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317" r:id="rId13"/>
    <p:sldId id="329" r:id="rId14"/>
    <p:sldId id="318" r:id="rId15"/>
    <p:sldId id="330" r:id="rId16"/>
    <p:sldId id="319" r:id="rId17"/>
    <p:sldId id="269" r:id="rId18"/>
    <p:sldId id="275" r:id="rId19"/>
    <p:sldId id="320" r:id="rId20"/>
    <p:sldId id="321" r:id="rId21"/>
    <p:sldId id="273" r:id="rId22"/>
    <p:sldId id="322" r:id="rId23"/>
    <p:sldId id="323" r:id="rId24"/>
    <p:sldId id="324" r:id="rId25"/>
    <p:sldId id="325" r:id="rId26"/>
    <p:sldId id="326" r:id="rId27"/>
    <p:sldId id="327" r:id="rId28"/>
    <p:sldId id="328" r:id="rId29"/>
  </p:sldIdLst>
  <p:sldSz cx="9144000" cy="5143500" type="screen16x9"/>
  <p:notesSz cx="6858000" cy="9144000"/>
  <p:embeddedFontLst>
    <p:embeddedFont>
      <p:font typeface="Sedgwick Ave" panose="020B0604020202020204" charset="0"/>
      <p:regular r:id="rId31"/>
    </p:embeddedFont>
    <p:embeddedFont>
      <p:font typeface="IBM Plex Sans Light" panose="020B0604020202020204" charset="0"/>
      <p:regular r:id="rId32"/>
      <p:bold r:id="rId33"/>
      <p:italic r:id="rId34"/>
      <p:boldItalic r:id="rId35"/>
    </p:embeddedFont>
    <p:embeddedFont>
      <p:font typeface="IBM Plex Sans Medium" panose="020B0604020202020204" charset="0"/>
      <p:regular r:id="rId36"/>
      <p:bold r:id="rId37"/>
      <p:italic r:id="rId38"/>
      <p:boldItalic r:id="rId39"/>
    </p:embeddedFont>
    <p:embeddedFont>
      <p:font typeface="IBM Plex Sans SemiBold" panose="020B0604020202020204" charset="0"/>
      <p:regular r:id="rId40"/>
      <p:bold r:id="rId41"/>
      <p:italic r:id="rId42"/>
      <p:boldItalic r:id="rId43"/>
    </p:embeddedFont>
    <p:embeddedFont>
      <p:font typeface="IBM Plex Sans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339">
          <p15:clr>
            <a:srgbClr val="9AA0A6"/>
          </p15:clr>
        </p15:guide>
        <p15:guide id="4" orient="horz" pos="2901">
          <p15:clr>
            <a:srgbClr val="9AA0A6"/>
          </p15:clr>
        </p15:guide>
        <p15:guide id="5" pos="454">
          <p15:clr>
            <a:srgbClr val="9AA0A6"/>
          </p15:clr>
        </p15:guide>
        <p15:guide id="6" pos="530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F0E198-FA34-4168-92F0-85474DDC0309}">
  <a:tblStyle styleId="{B7F0E198-FA34-4168-92F0-85474DDC03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32" autoAdjust="0"/>
  </p:normalViewPr>
  <p:slideViewPr>
    <p:cSldViewPr snapToGrid="0">
      <p:cViewPr varScale="1">
        <p:scale>
          <a:sx n="87" d="100"/>
          <a:sy n="87" d="100"/>
        </p:scale>
        <p:origin x="192" y="60"/>
      </p:cViewPr>
      <p:guideLst>
        <p:guide orient="horz" pos="1620"/>
        <p:guide pos="2880"/>
        <p:guide orient="horz" pos="339"/>
        <p:guide orient="horz" pos="2901"/>
        <p:guide pos="454"/>
        <p:guide pos="53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gabriel.baah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gabriel.baah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gabriel.baah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gabriel.baah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gabriel.baah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gabriel.baah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gabriel.baah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gabriel.baah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gabriel.baah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ide.divvybikes.com/data-license-agreemen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gabriel.baah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-tripdata.s3.amazonaws.com/index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gabriel.baah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GOOGLE DATA ANALYTICS CERTIFICATION CAPSTONE PROJECT – 2022. (TEMPLATE FROM SLIDESGO).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87f1c50cfc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87f1c50cfc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hlinkClick r:id="rId3"/>
              </a:rPr>
              <a:t>Profile - </a:t>
            </a:r>
            <a:r>
              <a:rPr lang="en-US" dirty="0" err="1" smtClean="0">
                <a:hlinkClick r:id="rId3"/>
              </a:rPr>
              <a:t>gabriel.baah</a:t>
            </a:r>
            <a:r>
              <a:rPr lang="en-US" dirty="0" smtClean="0">
                <a:hlinkClick r:id="rId3"/>
              </a:rPr>
              <a:t> | Tableau Public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87f1c50cfc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87f1c50cfc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hlinkClick r:id="rId3"/>
              </a:rPr>
              <a:t>Profile - </a:t>
            </a:r>
            <a:r>
              <a:rPr lang="en-US" dirty="0" err="1" smtClean="0">
                <a:hlinkClick r:id="rId3"/>
              </a:rPr>
              <a:t>gabriel.baah</a:t>
            </a:r>
            <a:r>
              <a:rPr lang="en-US" dirty="0" smtClean="0">
                <a:hlinkClick r:id="rId3"/>
              </a:rPr>
              <a:t> | Tableau Public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87f1c50cfc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87f1c50cfc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hlinkClick r:id="rId3"/>
              </a:rPr>
              <a:t>Profile - </a:t>
            </a:r>
            <a:r>
              <a:rPr lang="en-US" dirty="0" err="1" smtClean="0">
                <a:hlinkClick r:id="rId3"/>
              </a:rPr>
              <a:t>gabriel.baah</a:t>
            </a:r>
            <a:r>
              <a:rPr lang="en-US" dirty="0" smtClean="0">
                <a:hlinkClick r:id="rId3"/>
              </a:rPr>
              <a:t> | Tableau Public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0761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87f1c50cfc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87f1c50cfc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hlinkClick r:id="rId3"/>
              </a:rPr>
              <a:t>Profile - </a:t>
            </a:r>
            <a:r>
              <a:rPr lang="en-US" dirty="0" err="1" smtClean="0">
                <a:hlinkClick r:id="rId3"/>
              </a:rPr>
              <a:t>gabriel.baah</a:t>
            </a:r>
            <a:r>
              <a:rPr lang="en-US" dirty="0" smtClean="0">
                <a:hlinkClick r:id="rId3"/>
              </a:rPr>
              <a:t> | Tableau Public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8381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87f1c50cfc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87f1c50cfc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285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87f1c50cfc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87f1c50cfc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hlinkClick r:id="rId3"/>
              </a:rPr>
              <a:t>Profile - </a:t>
            </a:r>
            <a:r>
              <a:rPr lang="en-US" dirty="0" err="1" smtClean="0">
                <a:hlinkClick r:id="rId3"/>
              </a:rPr>
              <a:t>gabriel.baah</a:t>
            </a:r>
            <a:r>
              <a:rPr lang="en-US" dirty="0" smtClean="0">
                <a:hlinkClick r:id="rId3"/>
              </a:rPr>
              <a:t> | Tableau Public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7977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87f1c50cfc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87f1c50cfc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hlinkClick r:id="rId3"/>
              </a:rPr>
              <a:t>Profile - </a:t>
            </a:r>
            <a:r>
              <a:rPr lang="en-US" dirty="0" err="1" smtClean="0">
                <a:hlinkClick r:id="rId3"/>
              </a:rPr>
              <a:t>gabriel.baah</a:t>
            </a:r>
            <a:r>
              <a:rPr lang="en-US" dirty="0" smtClean="0">
                <a:hlinkClick r:id="rId3"/>
              </a:rPr>
              <a:t> | Tableau Public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1617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64df2750f_3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864df2750f_3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864df2750f_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864df2750f_3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hlinkClick r:id="rId3"/>
              </a:rPr>
              <a:t>Profile - </a:t>
            </a:r>
            <a:r>
              <a:rPr lang="en-US" dirty="0" err="1" smtClean="0">
                <a:hlinkClick r:id="rId3"/>
              </a:rPr>
              <a:t>gabriel.baah</a:t>
            </a:r>
            <a:r>
              <a:rPr lang="en-US" dirty="0" smtClean="0">
                <a:hlinkClick r:id="rId3"/>
              </a:rPr>
              <a:t> | Tableau Public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864df2750f_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864df2750f_3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hlinkClick r:id="rId3"/>
              </a:rPr>
              <a:t>Profile - </a:t>
            </a:r>
            <a:r>
              <a:rPr lang="en-US" dirty="0" err="1" smtClean="0">
                <a:hlinkClick r:id="rId3"/>
              </a:rPr>
              <a:t>gabriel.baah</a:t>
            </a:r>
            <a:r>
              <a:rPr lang="en-US" dirty="0" smtClean="0">
                <a:hlinkClick r:id="rId3"/>
              </a:rPr>
              <a:t> | Tableau Public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4273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7f1c50cf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7f1c50cf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864df2750f_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864df2750f_3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hlinkClick r:id="rId3"/>
              </a:rPr>
              <a:t>Profile - </a:t>
            </a:r>
            <a:r>
              <a:rPr lang="en-US" dirty="0" err="1" smtClean="0">
                <a:hlinkClick r:id="rId3"/>
              </a:rPr>
              <a:t>gabriel.baah</a:t>
            </a:r>
            <a:r>
              <a:rPr lang="en-US" dirty="0" smtClean="0">
                <a:hlinkClick r:id="rId3"/>
              </a:rPr>
              <a:t> | Tableau Public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6345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864df2750f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864df2750f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87f1c50cfc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87f1c50cfc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8037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87f1c50cfc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87f1c50cfc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915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87f1c50cfc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87f1c50cfc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11900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864df2750f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864df2750f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7566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87f1c50cfc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87f1c50cfc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7107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87f1c50cfc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87f1c50cfc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8609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864df2750f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864df2750f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smtClean="0"/>
              <a:t>GOOGLE DATA ANALYTICS CERTIFICATION CAPSTONE PROJECT – 2022. (TEMPLATE FROM SLIDESGO).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9146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64df2750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64df2750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7f1c50cfc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7f1c50cfc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87f1c50cfc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87f1c50cfc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Source of the dataset is from Internal Data obtained from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Cyclistic’s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historical monthly trip from the previous year (January – December, 2021). The data is a public data under the license (</a:t>
            </a:r>
            <a:r>
              <a:rPr lang="en-US" sz="1100" b="0" i="0" u="sng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Data License Agreement | Divvy Bikes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7f1c50cf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7f1c50cf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864df2750f_3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864df2750f_3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VISUALIZATIONS DONE USING TABLEAU (</a:t>
            </a:r>
            <a:r>
              <a:rPr lang="en-US" dirty="0" smtClean="0">
                <a:hlinkClick r:id="rId3"/>
              </a:rPr>
              <a:t>Profile - </a:t>
            </a:r>
            <a:r>
              <a:rPr lang="en-US" dirty="0" err="1" smtClean="0">
                <a:hlinkClick r:id="rId3"/>
              </a:rPr>
              <a:t>gabriel.baah</a:t>
            </a:r>
            <a:r>
              <a:rPr lang="en-US" dirty="0" smtClean="0">
                <a:hlinkClick r:id="rId3"/>
              </a:rPr>
              <a:t> | Tableau Public</a:t>
            </a:r>
            <a:r>
              <a:rPr lang="en-US" dirty="0" smtClean="0"/>
              <a:t>)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4df2750f_3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4df2750f_3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There is readily downloadable data from (</a:t>
            </a:r>
            <a:r>
              <a:rPr lang="en-US" sz="1100" b="0" i="0" u="sng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https://divvy-tripdata.s3.amazonaws.com/index.html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). 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864df2750f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864df2750f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total bike usage recorded for the year was 5,594,410 out of which 3,065,746 (55%) were by Members and 2,528,664 (45%)were by Casual users. (</a:t>
            </a:r>
            <a:r>
              <a:rPr lang="en-US" dirty="0" smtClean="0">
                <a:hlinkClick r:id="rId3"/>
              </a:rPr>
              <a:t>Profile - </a:t>
            </a:r>
            <a:r>
              <a:rPr lang="en-US" dirty="0" err="1" smtClean="0">
                <a:hlinkClick r:id="rId3"/>
              </a:rPr>
              <a:t>gabriel.baah</a:t>
            </a:r>
            <a:r>
              <a:rPr lang="en-US" dirty="0" smtClean="0">
                <a:hlinkClick r:id="rId3"/>
              </a:rPr>
              <a:t> | Tableau Public</a:t>
            </a:r>
            <a:r>
              <a:rPr lang="en-US" dirty="0" smtClean="0"/>
              <a:t>)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9267675" y="4902058"/>
            <a:ext cx="144208" cy="129690"/>
          </a:xfrm>
          <a:custGeom>
            <a:avLst/>
            <a:gdLst/>
            <a:ahLst/>
            <a:cxnLst/>
            <a:rect l="l" t="t" r="r" b="b"/>
            <a:pathLst>
              <a:path w="1043" h="938" extrusionOk="0">
                <a:moveTo>
                  <a:pt x="759" y="0"/>
                </a:moveTo>
                <a:cubicBezTo>
                  <a:pt x="598" y="0"/>
                  <a:pt x="531" y="498"/>
                  <a:pt x="513" y="666"/>
                </a:cubicBezTo>
                <a:lnTo>
                  <a:pt x="513" y="666"/>
                </a:lnTo>
                <a:cubicBezTo>
                  <a:pt x="524" y="520"/>
                  <a:pt x="539" y="127"/>
                  <a:pt x="362" y="69"/>
                </a:cubicBezTo>
                <a:cubicBezTo>
                  <a:pt x="352" y="65"/>
                  <a:pt x="343" y="63"/>
                  <a:pt x="336" y="63"/>
                </a:cubicBezTo>
                <a:cubicBezTo>
                  <a:pt x="202" y="63"/>
                  <a:pt x="362" y="613"/>
                  <a:pt x="362" y="613"/>
                </a:cubicBezTo>
                <a:cubicBezTo>
                  <a:pt x="362" y="613"/>
                  <a:pt x="258" y="327"/>
                  <a:pt x="162" y="327"/>
                </a:cubicBezTo>
                <a:cubicBezTo>
                  <a:pt x="144" y="327"/>
                  <a:pt x="127" y="336"/>
                  <a:pt x="110" y="358"/>
                </a:cubicBezTo>
                <a:cubicBezTo>
                  <a:pt x="0" y="503"/>
                  <a:pt x="328" y="938"/>
                  <a:pt x="328" y="938"/>
                </a:cubicBezTo>
                <a:lnTo>
                  <a:pt x="690" y="938"/>
                </a:lnTo>
                <a:cubicBezTo>
                  <a:pt x="690" y="938"/>
                  <a:pt x="869" y="831"/>
                  <a:pt x="942" y="503"/>
                </a:cubicBezTo>
                <a:cubicBezTo>
                  <a:pt x="966" y="439"/>
                  <a:pt x="966" y="414"/>
                  <a:pt x="950" y="414"/>
                </a:cubicBezTo>
                <a:cubicBezTo>
                  <a:pt x="907" y="414"/>
                  <a:pt x="755" y="594"/>
                  <a:pt x="686" y="678"/>
                </a:cubicBezTo>
                <a:lnTo>
                  <a:pt x="686" y="678"/>
                </a:lnTo>
                <a:cubicBezTo>
                  <a:pt x="784" y="553"/>
                  <a:pt x="1043" y="182"/>
                  <a:pt x="835" y="34"/>
                </a:cubicBezTo>
                <a:cubicBezTo>
                  <a:pt x="807" y="10"/>
                  <a:pt x="782" y="0"/>
                  <a:pt x="759" y="0"/>
                </a:cubicBezTo>
                <a:close/>
              </a:path>
            </a:pathLst>
          </a:custGeom>
          <a:solidFill>
            <a:srgbClr val="EE11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9261592" y="5011700"/>
            <a:ext cx="95125" cy="35395"/>
          </a:xfrm>
          <a:custGeom>
            <a:avLst/>
            <a:gdLst/>
            <a:ahLst/>
            <a:cxnLst/>
            <a:rect l="l" t="t" r="r" b="b"/>
            <a:pathLst>
              <a:path w="688" h="256" extrusionOk="0">
                <a:moveTo>
                  <a:pt x="218" y="0"/>
                </a:moveTo>
                <a:cubicBezTo>
                  <a:pt x="218" y="0"/>
                  <a:pt x="1" y="255"/>
                  <a:pt x="218" y="255"/>
                </a:cubicBezTo>
                <a:lnTo>
                  <a:pt x="688" y="255"/>
                </a:lnTo>
                <a:cubicBezTo>
                  <a:pt x="688" y="255"/>
                  <a:pt x="543" y="0"/>
                  <a:pt x="436" y="0"/>
                </a:cubicBezTo>
                <a:close/>
              </a:path>
            </a:pathLst>
          </a:custGeom>
          <a:solidFill>
            <a:srgbClr val="B0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2200" y="0"/>
            <a:ext cx="10020312" cy="5390451"/>
            <a:chOff x="0" y="-123475"/>
            <a:chExt cx="10020312" cy="5390451"/>
          </a:xfrm>
        </p:grpSpPr>
        <p:sp>
          <p:nvSpPr>
            <p:cNvPr id="12" name="Google Shape;12;p2"/>
            <p:cNvSpPr/>
            <p:nvPr/>
          </p:nvSpPr>
          <p:spPr>
            <a:xfrm>
              <a:off x="7857968" y="669336"/>
              <a:ext cx="1767358" cy="459798"/>
            </a:xfrm>
            <a:custGeom>
              <a:avLst/>
              <a:gdLst/>
              <a:ahLst/>
              <a:cxnLst/>
              <a:rect l="l" t="t" r="r" b="b"/>
              <a:pathLst>
                <a:path w="18723" h="4871" extrusionOk="0">
                  <a:moveTo>
                    <a:pt x="6419" y="0"/>
                  </a:moveTo>
                  <a:cubicBezTo>
                    <a:pt x="5739" y="0"/>
                    <a:pt x="5039" y="531"/>
                    <a:pt x="4506" y="1395"/>
                  </a:cubicBezTo>
                  <a:cubicBezTo>
                    <a:pt x="4374" y="1267"/>
                    <a:pt x="4219" y="1209"/>
                    <a:pt x="4068" y="1209"/>
                  </a:cubicBezTo>
                  <a:cubicBezTo>
                    <a:pt x="3943" y="1209"/>
                    <a:pt x="3821" y="1248"/>
                    <a:pt x="3716" y="1320"/>
                  </a:cubicBezTo>
                  <a:cubicBezTo>
                    <a:pt x="3318" y="1553"/>
                    <a:pt x="3242" y="2185"/>
                    <a:pt x="3558" y="2817"/>
                  </a:cubicBezTo>
                  <a:lnTo>
                    <a:pt x="3084" y="2817"/>
                  </a:lnTo>
                  <a:cubicBezTo>
                    <a:pt x="1422" y="2817"/>
                    <a:pt x="0" y="3607"/>
                    <a:pt x="0" y="4713"/>
                  </a:cubicBezTo>
                  <a:lnTo>
                    <a:pt x="0" y="4871"/>
                  </a:lnTo>
                  <a:lnTo>
                    <a:pt x="18722" y="4871"/>
                  </a:lnTo>
                  <a:cubicBezTo>
                    <a:pt x="18249" y="4163"/>
                    <a:pt x="16511" y="3689"/>
                    <a:pt x="14457" y="3689"/>
                  </a:cubicBezTo>
                  <a:cubicBezTo>
                    <a:pt x="13668" y="3689"/>
                    <a:pt x="12954" y="3689"/>
                    <a:pt x="12322" y="3847"/>
                  </a:cubicBezTo>
                  <a:cubicBezTo>
                    <a:pt x="12322" y="3765"/>
                    <a:pt x="12322" y="3765"/>
                    <a:pt x="12246" y="3689"/>
                  </a:cubicBezTo>
                  <a:cubicBezTo>
                    <a:pt x="12032" y="3419"/>
                    <a:pt x="11707" y="3260"/>
                    <a:pt x="11448" y="3260"/>
                  </a:cubicBezTo>
                  <a:cubicBezTo>
                    <a:pt x="11324" y="3260"/>
                    <a:pt x="11215" y="3296"/>
                    <a:pt x="11140" y="3373"/>
                  </a:cubicBezTo>
                  <a:cubicBezTo>
                    <a:pt x="10982" y="3531"/>
                    <a:pt x="10982" y="3765"/>
                    <a:pt x="11058" y="4005"/>
                  </a:cubicBezTo>
                  <a:cubicBezTo>
                    <a:pt x="10982" y="4005"/>
                    <a:pt x="10982" y="3923"/>
                    <a:pt x="10900" y="3923"/>
                  </a:cubicBezTo>
                  <a:cubicBezTo>
                    <a:pt x="10508" y="3923"/>
                    <a:pt x="10110" y="4005"/>
                    <a:pt x="9952" y="4239"/>
                  </a:cubicBezTo>
                  <a:cubicBezTo>
                    <a:pt x="9718" y="3923"/>
                    <a:pt x="9320" y="3689"/>
                    <a:pt x="8846" y="3531"/>
                  </a:cubicBezTo>
                  <a:cubicBezTo>
                    <a:pt x="8531" y="3449"/>
                    <a:pt x="8139" y="3373"/>
                    <a:pt x="7823" y="3373"/>
                  </a:cubicBezTo>
                  <a:cubicBezTo>
                    <a:pt x="8215" y="1793"/>
                    <a:pt x="7741" y="290"/>
                    <a:pt x="6793" y="56"/>
                  </a:cubicBezTo>
                  <a:cubicBezTo>
                    <a:pt x="6670" y="18"/>
                    <a:pt x="6545" y="0"/>
                    <a:pt x="64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05438" y="2724470"/>
              <a:ext cx="1751877" cy="395609"/>
            </a:xfrm>
            <a:custGeom>
              <a:avLst/>
              <a:gdLst/>
              <a:ahLst/>
              <a:cxnLst/>
              <a:rect l="l" t="t" r="r" b="b"/>
              <a:pathLst>
                <a:path w="18559" h="4191" extrusionOk="0">
                  <a:moveTo>
                    <a:pt x="9320" y="1"/>
                  </a:moveTo>
                  <a:cubicBezTo>
                    <a:pt x="8531" y="1"/>
                    <a:pt x="7817" y="399"/>
                    <a:pt x="7343" y="949"/>
                  </a:cubicBezTo>
                  <a:cubicBezTo>
                    <a:pt x="7267" y="949"/>
                    <a:pt x="7109" y="873"/>
                    <a:pt x="6951" y="873"/>
                  </a:cubicBezTo>
                  <a:cubicBezTo>
                    <a:pt x="6553" y="949"/>
                    <a:pt x="6237" y="1107"/>
                    <a:pt x="6003" y="1347"/>
                  </a:cubicBezTo>
                  <a:cubicBezTo>
                    <a:pt x="5849" y="1192"/>
                    <a:pt x="5663" y="1106"/>
                    <a:pt x="5508" y="1106"/>
                  </a:cubicBezTo>
                  <a:cubicBezTo>
                    <a:pt x="5422" y="1106"/>
                    <a:pt x="5345" y="1132"/>
                    <a:pt x="5289" y="1189"/>
                  </a:cubicBezTo>
                  <a:cubicBezTo>
                    <a:pt x="5055" y="1265"/>
                    <a:pt x="4973" y="1505"/>
                    <a:pt x="4973" y="1739"/>
                  </a:cubicBezTo>
                  <a:cubicBezTo>
                    <a:pt x="4815" y="1739"/>
                    <a:pt x="4657" y="1663"/>
                    <a:pt x="4581" y="1663"/>
                  </a:cubicBezTo>
                  <a:cubicBezTo>
                    <a:pt x="3950" y="1739"/>
                    <a:pt x="3476" y="2137"/>
                    <a:pt x="3318" y="2610"/>
                  </a:cubicBezTo>
                  <a:cubicBezTo>
                    <a:pt x="3078" y="2528"/>
                    <a:pt x="2844" y="2453"/>
                    <a:pt x="2604" y="2453"/>
                  </a:cubicBezTo>
                  <a:cubicBezTo>
                    <a:pt x="1972" y="2453"/>
                    <a:pt x="1498" y="2844"/>
                    <a:pt x="1422" y="3476"/>
                  </a:cubicBezTo>
                  <a:cubicBezTo>
                    <a:pt x="1340" y="3400"/>
                    <a:pt x="1182" y="3400"/>
                    <a:pt x="1024" y="3400"/>
                  </a:cubicBezTo>
                  <a:cubicBezTo>
                    <a:pt x="474" y="3400"/>
                    <a:pt x="0" y="3716"/>
                    <a:pt x="0" y="4108"/>
                  </a:cubicBezTo>
                  <a:lnTo>
                    <a:pt x="0" y="4190"/>
                  </a:lnTo>
                  <a:lnTo>
                    <a:pt x="18558" y="4190"/>
                  </a:lnTo>
                  <a:cubicBezTo>
                    <a:pt x="18558" y="3950"/>
                    <a:pt x="17377" y="3716"/>
                    <a:pt x="15797" y="3634"/>
                  </a:cubicBezTo>
                  <a:cubicBezTo>
                    <a:pt x="15797" y="3160"/>
                    <a:pt x="14135" y="2844"/>
                    <a:pt x="12006" y="2844"/>
                  </a:cubicBezTo>
                  <a:lnTo>
                    <a:pt x="12006" y="2610"/>
                  </a:lnTo>
                  <a:cubicBezTo>
                    <a:pt x="12006" y="1107"/>
                    <a:pt x="10818" y="1"/>
                    <a:pt x="9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253382" y="2434021"/>
              <a:ext cx="1751877" cy="394949"/>
            </a:xfrm>
            <a:custGeom>
              <a:avLst/>
              <a:gdLst/>
              <a:ahLst/>
              <a:cxnLst/>
              <a:rect l="l" t="t" r="r" b="b"/>
              <a:pathLst>
                <a:path w="18559" h="4184" extrusionOk="0">
                  <a:moveTo>
                    <a:pt x="9321" y="1"/>
                  </a:moveTo>
                  <a:cubicBezTo>
                    <a:pt x="8531" y="1"/>
                    <a:pt x="7817" y="392"/>
                    <a:pt x="7343" y="949"/>
                  </a:cubicBezTo>
                  <a:cubicBezTo>
                    <a:pt x="7185" y="949"/>
                    <a:pt x="7109" y="866"/>
                    <a:pt x="6951" y="866"/>
                  </a:cubicBezTo>
                  <a:cubicBezTo>
                    <a:pt x="6553" y="866"/>
                    <a:pt x="6237" y="1106"/>
                    <a:pt x="6003" y="1340"/>
                  </a:cubicBezTo>
                  <a:cubicBezTo>
                    <a:pt x="5848" y="1189"/>
                    <a:pt x="5660" y="1101"/>
                    <a:pt x="5484" y="1101"/>
                  </a:cubicBezTo>
                  <a:cubicBezTo>
                    <a:pt x="5388" y="1101"/>
                    <a:pt x="5296" y="1127"/>
                    <a:pt x="5214" y="1182"/>
                  </a:cubicBezTo>
                  <a:cubicBezTo>
                    <a:pt x="5056" y="1264"/>
                    <a:pt x="4973" y="1498"/>
                    <a:pt x="4973" y="1738"/>
                  </a:cubicBezTo>
                  <a:cubicBezTo>
                    <a:pt x="4815" y="1656"/>
                    <a:pt x="4657" y="1656"/>
                    <a:pt x="4582" y="1656"/>
                  </a:cubicBezTo>
                  <a:cubicBezTo>
                    <a:pt x="3950" y="1656"/>
                    <a:pt x="3476" y="2054"/>
                    <a:pt x="3318" y="2604"/>
                  </a:cubicBezTo>
                  <a:cubicBezTo>
                    <a:pt x="3078" y="2446"/>
                    <a:pt x="2844" y="2370"/>
                    <a:pt x="2604" y="2370"/>
                  </a:cubicBezTo>
                  <a:cubicBezTo>
                    <a:pt x="1972" y="2446"/>
                    <a:pt x="1498" y="2844"/>
                    <a:pt x="1422" y="3476"/>
                  </a:cubicBezTo>
                  <a:cubicBezTo>
                    <a:pt x="1340" y="3394"/>
                    <a:pt x="1182" y="3394"/>
                    <a:pt x="1024" y="3394"/>
                  </a:cubicBezTo>
                  <a:cubicBezTo>
                    <a:pt x="475" y="3394"/>
                    <a:pt x="1" y="3710"/>
                    <a:pt x="1" y="4108"/>
                  </a:cubicBezTo>
                  <a:lnTo>
                    <a:pt x="1" y="4184"/>
                  </a:lnTo>
                  <a:lnTo>
                    <a:pt x="18558" y="4184"/>
                  </a:lnTo>
                  <a:cubicBezTo>
                    <a:pt x="18558" y="3868"/>
                    <a:pt x="17377" y="3710"/>
                    <a:pt x="15797" y="3634"/>
                  </a:cubicBezTo>
                  <a:cubicBezTo>
                    <a:pt x="15797" y="3160"/>
                    <a:pt x="14135" y="2844"/>
                    <a:pt x="12006" y="2844"/>
                  </a:cubicBezTo>
                  <a:lnTo>
                    <a:pt x="12006" y="2528"/>
                  </a:lnTo>
                  <a:cubicBezTo>
                    <a:pt x="12006" y="1106"/>
                    <a:pt x="10818" y="1"/>
                    <a:pt x="9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170861"/>
              <a:ext cx="10020312" cy="1096115"/>
            </a:xfrm>
            <a:custGeom>
              <a:avLst/>
              <a:gdLst/>
              <a:ahLst/>
              <a:cxnLst/>
              <a:rect l="l" t="t" r="r" b="b"/>
              <a:pathLst>
                <a:path w="106153" h="11612" extrusionOk="0">
                  <a:moveTo>
                    <a:pt x="31517" y="0"/>
                  </a:moveTo>
                  <a:cubicBezTo>
                    <a:pt x="31517" y="0"/>
                    <a:pt x="19588" y="316"/>
                    <a:pt x="26064" y="1264"/>
                  </a:cubicBezTo>
                  <a:cubicBezTo>
                    <a:pt x="32465" y="2212"/>
                    <a:pt x="1662" y="3400"/>
                    <a:pt x="13193" y="4032"/>
                  </a:cubicBezTo>
                  <a:cubicBezTo>
                    <a:pt x="24801" y="4664"/>
                    <a:pt x="49443" y="4424"/>
                    <a:pt x="31517" y="5769"/>
                  </a:cubicBezTo>
                  <a:cubicBezTo>
                    <a:pt x="13509" y="7109"/>
                    <a:pt x="0" y="9245"/>
                    <a:pt x="45102" y="9794"/>
                  </a:cubicBezTo>
                  <a:cubicBezTo>
                    <a:pt x="74367" y="10102"/>
                    <a:pt x="91284" y="11612"/>
                    <a:pt x="99560" y="11612"/>
                  </a:cubicBezTo>
                  <a:cubicBezTo>
                    <a:pt x="104016" y="11612"/>
                    <a:pt x="105968" y="11174"/>
                    <a:pt x="105994" y="9876"/>
                  </a:cubicBezTo>
                  <a:cubicBezTo>
                    <a:pt x="106152" y="6243"/>
                    <a:pt x="100466" y="0"/>
                    <a:pt x="100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47593" y="4588363"/>
              <a:ext cx="4130442" cy="127150"/>
            </a:xfrm>
            <a:custGeom>
              <a:avLst/>
              <a:gdLst/>
              <a:ahLst/>
              <a:cxnLst/>
              <a:rect l="l" t="t" r="r" b="b"/>
              <a:pathLst>
                <a:path w="43757" h="1347" extrusionOk="0">
                  <a:moveTo>
                    <a:pt x="21401" y="1"/>
                  </a:moveTo>
                  <a:cubicBezTo>
                    <a:pt x="19430" y="1"/>
                    <a:pt x="17850" y="83"/>
                    <a:pt x="16978" y="158"/>
                  </a:cubicBezTo>
                  <a:cubicBezTo>
                    <a:pt x="16113" y="158"/>
                    <a:pt x="14849" y="241"/>
                    <a:pt x="13345" y="241"/>
                  </a:cubicBezTo>
                  <a:cubicBezTo>
                    <a:pt x="11690" y="241"/>
                    <a:pt x="9794" y="158"/>
                    <a:pt x="7974" y="158"/>
                  </a:cubicBezTo>
                  <a:cubicBezTo>
                    <a:pt x="6161" y="158"/>
                    <a:pt x="4423" y="83"/>
                    <a:pt x="3002" y="83"/>
                  </a:cubicBezTo>
                  <a:cubicBezTo>
                    <a:pt x="1182" y="83"/>
                    <a:pt x="0" y="158"/>
                    <a:pt x="0" y="316"/>
                  </a:cubicBezTo>
                  <a:cubicBezTo>
                    <a:pt x="76" y="474"/>
                    <a:pt x="4025" y="632"/>
                    <a:pt x="9478" y="872"/>
                  </a:cubicBezTo>
                  <a:cubicBezTo>
                    <a:pt x="9320" y="790"/>
                    <a:pt x="9238" y="790"/>
                    <a:pt x="9162" y="715"/>
                  </a:cubicBezTo>
                  <a:cubicBezTo>
                    <a:pt x="9004" y="474"/>
                    <a:pt x="10900" y="316"/>
                    <a:pt x="12871" y="316"/>
                  </a:cubicBezTo>
                  <a:cubicBezTo>
                    <a:pt x="14849" y="316"/>
                    <a:pt x="16903" y="474"/>
                    <a:pt x="16346" y="790"/>
                  </a:cubicBezTo>
                  <a:lnTo>
                    <a:pt x="12555" y="948"/>
                  </a:lnTo>
                  <a:cubicBezTo>
                    <a:pt x="17926" y="1106"/>
                    <a:pt x="24087" y="1264"/>
                    <a:pt x="29382" y="1346"/>
                  </a:cubicBezTo>
                  <a:cubicBezTo>
                    <a:pt x="28908" y="1264"/>
                    <a:pt x="28668" y="1188"/>
                    <a:pt x="28592" y="1106"/>
                  </a:cubicBezTo>
                  <a:cubicBezTo>
                    <a:pt x="28352" y="790"/>
                    <a:pt x="30803" y="632"/>
                    <a:pt x="33331" y="632"/>
                  </a:cubicBezTo>
                  <a:cubicBezTo>
                    <a:pt x="35934" y="632"/>
                    <a:pt x="38544" y="790"/>
                    <a:pt x="37830" y="1106"/>
                  </a:cubicBezTo>
                  <a:cubicBezTo>
                    <a:pt x="37830" y="1106"/>
                    <a:pt x="35858" y="1264"/>
                    <a:pt x="33647" y="1346"/>
                  </a:cubicBezTo>
                  <a:lnTo>
                    <a:pt x="35144" y="1346"/>
                  </a:lnTo>
                  <a:cubicBezTo>
                    <a:pt x="40357" y="1346"/>
                    <a:pt x="43125" y="1264"/>
                    <a:pt x="40281" y="872"/>
                  </a:cubicBezTo>
                  <a:cubicBezTo>
                    <a:pt x="40913" y="790"/>
                    <a:pt x="43756" y="715"/>
                    <a:pt x="43125" y="557"/>
                  </a:cubicBezTo>
                  <a:cubicBezTo>
                    <a:pt x="42569" y="474"/>
                    <a:pt x="28984" y="1"/>
                    <a:pt x="21401" y="1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187960" y="4730331"/>
              <a:ext cx="2289268" cy="66926"/>
            </a:xfrm>
            <a:custGeom>
              <a:avLst/>
              <a:gdLst/>
              <a:ahLst/>
              <a:cxnLst/>
              <a:rect l="l" t="t" r="r" b="b"/>
              <a:pathLst>
                <a:path w="24252" h="709" extrusionOk="0">
                  <a:moveTo>
                    <a:pt x="5295" y="0"/>
                  </a:moveTo>
                  <a:cubicBezTo>
                    <a:pt x="2136" y="0"/>
                    <a:pt x="0" y="76"/>
                    <a:pt x="316" y="234"/>
                  </a:cubicBezTo>
                  <a:cubicBezTo>
                    <a:pt x="872" y="632"/>
                    <a:pt x="6875" y="708"/>
                    <a:pt x="12638" y="708"/>
                  </a:cubicBezTo>
                  <a:cubicBezTo>
                    <a:pt x="18249" y="708"/>
                    <a:pt x="23695" y="632"/>
                    <a:pt x="23695" y="632"/>
                  </a:cubicBezTo>
                  <a:cubicBezTo>
                    <a:pt x="24251" y="392"/>
                    <a:pt x="12246" y="0"/>
                    <a:pt x="5295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136043" y="4797162"/>
              <a:ext cx="477261" cy="37664"/>
            </a:xfrm>
            <a:custGeom>
              <a:avLst/>
              <a:gdLst/>
              <a:ahLst/>
              <a:cxnLst/>
              <a:rect l="l" t="t" r="r" b="b"/>
              <a:pathLst>
                <a:path w="5056" h="399" extrusionOk="0">
                  <a:moveTo>
                    <a:pt x="2446" y="0"/>
                  </a:moveTo>
                  <a:cubicBezTo>
                    <a:pt x="1182" y="0"/>
                    <a:pt x="1" y="82"/>
                    <a:pt x="77" y="240"/>
                  </a:cubicBezTo>
                  <a:cubicBezTo>
                    <a:pt x="159" y="398"/>
                    <a:pt x="791" y="398"/>
                    <a:pt x="1498" y="398"/>
                  </a:cubicBezTo>
                  <a:cubicBezTo>
                    <a:pt x="2844" y="398"/>
                    <a:pt x="4740" y="240"/>
                    <a:pt x="4740" y="240"/>
                  </a:cubicBezTo>
                  <a:cubicBezTo>
                    <a:pt x="5056" y="82"/>
                    <a:pt x="3792" y="0"/>
                    <a:pt x="2446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42254" y="4670675"/>
              <a:ext cx="290548" cy="7268"/>
            </a:xfrm>
            <a:custGeom>
              <a:avLst/>
              <a:gdLst/>
              <a:ahLst/>
              <a:cxnLst/>
              <a:rect l="l" t="t" r="r" b="b"/>
              <a:pathLst>
                <a:path w="3078" h="77" extrusionOk="0">
                  <a:moveTo>
                    <a:pt x="0" y="0"/>
                  </a:moveTo>
                  <a:cubicBezTo>
                    <a:pt x="392" y="76"/>
                    <a:pt x="1024" y="76"/>
                    <a:pt x="1896" y="76"/>
                  </a:cubicBezTo>
                  <a:lnTo>
                    <a:pt x="3077" y="76"/>
                  </a:lnTo>
                  <a:cubicBezTo>
                    <a:pt x="2054" y="76"/>
                    <a:pt x="948" y="0"/>
                    <a:pt x="0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897511" y="4618192"/>
              <a:ext cx="745626" cy="59752"/>
            </a:xfrm>
            <a:custGeom>
              <a:avLst/>
              <a:gdLst/>
              <a:ahLst/>
              <a:cxnLst/>
              <a:rect l="l" t="t" r="r" b="b"/>
              <a:pathLst>
                <a:path w="7899" h="633" extrusionOk="0">
                  <a:moveTo>
                    <a:pt x="3867" y="0"/>
                  </a:moveTo>
                  <a:cubicBezTo>
                    <a:pt x="1896" y="0"/>
                    <a:pt x="0" y="158"/>
                    <a:pt x="158" y="399"/>
                  </a:cubicBezTo>
                  <a:cubicBezTo>
                    <a:pt x="234" y="474"/>
                    <a:pt x="316" y="474"/>
                    <a:pt x="474" y="556"/>
                  </a:cubicBezTo>
                  <a:cubicBezTo>
                    <a:pt x="1422" y="556"/>
                    <a:pt x="2528" y="632"/>
                    <a:pt x="3551" y="632"/>
                  </a:cubicBezTo>
                  <a:lnTo>
                    <a:pt x="7342" y="474"/>
                  </a:lnTo>
                  <a:cubicBezTo>
                    <a:pt x="7899" y="158"/>
                    <a:pt x="5845" y="0"/>
                    <a:pt x="3867" y="0"/>
                  </a:cubicBezTo>
                  <a:close/>
                </a:path>
              </a:pathLst>
            </a:custGeom>
            <a:solidFill>
              <a:srgbClr val="D0C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20965" y="4715417"/>
              <a:ext cx="402689" cy="7268"/>
            </a:xfrm>
            <a:custGeom>
              <a:avLst/>
              <a:gdLst/>
              <a:ahLst/>
              <a:cxnLst/>
              <a:rect l="l" t="t" r="r" b="b"/>
              <a:pathLst>
                <a:path w="4266" h="77" extrusionOk="0">
                  <a:moveTo>
                    <a:pt x="1" y="0"/>
                  </a:moveTo>
                  <a:cubicBezTo>
                    <a:pt x="475" y="76"/>
                    <a:pt x="1182" y="76"/>
                    <a:pt x="1972" y="76"/>
                  </a:cubicBezTo>
                  <a:cubicBezTo>
                    <a:pt x="2686" y="76"/>
                    <a:pt x="3476" y="76"/>
                    <a:pt x="4266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723740" y="4648020"/>
              <a:ext cx="962168" cy="67492"/>
            </a:xfrm>
            <a:custGeom>
              <a:avLst/>
              <a:gdLst/>
              <a:ahLst/>
              <a:cxnLst/>
              <a:rect l="l" t="t" r="r" b="b"/>
              <a:pathLst>
                <a:path w="10193" h="715" extrusionOk="0">
                  <a:moveTo>
                    <a:pt x="4980" y="0"/>
                  </a:moveTo>
                  <a:cubicBezTo>
                    <a:pt x="2452" y="0"/>
                    <a:pt x="1" y="158"/>
                    <a:pt x="241" y="474"/>
                  </a:cubicBezTo>
                  <a:cubicBezTo>
                    <a:pt x="317" y="556"/>
                    <a:pt x="557" y="632"/>
                    <a:pt x="1031" y="714"/>
                  </a:cubicBezTo>
                  <a:lnTo>
                    <a:pt x="5296" y="714"/>
                  </a:lnTo>
                  <a:cubicBezTo>
                    <a:pt x="7507" y="632"/>
                    <a:pt x="9479" y="474"/>
                    <a:pt x="9479" y="474"/>
                  </a:cubicBezTo>
                  <a:cubicBezTo>
                    <a:pt x="10193" y="158"/>
                    <a:pt x="7583" y="0"/>
                    <a:pt x="4980" y="0"/>
                  </a:cubicBezTo>
                  <a:close/>
                </a:path>
              </a:pathLst>
            </a:custGeom>
            <a:solidFill>
              <a:srgbClr val="D0C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249591" y="4029271"/>
              <a:ext cx="743172" cy="656423"/>
            </a:xfrm>
            <a:custGeom>
              <a:avLst/>
              <a:gdLst/>
              <a:ahLst/>
              <a:cxnLst/>
              <a:rect l="l" t="t" r="r" b="b"/>
              <a:pathLst>
                <a:path w="7873" h="6954" extrusionOk="0">
                  <a:moveTo>
                    <a:pt x="5656" y="1"/>
                  </a:moveTo>
                  <a:cubicBezTo>
                    <a:pt x="4406" y="1"/>
                    <a:pt x="3822" y="4600"/>
                    <a:pt x="3729" y="5411"/>
                  </a:cubicBezTo>
                  <a:lnTo>
                    <a:pt x="3729" y="5411"/>
                  </a:lnTo>
                  <a:cubicBezTo>
                    <a:pt x="3804" y="4690"/>
                    <a:pt x="4126" y="988"/>
                    <a:pt x="2843" y="635"/>
                  </a:cubicBezTo>
                  <a:cubicBezTo>
                    <a:pt x="2778" y="617"/>
                    <a:pt x="2718" y="609"/>
                    <a:pt x="2662" y="609"/>
                  </a:cubicBezTo>
                  <a:cubicBezTo>
                    <a:pt x="1454" y="609"/>
                    <a:pt x="2610" y="4584"/>
                    <a:pt x="2610" y="4584"/>
                  </a:cubicBezTo>
                  <a:cubicBezTo>
                    <a:pt x="2610" y="4584"/>
                    <a:pt x="1824" y="2617"/>
                    <a:pt x="1149" y="2617"/>
                  </a:cubicBezTo>
                  <a:cubicBezTo>
                    <a:pt x="1024" y="2617"/>
                    <a:pt x="902" y="2685"/>
                    <a:pt x="790" y="2846"/>
                  </a:cubicBezTo>
                  <a:cubicBezTo>
                    <a:pt x="0" y="3794"/>
                    <a:pt x="2370" y="6953"/>
                    <a:pt x="2370" y="6953"/>
                  </a:cubicBezTo>
                  <a:lnTo>
                    <a:pt x="5055" y="6953"/>
                  </a:lnTo>
                  <a:cubicBezTo>
                    <a:pt x="5055" y="6953"/>
                    <a:pt x="6319" y="6164"/>
                    <a:pt x="7108" y="3952"/>
                  </a:cubicBezTo>
                  <a:cubicBezTo>
                    <a:pt x="7290" y="3444"/>
                    <a:pt x="7276" y="3249"/>
                    <a:pt x="7146" y="3249"/>
                  </a:cubicBezTo>
                  <a:cubicBezTo>
                    <a:pt x="6745" y="3249"/>
                    <a:pt x="5241" y="5120"/>
                    <a:pt x="5009" y="5412"/>
                  </a:cubicBezTo>
                  <a:lnTo>
                    <a:pt x="5009" y="5412"/>
                  </a:lnTo>
                  <a:cubicBezTo>
                    <a:pt x="5319" y="5017"/>
                    <a:pt x="7872" y="1651"/>
                    <a:pt x="6161" y="237"/>
                  </a:cubicBezTo>
                  <a:cubicBezTo>
                    <a:pt x="5982" y="74"/>
                    <a:pt x="5813" y="1"/>
                    <a:pt x="5656" y="1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86312" y="4542960"/>
              <a:ext cx="319244" cy="284035"/>
            </a:xfrm>
            <a:custGeom>
              <a:avLst/>
              <a:gdLst/>
              <a:ahLst/>
              <a:cxnLst/>
              <a:rect l="l" t="t" r="r" b="b"/>
              <a:pathLst>
                <a:path w="3382" h="3009" extrusionOk="0">
                  <a:moveTo>
                    <a:pt x="2470" y="0"/>
                  </a:moveTo>
                  <a:cubicBezTo>
                    <a:pt x="1863" y="0"/>
                    <a:pt x="1669" y="2301"/>
                    <a:pt x="1663" y="2375"/>
                  </a:cubicBezTo>
                  <a:lnTo>
                    <a:pt x="1663" y="2375"/>
                  </a:lnTo>
                  <a:cubicBezTo>
                    <a:pt x="1668" y="2309"/>
                    <a:pt x="1810" y="479"/>
                    <a:pt x="1265" y="324"/>
                  </a:cubicBezTo>
                  <a:cubicBezTo>
                    <a:pt x="1228" y="310"/>
                    <a:pt x="1195" y="304"/>
                    <a:pt x="1166" y="304"/>
                  </a:cubicBezTo>
                  <a:cubicBezTo>
                    <a:pt x="695" y="304"/>
                    <a:pt x="1189" y="1985"/>
                    <a:pt x="1189" y="1985"/>
                  </a:cubicBezTo>
                  <a:cubicBezTo>
                    <a:pt x="1189" y="1985"/>
                    <a:pt x="859" y="1160"/>
                    <a:pt x="567" y="1160"/>
                  </a:cubicBezTo>
                  <a:cubicBezTo>
                    <a:pt x="508" y="1160"/>
                    <a:pt x="451" y="1193"/>
                    <a:pt x="399" y="1271"/>
                  </a:cubicBezTo>
                  <a:cubicBezTo>
                    <a:pt x="1" y="1669"/>
                    <a:pt x="1031" y="3009"/>
                    <a:pt x="1031" y="3009"/>
                  </a:cubicBezTo>
                  <a:lnTo>
                    <a:pt x="2212" y="3009"/>
                  </a:lnTo>
                  <a:cubicBezTo>
                    <a:pt x="2212" y="3009"/>
                    <a:pt x="2768" y="2693"/>
                    <a:pt x="3084" y="1745"/>
                  </a:cubicBezTo>
                  <a:cubicBezTo>
                    <a:pt x="3157" y="1527"/>
                    <a:pt x="3150" y="1442"/>
                    <a:pt x="3096" y="1442"/>
                  </a:cubicBezTo>
                  <a:cubicBezTo>
                    <a:pt x="2944" y="1442"/>
                    <a:pt x="2423" y="2103"/>
                    <a:pt x="2261" y="2313"/>
                  </a:cubicBezTo>
                  <a:lnTo>
                    <a:pt x="2261" y="2313"/>
                  </a:lnTo>
                  <a:cubicBezTo>
                    <a:pt x="2485" y="2011"/>
                    <a:pt x="3381" y="713"/>
                    <a:pt x="2686" y="90"/>
                  </a:cubicBezTo>
                  <a:cubicBezTo>
                    <a:pt x="2609" y="28"/>
                    <a:pt x="2537" y="0"/>
                    <a:pt x="2470" y="0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062507" y="4507091"/>
              <a:ext cx="214371" cy="193510"/>
            </a:xfrm>
            <a:custGeom>
              <a:avLst/>
              <a:gdLst/>
              <a:ahLst/>
              <a:cxnLst/>
              <a:rect l="l" t="t" r="r" b="b"/>
              <a:pathLst>
                <a:path w="2271" h="2050" extrusionOk="0">
                  <a:moveTo>
                    <a:pt x="1655" y="1"/>
                  </a:moveTo>
                  <a:cubicBezTo>
                    <a:pt x="1303" y="1"/>
                    <a:pt x="1156" y="1151"/>
                    <a:pt x="1117" y="1531"/>
                  </a:cubicBezTo>
                  <a:lnTo>
                    <a:pt x="1117" y="1531"/>
                  </a:lnTo>
                  <a:cubicBezTo>
                    <a:pt x="1143" y="1200"/>
                    <a:pt x="1177" y="297"/>
                    <a:pt x="790" y="230"/>
                  </a:cubicBezTo>
                  <a:cubicBezTo>
                    <a:pt x="767" y="220"/>
                    <a:pt x="746" y="216"/>
                    <a:pt x="728" y="216"/>
                  </a:cubicBezTo>
                  <a:cubicBezTo>
                    <a:pt x="437" y="216"/>
                    <a:pt x="790" y="1335"/>
                    <a:pt x="790" y="1335"/>
                  </a:cubicBezTo>
                  <a:cubicBezTo>
                    <a:pt x="790" y="1335"/>
                    <a:pt x="571" y="787"/>
                    <a:pt x="359" y="787"/>
                  </a:cubicBezTo>
                  <a:cubicBezTo>
                    <a:pt x="316" y="787"/>
                    <a:pt x="274" y="809"/>
                    <a:pt x="234" y="862"/>
                  </a:cubicBezTo>
                  <a:cubicBezTo>
                    <a:pt x="0" y="1102"/>
                    <a:pt x="708" y="2049"/>
                    <a:pt x="708" y="2049"/>
                  </a:cubicBezTo>
                  <a:lnTo>
                    <a:pt x="1498" y="2049"/>
                  </a:lnTo>
                  <a:cubicBezTo>
                    <a:pt x="1498" y="2049"/>
                    <a:pt x="1814" y="1809"/>
                    <a:pt x="2054" y="1177"/>
                  </a:cubicBezTo>
                  <a:cubicBezTo>
                    <a:pt x="2106" y="1037"/>
                    <a:pt x="2103" y="982"/>
                    <a:pt x="2068" y="982"/>
                  </a:cubicBezTo>
                  <a:cubicBezTo>
                    <a:pt x="1975" y="982"/>
                    <a:pt x="1648" y="1371"/>
                    <a:pt x="1498" y="1556"/>
                  </a:cubicBezTo>
                  <a:lnTo>
                    <a:pt x="1498" y="1556"/>
                  </a:lnTo>
                  <a:cubicBezTo>
                    <a:pt x="1712" y="1277"/>
                    <a:pt x="2271" y="461"/>
                    <a:pt x="1814" y="72"/>
                  </a:cubicBezTo>
                  <a:cubicBezTo>
                    <a:pt x="1757" y="23"/>
                    <a:pt x="1704" y="1"/>
                    <a:pt x="1655" y="1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731480" y="4732597"/>
              <a:ext cx="214465" cy="191622"/>
            </a:xfrm>
            <a:custGeom>
              <a:avLst/>
              <a:gdLst/>
              <a:ahLst/>
              <a:cxnLst/>
              <a:rect l="l" t="t" r="r" b="b"/>
              <a:pathLst>
                <a:path w="2272" h="2030" extrusionOk="0">
                  <a:moveTo>
                    <a:pt x="1692" y="1"/>
                  </a:moveTo>
                  <a:cubicBezTo>
                    <a:pt x="1300" y="1"/>
                    <a:pt x="1107" y="1632"/>
                    <a:pt x="1107" y="1632"/>
                  </a:cubicBezTo>
                  <a:cubicBezTo>
                    <a:pt x="1107" y="1632"/>
                    <a:pt x="1265" y="292"/>
                    <a:pt x="867" y="210"/>
                  </a:cubicBezTo>
                  <a:cubicBezTo>
                    <a:pt x="840" y="201"/>
                    <a:pt x="817" y="197"/>
                    <a:pt x="796" y="197"/>
                  </a:cubicBezTo>
                  <a:cubicBezTo>
                    <a:pt x="436" y="197"/>
                    <a:pt x="791" y="1398"/>
                    <a:pt x="791" y="1398"/>
                  </a:cubicBezTo>
                  <a:cubicBezTo>
                    <a:pt x="791" y="1398"/>
                    <a:pt x="564" y="773"/>
                    <a:pt x="349" y="773"/>
                  </a:cubicBezTo>
                  <a:cubicBezTo>
                    <a:pt x="310" y="773"/>
                    <a:pt x="272" y="794"/>
                    <a:pt x="235" y="842"/>
                  </a:cubicBezTo>
                  <a:cubicBezTo>
                    <a:pt x="1" y="1158"/>
                    <a:pt x="709" y="2030"/>
                    <a:pt x="709" y="2030"/>
                  </a:cubicBezTo>
                  <a:lnTo>
                    <a:pt x="1498" y="2030"/>
                  </a:lnTo>
                  <a:cubicBezTo>
                    <a:pt x="1498" y="2030"/>
                    <a:pt x="1897" y="1790"/>
                    <a:pt x="2130" y="1158"/>
                  </a:cubicBezTo>
                  <a:cubicBezTo>
                    <a:pt x="2165" y="1018"/>
                    <a:pt x="2154" y="963"/>
                    <a:pt x="2114" y="963"/>
                  </a:cubicBezTo>
                  <a:cubicBezTo>
                    <a:pt x="2009" y="963"/>
                    <a:pt x="1706" y="1352"/>
                    <a:pt x="1568" y="1537"/>
                  </a:cubicBezTo>
                  <a:lnTo>
                    <a:pt x="1568" y="1537"/>
                  </a:lnTo>
                  <a:cubicBezTo>
                    <a:pt x="1763" y="1259"/>
                    <a:pt x="2272" y="442"/>
                    <a:pt x="1814" y="52"/>
                  </a:cubicBezTo>
                  <a:cubicBezTo>
                    <a:pt x="1772" y="17"/>
                    <a:pt x="1731" y="1"/>
                    <a:pt x="1692" y="1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9251" y="4873620"/>
              <a:ext cx="186808" cy="162171"/>
            </a:xfrm>
            <a:custGeom>
              <a:avLst/>
              <a:gdLst/>
              <a:ahLst/>
              <a:cxnLst/>
              <a:rect l="l" t="t" r="r" b="b"/>
              <a:pathLst>
                <a:path w="1979" h="1718" extrusionOk="0">
                  <a:moveTo>
                    <a:pt x="1439" y="0"/>
                  </a:moveTo>
                  <a:cubicBezTo>
                    <a:pt x="1075" y="0"/>
                    <a:pt x="949" y="1326"/>
                    <a:pt x="949" y="1326"/>
                  </a:cubicBezTo>
                  <a:cubicBezTo>
                    <a:pt x="949" y="1326"/>
                    <a:pt x="1031" y="220"/>
                    <a:pt x="715" y="138"/>
                  </a:cubicBezTo>
                  <a:cubicBezTo>
                    <a:pt x="702" y="135"/>
                    <a:pt x="689" y="134"/>
                    <a:pt x="678" y="134"/>
                  </a:cubicBezTo>
                  <a:cubicBezTo>
                    <a:pt x="338" y="134"/>
                    <a:pt x="633" y="1168"/>
                    <a:pt x="633" y="1168"/>
                  </a:cubicBezTo>
                  <a:cubicBezTo>
                    <a:pt x="633" y="1168"/>
                    <a:pt x="462" y="644"/>
                    <a:pt x="313" y="644"/>
                  </a:cubicBezTo>
                  <a:cubicBezTo>
                    <a:pt x="288" y="644"/>
                    <a:pt x="264" y="659"/>
                    <a:pt x="241" y="694"/>
                  </a:cubicBezTo>
                  <a:cubicBezTo>
                    <a:pt x="1" y="928"/>
                    <a:pt x="633" y="1717"/>
                    <a:pt x="633" y="1717"/>
                  </a:cubicBezTo>
                  <a:lnTo>
                    <a:pt x="1265" y="1717"/>
                  </a:lnTo>
                  <a:cubicBezTo>
                    <a:pt x="1265" y="1717"/>
                    <a:pt x="1581" y="1484"/>
                    <a:pt x="1739" y="928"/>
                  </a:cubicBezTo>
                  <a:cubicBezTo>
                    <a:pt x="1790" y="826"/>
                    <a:pt x="1798" y="787"/>
                    <a:pt x="1778" y="787"/>
                  </a:cubicBezTo>
                  <a:cubicBezTo>
                    <a:pt x="1706" y="787"/>
                    <a:pt x="1265" y="1326"/>
                    <a:pt x="1265" y="1326"/>
                  </a:cubicBezTo>
                  <a:cubicBezTo>
                    <a:pt x="1265" y="1326"/>
                    <a:pt x="1979" y="454"/>
                    <a:pt x="1581" y="62"/>
                  </a:cubicBezTo>
                  <a:cubicBezTo>
                    <a:pt x="1530" y="19"/>
                    <a:pt x="1483" y="0"/>
                    <a:pt x="1439" y="0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920539" y="4789988"/>
              <a:ext cx="216637" cy="81746"/>
            </a:xfrm>
            <a:custGeom>
              <a:avLst/>
              <a:gdLst/>
              <a:ahLst/>
              <a:cxnLst/>
              <a:rect l="l" t="t" r="r" b="b"/>
              <a:pathLst>
                <a:path w="2295" h="866" extrusionOk="0">
                  <a:moveTo>
                    <a:pt x="714" y="0"/>
                  </a:moveTo>
                  <a:cubicBezTo>
                    <a:pt x="714" y="0"/>
                    <a:pt x="0" y="866"/>
                    <a:pt x="714" y="866"/>
                  </a:cubicBezTo>
                  <a:lnTo>
                    <a:pt x="2294" y="866"/>
                  </a:lnTo>
                  <a:cubicBezTo>
                    <a:pt x="2294" y="866"/>
                    <a:pt x="1738" y="0"/>
                    <a:pt x="1504" y="0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331902" y="4640846"/>
              <a:ext cx="208802" cy="81840"/>
            </a:xfrm>
            <a:custGeom>
              <a:avLst/>
              <a:gdLst/>
              <a:ahLst/>
              <a:cxnLst/>
              <a:rect l="l" t="t" r="r" b="b"/>
              <a:pathLst>
                <a:path w="2212" h="867" extrusionOk="0">
                  <a:moveTo>
                    <a:pt x="708" y="1"/>
                  </a:moveTo>
                  <a:cubicBezTo>
                    <a:pt x="708" y="1"/>
                    <a:pt x="0" y="866"/>
                    <a:pt x="708" y="866"/>
                  </a:cubicBezTo>
                  <a:lnTo>
                    <a:pt x="2212" y="866"/>
                  </a:lnTo>
                  <a:cubicBezTo>
                    <a:pt x="2212" y="866"/>
                    <a:pt x="1738" y="1"/>
                    <a:pt x="1422" y="1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330867" y="4953949"/>
              <a:ext cx="141498" cy="59752"/>
            </a:xfrm>
            <a:custGeom>
              <a:avLst/>
              <a:gdLst/>
              <a:ahLst/>
              <a:cxnLst/>
              <a:rect l="l" t="t" r="r" b="b"/>
              <a:pathLst>
                <a:path w="1499" h="633" extrusionOk="0">
                  <a:moveTo>
                    <a:pt x="475" y="1"/>
                  </a:moveTo>
                  <a:cubicBezTo>
                    <a:pt x="475" y="1"/>
                    <a:pt x="1" y="551"/>
                    <a:pt x="475" y="551"/>
                  </a:cubicBezTo>
                  <a:lnTo>
                    <a:pt x="1498" y="633"/>
                  </a:lnTo>
                  <a:cubicBezTo>
                    <a:pt x="1498" y="633"/>
                    <a:pt x="1182" y="1"/>
                    <a:pt x="1024" y="1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715626" y="4811982"/>
              <a:ext cx="141498" cy="52672"/>
            </a:xfrm>
            <a:custGeom>
              <a:avLst/>
              <a:gdLst/>
              <a:ahLst/>
              <a:cxnLst/>
              <a:rect l="l" t="t" r="r" b="b"/>
              <a:pathLst>
                <a:path w="1499" h="558" extrusionOk="0">
                  <a:moveTo>
                    <a:pt x="474" y="1"/>
                  </a:moveTo>
                  <a:cubicBezTo>
                    <a:pt x="474" y="1"/>
                    <a:pt x="1" y="557"/>
                    <a:pt x="474" y="557"/>
                  </a:cubicBezTo>
                  <a:lnTo>
                    <a:pt x="1498" y="557"/>
                  </a:lnTo>
                  <a:cubicBezTo>
                    <a:pt x="1498" y="557"/>
                    <a:pt x="1182" y="1"/>
                    <a:pt x="948" y="1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13225" y="4901467"/>
              <a:ext cx="142064" cy="52578"/>
            </a:xfrm>
            <a:custGeom>
              <a:avLst/>
              <a:gdLst/>
              <a:ahLst/>
              <a:cxnLst/>
              <a:rect l="l" t="t" r="r" b="b"/>
              <a:pathLst>
                <a:path w="1505" h="557" extrusionOk="0">
                  <a:moveTo>
                    <a:pt x="474" y="1"/>
                  </a:moveTo>
                  <a:cubicBezTo>
                    <a:pt x="474" y="1"/>
                    <a:pt x="1" y="557"/>
                    <a:pt x="474" y="557"/>
                  </a:cubicBezTo>
                  <a:lnTo>
                    <a:pt x="1504" y="557"/>
                  </a:lnTo>
                  <a:cubicBezTo>
                    <a:pt x="1504" y="557"/>
                    <a:pt x="1188" y="1"/>
                    <a:pt x="1031" y="1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33783" y="4583549"/>
              <a:ext cx="214465" cy="191622"/>
            </a:xfrm>
            <a:custGeom>
              <a:avLst/>
              <a:gdLst/>
              <a:ahLst/>
              <a:cxnLst/>
              <a:rect l="l" t="t" r="r" b="b"/>
              <a:pathLst>
                <a:path w="2272" h="2030" extrusionOk="0">
                  <a:moveTo>
                    <a:pt x="1692" y="0"/>
                  </a:moveTo>
                  <a:cubicBezTo>
                    <a:pt x="1300" y="0"/>
                    <a:pt x="1107" y="1631"/>
                    <a:pt x="1107" y="1631"/>
                  </a:cubicBezTo>
                  <a:cubicBezTo>
                    <a:pt x="1107" y="1631"/>
                    <a:pt x="1264" y="292"/>
                    <a:pt x="866" y="209"/>
                  </a:cubicBezTo>
                  <a:cubicBezTo>
                    <a:pt x="840" y="201"/>
                    <a:pt x="817" y="197"/>
                    <a:pt x="795" y="197"/>
                  </a:cubicBezTo>
                  <a:cubicBezTo>
                    <a:pt x="435" y="197"/>
                    <a:pt x="791" y="1397"/>
                    <a:pt x="791" y="1397"/>
                  </a:cubicBezTo>
                  <a:cubicBezTo>
                    <a:pt x="791" y="1397"/>
                    <a:pt x="564" y="772"/>
                    <a:pt x="349" y="772"/>
                  </a:cubicBezTo>
                  <a:cubicBezTo>
                    <a:pt x="310" y="772"/>
                    <a:pt x="271" y="793"/>
                    <a:pt x="235" y="841"/>
                  </a:cubicBezTo>
                  <a:cubicBezTo>
                    <a:pt x="1" y="1157"/>
                    <a:pt x="708" y="2029"/>
                    <a:pt x="708" y="2029"/>
                  </a:cubicBezTo>
                  <a:lnTo>
                    <a:pt x="1498" y="2029"/>
                  </a:lnTo>
                  <a:cubicBezTo>
                    <a:pt x="1498" y="2029"/>
                    <a:pt x="1896" y="1789"/>
                    <a:pt x="2130" y="1157"/>
                  </a:cubicBezTo>
                  <a:cubicBezTo>
                    <a:pt x="2165" y="1017"/>
                    <a:pt x="2154" y="962"/>
                    <a:pt x="2114" y="962"/>
                  </a:cubicBezTo>
                  <a:cubicBezTo>
                    <a:pt x="2009" y="962"/>
                    <a:pt x="1706" y="1352"/>
                    <a:pt x="1568" y="1536"/>
                  </a:cubicBezTo>
                  <a:lnTo>
                    <a:pt x="1568" y="1536"/>
                  </a:lnTo>
                  <a:cubicBezTo>
                    <a:pt x="1763" y="1258"/>
                    <a:pt x="2271" y="441"/>
                    <a:pt x="1814" y="52"/>
                  </a:cubicBezTo>
                  <a:cubicBezTo>
                    <a:pt x="1771" y="16"/>
                    <a:pt x="1731" y="0"/>
                    <a:pt x="1692" y="0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15527" y="4752419"/>
              <a:ext cx="142064" cy="52578"/>
            </a:xfrm>
            <a:custGeom>
              <a:avLst/>
              <a:gdLst/>
              <a:ahLst/>
              <a:cxnLst/>
              <a:rect l="l" t="t" r="r" b="b"/>
              <a:pathLst>
                <a:path w="1505" h="557" extrusionOk="0">
                  <a:moveTo>
                    <a:pt x="474" y="0"/>
                  </a:moveTo>
                  <a:cubicBezTo>
                    <a:pt x="474" y="0"/>
                    <a:pt x="0" y="556"/>
                    <a:pt x="474" y="556"/>
                  </a:cubicBezTo>
                  <a:lnTo>
                    <a:pt x="1504" y="556"/>
                  </a:lnTo>
                  <a:cubicBezTo>
                    <a:pt x="1504" y="556"/>
                    <a:pt x="1188" y="0"/>
                    <a:pt x="1030" y="0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25692" y="4625932"/>
              <a:ext cx="260719" cy="141498"/>
            </a:xfrm>
            <a:custGeom>
              <a:avLst/>
              <a:gdLst/>
              <a:ahLst/>
              <a:cxnLst/>
              <a:rect l="l" t="t" r="r" b="b"/>
              <a:pathLst>
                <a:path w="2762" h="1499" extrusionOk="0">
                  <a:moveTo>
                    <a:pt x="866" y="1"/>
                  </a:moveTo>
                  <a:cubicBezTo>
                    <a:pt x="866" y="1"/>
                    <a:pt x="1" y="1498"/>
                    <a:pt x="790" y="1498"/>
                  </a:cubicBezTo>
                  <a:lnTo>
                    <a:pt x="2762" y="1498"/>
                  </a:lnTo>
                  <a:cubicBezTo>
                    <a:pt x="2762" y="1498"/>
                    <a:pt x="2130" y="1"/>
                    <a:pt x="1814" y="1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4571" y="-123475"/>
              <a:ext cx="9267607" cy="5256574"/>
            </a:xfrm>
            <a:custGeom>
              <a:avLst/>
              <a:gdLst/>
              <a:ahLst/>
              <a:cxnLst/>
              <a:rect l="l" t="t" r="r" b="b"/>
              <a:pathLst>
                <a:path w="98179" h="55687" extrusionOk="0">
                  <a:moveTo>
                    <a:pt x="0" y="1"/>
                  </a:moveTo>
                  <a:lnTo>
                    <a:pt x="0" y="55686"/>
                  </a:lnTo>
                  <a:cubicBezTo>
                    <a:pt x="3202" y="43769"/>
                    <a:pt x="12589" y="41165"/>
                    <a:pt x="20181" y="41165"/>
                  </a:cubicBezTo>
                  <a:cubicBezTo>
                    <a:pt x="26074" y="41165"/>
                    <a:pt x="30885" y="42733"/>
                    <a:pt x="30885" y="42733"/>
                  </a:cubicBezTo>
                  <a:cubicBezTo>
                    <a:pt x="30885" y="42733"/>
                    <a:pt x="35990" y="44059"/>
                    <a:pt x="42402" y="44059"/>
                  </a:cubicBezTo>
                  <a:cubicBezTo>
                    <a:pt x="52258" y="44059"/>
                    <a:pt x="65204" y="40928"/>
                    <a:pt x="67451" y="25041"/>
                  </a:cubicBezTo>
                  <a:cubicBezTo>
                    <a:pt x="70926" y="83"/>
                    <a:pt x="98178" y="1"/>
                    <a:pt x="98178" y="1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 rot="-144247">
            <a:off x="627299" y="1955119"/>
            <a:ext cx="5785793" cy="895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1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title"/>
          </p:nvPr>
        </p:nvSpPr>
        <p:spPr>
          <a:xfrm>
            <a:off x="720000" y="1457400"/>
            <a:ext cx="5614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>
            <a:spLocks noGrp="1"/>
          </p:cNvSpPr>
          <p:nvPr>
            <p:ph type="title"/>
          </p:nvPr>
        </p:nvSpPr>
        <p:spPr>
          <a:xfrm>
            <a:off x="5524500" y="1825875"/>
            <a:ext cx="2981400" cy="17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subTitle" idx="1"/>
          </p:nvPr>
        </p:nvSpPr>
        <p:spPr>
          <a:xfrm>
            <a:off x="5524500" y="3607050"/>
            <a:ext cx="298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897605" y="256375"/>
            <a:ext cx="1866621" cy="495402"/>
          </a:xfrm>
          <a:custGeom>
            <a:avLst/>
            <a:gdLst/>
            <a:ahLst/>
            <a:cxnLst/>
            <a:rect l="l" t="t" r="r" b="b"/>
            <a:pathLst>
              <a:path w="10584" h="2809" extrusionOk="0">
                <a:moveTo>
                  <a:pt x="3630" y="1"/>
                </a:moveTo>
                <a:cubicBezTo>
                  <a:pt x="3239" y="1"/>
                  <a:pt x="2857" y="307"/>
                  <a:pt x="2527" y="831"/>
                </a:cubicBezTo>
                <a:cubicBezTo>
                  <a:pt x="2436" y="739"/>
                  <a:pt x="2344" y="701"/>
                  <a:pt x="2268" y="701"/>
                </a:cubicBezTo>
                <a:cubicBezTo>
                  <a:pt x="2214" y="701"/>
                  <a:pt x="2167" y="721"/>
                  <a:pt x="2136" y="755"/>
                </a:cubicBezTo>
                <a:cubicBezTo>
                  <a:pt x="1896" y="913"/>
                  <a:pt x="1820" y="1229"/>
                  <a:pt x="1978" y="1621"/>
                </a:cubicBezTo>
                <a:lnTo>
                  <a:pt x="1738" y="1621"/>
                </a:lnTo>
                <a:cubicBezTo>
                  <a:pt x="790" y="1621"/>
                  <a:pt x="0" y="2095"/>
                  <a:pt x="0" y="2726"/>
                </a:cubicBezTo>
                <a:lnTo>
                  <a:pt x="0" y="2809"/>
                </a:lnTo>
                <a:lnTo>
                  <a:pt x="10584" y="2809"/>
                </a:lnTo>
                <a:cubicBezTo>
                  <a:pt x="10350" y="2410"/>
                  <a:pt x="9320" y="2095"/>
                  <a:pt x="8138" y="2095"/>
                </a:cubicBezTo>
                <a:cubicBezTo>
                  <a:pt x="7740" y="2095"/>
                  <a:pt x="7349" y="2095"/>
                  <a:pt x="6950" y="2177"/>
                </a:cubicBezTo>
                <a:lnTo>
                  <a:pt x="6950" y="2095"/>
                </a:lnTo>
                <a:cubicBezTo>
                  <a:pt x="6799" y="1943"/>
                  <a:pt x="6645" y="1855"/>
                  <a:pt x="6512" y="1855"/>
                </a:cubicBezTo>
                <a:cubicBezTo>
                  <a:pt x="6440" y="1855"/>
                  <a:pt x="6374" y="1881"/>
                  <a:pt x="6319" y="1937"/>
                </a:cubicBezTo>
                <a:cubicBezTo>
                  <a:pt x="6243" y="2019"/>
                  <a:pt x="6243" y="2177"/>
                  <a:pt x="6243" y="2253"/>
                </a:cubicBezTo>
                <a:lnTo>
                  <a:pt x="6161" y="2253"/>
                </a:lnTo>
                <a:cubicBezTo>
                  <a:pt x="5927" y="2253"/>
                  <a:pt x="5687" y="2335"/>
                  <a:pt x="5611" y="2410"/>
                </a:cubicBezTo>
                <a:cubicBezTo>
                  <a:pt x="5453" y="2253"/>
                  <a:pt x="5295" y="2095"/>
                  <a:pt x="5055" y="2019"/>
                </a:cubicBezTo>
                <a:cubicBezTo>
                  <a:pt x="4821" y="1937"/>
                  <a:pt x="4581" y="1937"/>
                  <a:pt x="4423" y="1937"/>
                </a:cubicBezTo>
                <a:cubicBezTo>
                  <a:pt x="4663" y="1071"/>
                  <a:pt x="4423" y="199"/>
                  <a:pt x="3873" y="41"/>
                </a:cubicBezTo>
                <a:cubicBezTo>
                  <a:pt x="3792" y="14"/>
                  <a:pt x="3711" y="1"/>
                  <a:pt x="36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-244700" y="1015794"/>
            <a:ext cx="1853394" cy="417979"/>
          </a:xfrm>
          <a:custGeom>
            <a:avLst/>
            <a:gdLst/>
            <a:ahLst/>
            <a:cxnLst/>
            <a:rect l="l" t="t" r="r" b="b"/>
            <a:pathLst>
              <a:path w="10509" h="2370" extrusionOk="0">
                <a:moveTo>
                  <a:pt x="5295" y="0"/>
                </a:moveTo>
                <a:cubicBezTo>
                  <a:pt x="4822" y="0"/>
                  <a:pt x="4423" y="240"/>
                  <a:pt x="4108" y="556"/>
                </a:cubicBezTo>
                <a:cubicBezTo>
                  <a:pt x="4032" y="556"/>
                  <a:pt x="3950" y="474"/>
                  <a:pt x="3874" y="474"/>
                </a:cubicBezTo>
                <a:cubicBezTo>
                  <a:pt x="3716" y="474"/>
                  <a:pt x="3476" y="632"/>
                  <a:pt x="3400" y="790"/>
                </a:cubicBezTo>
                <a:cubicBezTo>
                  <a:pt x="3242" y="632"/>
                  <a:pt x="3084" y="632"/>
                  <a:pt x="2926" y="632"/>
                </a:cubicBezTo>
                <a:cubicBezTo>
                  <a:pt x="2844" y="714"/>
                  <a:pt x="2768" y="872"/>
                  <a:pt x="2768" y="948"/>
                </a:cubicBezTo>
                <a:lnTo>
                  <a:pt x="2528" y="948"/>
                </a:lnTo>
                <a:cubicBezTo>
                  <a:pt x="2212" y="948"/>
                  <a:pt x="1978" y="1188"/>
                  <a:pt x="1820" y="1504"/>
                </a:cubicBezTo>
                <a:cubicBezTo>
                  <a:pt x="1738" y="1422"/>
                  <a:pt x="1580" y="1346"/>
                  <a:pt x="1422" y="1346"/>
                </a:cubicBezTo>
                <a:cubicBezTo>
                  <a:pt x="1106" y="1346"/>
                  <a:pt x="872" y="1662"/>
                  <a:pt x="790" y="1978"/>
                </a:cubicBezTo>
                <a:cubicBezTo>
                  <a:pt x="714" y="1896"/>
                  <a:pt x="632" y="1896"/>
                  <a:pt x="557" y="1896"/>
                </a:cubicBezTo>
                <a:cubicBezTo>
                  <a:pt x="241" y="1896"/>
                  <a:pt x="0" y="2136"/>
                  <a:pt x="0" y="2370"/>
                </a:cubicBezTo>
                <a:lnTo>
                  <a:pt x="10508" y="2370"/>
                </a:lnTo>
                <a:cubicBezTo>
                  <a:pt x="10508" y="2212"/>
                  <a:pt x="9794" y="2054"/>
                  <a:pt x="8929" y="2054"/>
                </a:cubicBezTo>
                <a:cubicBezTo>
                  <a:pt x="8929" y="1820"/>
                  <a:pt x="7981" y="1580"/>
                  <a:pt x="6793" y="1580"/>
                </a:cubicBezTo>
                <a:lnTo>
                  <a:pt x="6793" y="1422"/>
                </a:lnTo>
                <a:cubicBezTo>
                  <a:pt x="6793" y="632"/>
                  <a:pt x="6085" y="0"/>
                  <a:pt x="52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7291834" y="584410"/>
            <a:ext cx="1852159" cy="418155"/>
          </a:xfrm>
          <a:custGeom>
            <a:avLst/>
            <a:gdLst/>
            <a:ahLst/>
            <a:cxnLst/>
            <a:rect l="l" t="t" r="r" b="b"/>
            <a:pathLst>
              <a:path w="10502" h="2371" extrusionOk="0">
                <a:moveTo>
                  <a:pt x="5289" y="1"/>
                </a:moveTo>
                <a:cubicBezTo>
                  <a:pt x="4815" y="1"/>
                  <a:pt x="4423" y="235"/>
                  <a:pt x="4183" y="550"/>
                </a:cubicBezTo>
                <a:lnTo>
                  <a:pt x="3949" y="550"/>
                </a:lnTo>
                <a:cubicBezTo>
                  <a:pt x="3709" y="550"/>
                  <a:pt x="3551" y="633"/>
                  <a:pt x="3393" y="791"/>
                </a:cubicBezTo>
                <a:cubicBezTo>
                  <a:pt x="3348" y="697"/>
                  <a:pt x="3275" y="659"/>
                  <a:pt x="3190" y="659"/>
                </a:cubicBezTo>
                <a:cubicBezTo>
                  <a:pt x="3131" y="659"/>
                  <a:pt x="3066" y="677"/>
                  <a:pt x="3001" y="708"/>
                </a:cubicBezTo>
                <a:cubicBezTo>
                  <a:pt x="2919" y="708"/>
                  <a:pt x="2843" y="866"/>
                  <a:pt x="2843" y="1024"/>
                </a:cubicBezTo>
                <a:cubicBezTo>
                  <a:pt x="2761" y="1024"/>
                  <a:pt x="2685" y="949"/>
                  <a:pt x="2603" y="949"/>
                </a:cubicBezTo>
                <a:cubicBezTo>
                  <a:pt x="2287" y="949"/>
                  <a:pt x="1971" y="1182"/>
                  <a:pt x="1896" y="1498"/>
                </a:cubicBezTo>
                <a:cubicBezTo>
                  <a:pt x="1738" y="1422"/>
                  <a:pt x="1656" y="1422"/>
                  <a:pt x="1498" y="1422"/>
                </a:cubicBezTo>
                <a:cubicBezTo>
                  <a:pt x="1182" y="1422"/>
                  <a:pt x="866" y="1656"/>
                  <a:pt x="866" y="1972"/>
                </a:cubicBezTo>
                <a:lnTo>
                  <a:pt x="632" y="1972"/>
                </a:lnTo>
                <a:cubicBezTo>
                  <a:pt x="316" y="1972"/>
                  <a:pt x="0" y="2130"/>
                  <a:pt x="0" y="2370"/>
                </a:cubicBezTo>
                <a:lnTo>
                  <a:pt x="10502" y="2370"/>
                </a:lnTo>
                <a:cubicBezTo>
                  <a:pt x="10502" y="2212"/>
                  <a:pt x="9870" y="2130"/>
                  <a:pt x="9004" y="2130"/>
                </a:cubicBezTo>
                <a:cubicBezTo>
                  <a:pt x="8922" y="1814"/>
                  <a:pt x="7974" y="1656"/>
                  <a:pt x="6793" y="1656"/>
                </a:cubicBezTo>
                <a:lnTo>
                  <a:pt x="6793" y="1498"/>
                </a:lnTo>
                <a:cubicBezTo>
                  <a:pt x="6793" y="633"/>
                  <a:pt x="6161" y="1"/>
                  <a:pt x="52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/>
          <p:nvPr/>
        </p:nvSpPr>
        <p:spPr>
          <a:xfrm>
            <a:off x="897605" y="256375"/>
            <a:ext cx="1866621" cy="495402"/>
          </a:xfrm>
          <a:custGeom>
            <a:avLst/>
            <a:gdLst/>
            <a:ahLst/>
            <a:cxnLst/>
            <a:rect l="l" t="t" r="r" b="b"/>
            <a:pathLst>
              <a:path w="10584" h="2809" extrusionOk="0">
                <a:moveTo>
                  <a:pt x="3630" y="1"/>
                </a:moveTo>
                <a:cubicBezTo>
                  <a:pt x="3239" y="1"/>
                  <a:pt x="2857" y="307"/>
                  <a:pt x="2527" y="831"/>
                </a:cubicBezTo>
                <a:cubicBezTo>
                  <a:pt x="2436" y="739"/>
                  <a:pt x="2344" y="701"/>
                  <a:pt x="2268" y="701"/>
                </a:cubicBezTo>
                <a:cubicBezTo>
                  <a:pt x="2214" y="701"/>
                  <a:pt x="2167" y="721"/>
                  <a:pt x="2136" y="755"/>
                </a:cubicBezTo>
                <a:cubicBezTo>
                  <a:pt x="1896" y="913"/>
                  <a:pt x="1820" y="1229"/>
                  <a:pt x="1978" y="1621"/>
                </a:cubicBezTo>
                <a:lnTo>
                  <a:pt x="1738" y="1621"/>
                </a:lnTo>
                <a:cubicBezTo>
                  <a:pt x="790" y="1621"/>
                  <a:pt x="0" y="2095"/>
                  <a:pt x="0" y="2726"/>
                </a:cubicBezTo>
                <a:lnTo>
                  <a:pt x="0" y="2809"/>
                </a:lnTo>
                <a:lnTo>
                  <a:pt x="10584" y="2809"/>
                </a:lnTo>
                <a:cubicBezTo>
                  <a:pt x="10350" y="2410"/>
                  <a:pt x="9320" y="2095"/>
                  <a:pt x="8138" y="2095"/>
                </a:cubicBezTo>
                <a:cubicBezTo>
                  <a:pt x="7740" y="2095"/>
                  <a:pt x="7349" y="2095"/>
                  <a:pt x="6950" y="2177"/>
                </a:cubicBezTo>
                <a:lnTo>
                  <a:pt x="6950" y="2095"/>
                </a:lnTo>
                <a:cubicBezTo>
                  <a:pt x="6799" y="1943"/>
                  <a:pt x="6645" y="1855"/>
                  <a:pt x="6512" y="1855"/>
                </a:cubicBezTo>
                <a:cubicBezTo>
                  <a:pt x="6440" y="1855"/>
                  <a:pt x="6374" y="1881"/>
                  <a:pt x="6319" y="1937"/>
                </a:cubicBezTo>
                <a:cubicBezTo>
                  <a:pt x="6243" y="2019"/>
                  <a:pt x="6243" y="2177"/>
                  <a:pt x="6243" y="2253"/>
                </a:cubicBezTo>
                <a:lnTo>
                  <a:pt x="6161" y="2253"/>
                </a:lnTo>
                <a:cubicBezTo>
                  <a:pt x="5927" y="2253"/>
                  <a:pt x="5687" y="2335"/>
                  <a:pt x="5611" y="2410"/>
                </a:cubicBezTo>
                <a:cubicBezTo>
                  <a:pt x="5453" y="2253"/>
                  <a:pt x="5295" y="2095"/>
                  <a:pt x="5055" y="2019"/>
                </a:cubicBezTo>
                <a:cubicBezTo>
                  <a:pt x="4821" y="1937"/>
                  <a:pt x="4581" y="1937"/>
                  <a:pt x="4423" y="1937"/>
                </a:cubicBezTo>
                <a:cubicBezTo>
                  <a:pt x="4663" y="1071"/>
                  <a:pt x="4423" y="199"/>
                  <a:pt x="3873" y="41"/>
                </a:cubicBezTo>
                <a:cubicBezTo>
                  <a:pt x="3792" y="14"/>
                  <a:pt x="3711" y="1"/>
                  <a:pt x="36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-244700" y="1015794"/>
            <a:ext cx="1853394" cy="417979"/>
          </a:xfrm>
          <a:custGeom>
            <a:avLst/>
            <a:gdLst/>
            <a:ahLst/>
            <a:cxnLst/>
            <a:rect l="l" t="t" r="r" b="b"/>
            <a:pathLst>
              <a:path w="10509" h="2370" extrusionOk="0">
                <a:moveTo>
                  <a:pt x="5295" y="0"/>
                </a:moveTo>
                <a:cubicBezTo>
                  <a:pt x="4822" y="0"/>
                  <a:pt x="4423" y="240"/>
                  <a:pt x="4108" y="556"/>
                </a:cubicBezTo>
                <a:cubicBezTo>
                  <a:pt x="4032" y="556"/>
                  <a:pt x="3950" y="474"/>
                  <a:pt x="3874" y="474"/>
                </a:cubicBezTo>
                <a:cubicBezTo>
                  <a:pt x="3716" y="474"/>
                  <a:pt x="3476" y="632"/>
                  <a:pt x="3400" y="790"/>
                </a:cubicBezTo>
                <a:cubicBezTo>
                  <a:pt x="3242" y="632"/>
                  <a:pt x="3084" y="632"/>
                  <a:pt x="2926" y="632"/>
                </a:cubicBezTo>
                <a:cubicBezTo>
                  <a:pt x="2844" y="714"/>
                  <a:pt x="2768" y="872"/>
                  <a:pt x="2768" y="948"/>
                </a:cubicBezTo>
                <a:lnTo>
                  <a:pt x="2528" y="948"/>
                </a:lnTo>
                <a:cubicBezTo>
                  <a:pt x="2212" y="948"/>
                  <a:pt x="1978" y="1188"/>
                  <a:pt x="1820" y="1504"/>
                </a:cubicBezTo>
                <a:cubicBezTo>
                  <a:pt x="1738" y="1422"/>
                  <a:pt x="1580" y="1346"/>
                  <a:pt x="1422" y="1346"/>
                </a:cubicBezTo>
                <a:cubicBezTo>
                  <a:pt x="1106" y="1346"/>
                  <a:pt x="872" y="1662"/>
                  <a:pt x="790" y="1978"/>
                </a:cubicBezTo>
                <a:cubicBezTo>
                  <a:pt x="714" y="1896"/>
                  <a:pt x="632" y="1896"/>
                  <a:pt x="557" y="1896"/>
                </a:cubicBezTo>
                <a:cubicBezTo>
                  <a:pt x="241" y="1896"/>
                  <a:pt x="0" y="2136"/>
                  <a:pt x="0" y="2370"/>
                </a:cubicBezTo>
                <a:lnTo>
                  <a:pt x="10508" y="2370"/>
                </a:lnTo>
                <a:cubicBezTo>
                  <a:pt x="10508" y="2212"/>
                  <a:pt x="9794" y="2054"/>
                  <a:pt x="8929" y="2054"/>
                </a:cubicBezTo>
                <a:cubicBezTo>
                  <a:pt x="8929" y="1820"/>
                  <a:pt x="7981" y="1580"/>
                  <a:pt x="6793" y="1580"/>
                </a:cubicBezTo>
                <a:lnTo>
                  <a:pt x="6793" y="1422"/>
                </a:lnTo>
                <a:cubicBezTo>
                  <a:pt x="6793" y="632"/>
                  <a:pt x="6085" y="0"/>
                  <a:pt x="52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291834" y="584410"/>
            <a:ext cx="1852159" cy="418155"/>
          </a:xfrm>
          <a:custGeom>
            <a:avLst/>
            <a:gdLst/>
            <a:ahLst/>
            <a:cxnLst/>
            <a:rect l="l" t="t" r="r" b="b"/>
            <a:pathLst>
              <a:path w="10502" h="2371" extrusionOk="0">
                <a:moveTo>
                  <a:pt x="5289" y="1"/>
                </a:moveTo>
                <a:cubicBezTo>
                  <a:pt x="4815" y="1"/>
                  <a:pt x="4423" y="235"/>
                  <a:pt x="4183" y="550"/>
                </a:cubicBezTo>
                <a:lnTo>
                  <a:pt x="3949" y="550"/>
                </a:lnTo>
                <a:cubicBezTo>
                  <a:pt x="3709" y="550"/>
                  <a:pt x="3551" y="633"/>
                  <a:pt x="3393" y="791"/>
                </a:cubicBezTo>
                <a:cubicBezTo>
                  <a:pt x="3348" y="697"/>
                  <a:pt x="3275" y="659"/>
                  <a:pt x="3190" y="659"/>
                </a:cubicBezTo>
                <a:cubicBezTo>
                  <a:pt x="3131" y="659"/>
                  <a:pt x="3066" y="677"/>
                  <a:pt x="3001" y="708"/>
                </a:cubicBezTo>
                <a:cubicBezTo>
                  <a:pt x="2919" y="708"/>
                  <a:pt x="2843" y="866"/>
                  <a:pt x="2843" y="1024"/>
                </a:cubicBezTo>
                <a:cubicBezTo>
                  <a:pt x="2761" y="1024"/>
                  <a:pt x="2685" y="949"/>
                  <a:pt x="2603" y="949"/>
                </a:cubicBezTo>
                <a:cubicBezTo>
                  <a:pt x="2287" y="949"/>
                  <a:pt x="1971" y="1182"/>
                  <a:pt x="1896" y="1498"/>
                </a:cubicBezTo>
                <a:cubicBezTo>
                  <a:pt x="1738" y="1422"/>
                  <a:pt x="1656" y="1422"/>
                  <a:pt x="1498" y="1422"/>
                </a:cubicBezTo>
                <a:cubicBezTo>
                  <a:pt x="1182" y="1422"/>
                  <a:pt x="866" y="1656"/>
                  <a:pt x="866" y="1972"/>
                </a:cubicBezTo>
                <a:lnTo>
                  <a:pt x="632" y="1972"/>
                </a:lnTo>
                <a:cubicBezTo>
                  <a:pt x="316" y="1972"/>
                  <a:pt x="0" y="2130"/>
                  <a:pt x="0" y="2370"/>
                </a:cubicBezTo>
                <a:lnTo>
                  <a:pt x="10502" y="2370"/>
                </a:lnTo>
                <a:cubicBezTo>
                  <a:pt x="10502" y="2212"/>
                  <a:pt x="9870" y="2130"/>
                  <a:pt x="9004" y="2130"/>
                </a:cubicBezTo>
                <a:cubicBezTo>
                  <a:pt x="8922" y="1814"/>
                  <a:pt x="7974" y="1656"/>
                  <a:pt x="6793" y="1656"/>
                </a:cubicBezTo>
                <a:lnTo>
                  <a:pt x="6793" y="1498"/>
                </a:lnTo>
                <a:cubicBezTo>
                  <a:pt x="6793" y="633"/>
                  <a:pt x="6161" y="1"/>
                  <a:pt x="52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720000" y="2876025"/>
            <a:ext cx="4072800" cy="17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8" name="Google Shape;148;p15"/>
          <p:cNvSpPr txBox="1">
            <a:spLocks noGrp="1"/>
          </p:cNvSpPr>
          <p:nvPr>
            <p:ph type="subTitle" idx="1"/>
          </p:nvPr>
        </p:nvSpPr>
        <p:spPr>
          <a:xfrm>
            <a:off x="717150" y="2970925"/>
            <a:ext cx="4140600" cy="16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chemeClr val="l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_2_2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/>
          <p:nvPr/>
        </p:nvSpPr>
        <p:spPr>
          <a:xfrm>
            <a:off x="7761356" y="246875"/>
            <a:ext cx="1875300" cy="497706"/>
          </a:xfrm>
          <a:custGeom>
            <a:avLst/>
            <a:gdLst/>
            <a:ahLst/>
            <a:cxnLst/>
            <a:rect l="l" t="t" r="r" b="b"/>
            <a:pathLst>
              <a:path w="10584" h="2809" extrusionOk="0">
                <a:moveTo>
                  <a:pt x="3575" y="1"/>
                </a:moveTo>
                <a:cubicBezTo>
                  <a:pt x="3211" y="1"/>
                  <a:pt x="2789" y="307"/>
                  <a:pt x="2527" y="831"/>
                </a:cubicBezTo>
                <a:cubicBezTo>
                  <a:pt x="2436" y="739"/>
                  <a:pt x="2344" y="701"/>
                  <a:pt x="2252" y="701"/>
                </a:cubicBezTo>
                <a:cubicBezTo>
                  <a:pt x="2186" y="701"/>
                  <a:pt x="2120" y="721"/>
                  <a:pt x="2054" y="755"/>
                </a:cubicBezTo>
                <a:cubicBezTo>
                  <a:pt x="1813" y="913"/>
                  <a:pt x="1813" y="1229"/>
                  <a:pt x="1971" y="1621"/>
                </a:cubicBezTo>
                <a:lnTo>
                  <a:pt x="1738" y="1621"/>
                </a:lnTo>
                <a:cubicBezTo>
                  <a:pt x="790" y="1621"/>
                  <a:pt x="0" y="2095"/>
                  <a:pt x="0" y="2726"/>
                </a:cubicBezTo>
                <a:lnTo>
                  <a:pt x="0" y="2809"/>
                </a:lnTo>
                <a:lnTo>
                  <a:pt x="10584" y="2809"/>
                </a:lnTo>
                <a:cubicBezTo>
                  <a:pt x="10268" y="2410"/>
                  <a:pt x="9320" y="2095"/>
                  <a:pt x="8132" y="2095"/>
                </a:cubicBezTo>
                <a:cubicBezTo>
                  <a:pt x="7740" y="2095"/>
                  <a:pt x="7342" y="2095"/>
                  <a:pt x="6950" y="2177"/>
                </a:cubicBezTo>
                <a:lnTo>
                  <a:pt x="6868" y="2095"/>
                </a:lnTo>
                <a:cubicBezTo>
                  <a:pt x="6766" y="1943"/>
                  <a:pt x="6597" y="1855"/>
                  <a:pt x="6448" y="1855"/>
                </a:cubicBezTo>
                <a:cubicBezTo>
                  <a:pt x="6367" y="1855"/>
                  <a:pt x="6292" y="1881"/>
                  <a:pt x="6236" y="1937"/>
                </a:cubicBezTo>
                <a:cubicBezTo>
                  <a:pt x="6161" y="2019"/>
                  <a:pt x="6161" y="2177"/>
                  <a:pt x="6236" y="2253"/>
                </a:cubicBezTo>
                <a:lnTo>
                  <a:pt x="6161" y="2253"/>
                </a:lnTo>
                <a:cubicBezTo>
                  <a:pt x="5921" y="2253"/>
                  <a:pt x="5687" y="2335"/>
                  <a:pt x="5605" y="2410"/>
                </a:cubicBezTo>
                <a:cubicBezTo>
                  <a:pt x="5447" y="2253"/>
                  <a:pt x="5213" y="2095"/>
                  <a:pt x="4973" y="2019"/>
                </a:cubicBezTo>
                <a:cubicBezTo>
                  <a:pt x="4815" y="1937"/>
                  <a:pt x="4581" y="1937"/>
                  <a:pt x="4423" y="1937"/>
                </a:cubicBezTo>
                <a:cubicBezTo>
                  <a:pt x="4657" y="1071"/>
                  <a:pt x="4341" y="199"/>
                  <a:pt x="3791" y="41"/>
                </a:cubicBezTo>
                <a:cubicBezTo>
                  <a:pt x="3723" y="14"/>
                  <a:pt x="3650" y="1"/>
                  <a:pt x="35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148400" y="1610991"/>
            <a:ext cx="1860948" cy="420986"/>
          </a:xfrm>
          <a:custGeom>
            <a:avLst/>
            <a:gdLst/>
            <a:ahLst/>
            <a:cxnLst/>
            <a:rect l="l" t="t" r="r" b="b"/>
            <a:pathLst>
              <a:path w="10503" h="2376" extrusionOk="0">
                <a:moveTo>
                  <a:pt x="5414" y="0"/>
                </a:moveTo>
                <a:cubicBezTo>
                  <a:pt x="5373" y="0"/>
                  <a:pt x="5331" y="2"/>
                  <a:pt x="5289" y="6"/>
                </a:cubicBezTo>
                <a:cubicBezTo>
                  <a:pt x="4815" y="6"/>
                  <a:pt x="4424" y="164"/>
                  <a:pt x="4184" y="556"/>
                </a:cubicBezTo>
                <a:cubicBezTo>
                  <a:pt x="4108" y="480"/>
                  <a:pt x="4026" y="480"/>
                  <a:pt x="3950" y="480"/>
                </a:cubicBezTo>
                <a:cubicBezTo>
                  <a:pt x="3710" y="480"/>
                  <a:pt x="3552" y="556"/>
                  <a:pt x="3394" y="714"/>
                </a:cubicBezTo>
                <a:cubicBezTo>
                  <a:pt x="3282" y="661"/>
                  <a:pt x="3171" y="604"/>
                  <a:pt x="3089" y="604"/>
                </a:cubicBezTo>
                <a:cubicBezTo>
                  <a:pt x="3054" y="604"/>
                  <a:pt x="3024" y="614"/>
                  <a:pt x="3002" y="638"/>
                </a:cubicBezTo>
                <a:cubicBezTo>
                  <a:pt x="2844" y="714"/>
                  <a:pt x="2844" y="796"/>
                  <a:pt x="2762" y="954"/>
                </a:cubicBezTo>
                <a:lnTo>
                  <a:pt x="2604" y="954"/>
                </a:lnTo>
                <a:cubicBezTo>
                  <a:pt x="2212" y="954"/>
                  <a:pt x="1972" y="1188"/>
                  <a:pt x="1896" y="1428"/>
                </a:cubicBezTo>
                <a:cubicBezTo>
                  <a:pt x="1738" y="1346"/>
                  <a:pt x="1656" y="1346"/>
                  <a:pt x="1498" y="1346"/>
                </a:cubicBezTo>
                <a:cubicBezTo>
                  <a:pt x="1106" y="1346"/>
                  <a:pt x="866" y="1586"/>
                  <a:pt x="791" y="1902"/>
                </a:cubicBezTo>
                <a:lnTo>
                  <a:pt x="633" y="1902"/>
                </a:lnTo>
                <a:cubicBezTo>
                  <a:pt x="234" y="1902"/>
                  <a:pt x="1" y="2060"/>
                  <a:pt x="1" y="2294"/>
                </a:cubicBezTo>
                <a:lnTo>
                  <a:pt x="1" y="2376"/>
                </a:lnTo>
                <a:lnTo>
                  <a:pt x="10502" y="2376"/>
                </a:lnTo>
                <a:cubicBezTo>
                  <a:pt x="10502" y="2218"/>
                  <a:pt x="9870" y="2060"/>
                  <a:pt x="8923" y="2060"/>
                </a:cubicBezTo>
                <a:cubicBezTo>
                  <a:pt x="8923" y="1744"/>
                  <a:pt x="7975" y="1586"/>
                  <a:pt x="6793" y="1586"/>
                </a:cubicBezTo>
                <a:lnTo>
                  <a:pt x="6793" y="1428"/>
                </a:lnTo>
                <a:cubicBezTo>
                  <a:pt x="6793" y="680"/>
                  <a:pt x="6153" y="0"/>
                  <a:pt x="5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7033494" y="1080334"/>
            <a:ext cx="1860948" cy="419923"/>
          </a:xfrm>
          <a:custGeom>
            <a:avLst/>
            <a:gdLst/>
            <a:ahLst/>
            <a:cxnLst/>
            <a:rect l="l" t="t" r="r" b="b"/>
            <a:pathLst>
              <a:path w="10503" h="2370" extrusionOk="0">
                <a:moveTo>
                  <a:pt x="5290" y="0"/>
                </a:moveTo>
                <a:cubicBezTo>
                  <a:pt x="4816" y="0"/>
                  <a:pt x="4424" y="234"/>
                  <a:pt x="4184" y="550"/>
                </a:cubicBezTo>
                <a:lnTo>
                  <a:pt x="3950" y="550"/>
                </a:lnTo>
                <a:cubicBezTo>
                  <a:pt x="3710" y="550"/>
                  <a:pt x="3552" y="632"/>
                  <a:pt x="3394" y="790"/>
                </a:cubicBezTo>
                <a:cubicBezTo>
                  <a:pt x="3349" y="697"/>
                  <a:pt x="3276" y="658"/>
                  <a:pt x="3191" y="658"/>
                </a:cubicBezTo>
                <a:cubicBezTo>
                  <a:pt x="3132" y="658"/>
                  <a:pt x="3067" y="677"/>
                  <a:pt x="3002" y="708"/>
                </a:cubicBezTo>
                <a:cubicBezTo>
                  <a:pt x="2920" y="708"/>
                  <a:pt x="2844" y="866"/>
                  <a:pt x="2844" y="1024"/>
                </a:cubicBezTo>
                <a:cubicBezTo>
                  <a:pt x="2762" y="1024"/>
                  <a:pt x="2686" y="948"/>
                  <a:pt x="2604" y="948"/>
                </a:cubicBezTo>
                <a:cubicBezTo>
                  <a:pt x="2288" y="948"/>
                  <a:pt x="1972" y="1182"/>
                  <a:pt x="1897" y="1498"/>
                </a:cubicBezTo>
                <a:cubicBezTo>
                  <a:pt x="1739" y="1422"/>
                  <a:pt x="1656" y="1422"/>
                  <a:pt x="1498" y="1422"/>
                </a:cubicBezTo>
                <a:cubicBezTo>
                  <a:pt x="1183" y="1422"/>
                  <a:pt x="867" y="1656"/>
                  <a:pt x="867" y="1972"/>
                </a:cubicBezTo>
                <a:lnTo>
                  <a:pt x="633" y="1972"/>
                </a:lnTo>
                <a:cubicBezTo>
                  <a:pt x="317" y="1972"/>
                  <a:pt x="1" y="2129"/>
                  <a:pt x="1" y="2370"/>
                </a:cubicBezTo>
                <a:lnTo>
                  <a:pt x="10502" y="2370"/>
                </a:lnTo>
                <a:cubicBezTo>
                  <a:pt x="10502" y="2212"/>
                  <a:pt x="9871" y="2129"/>
                  <a:pt x="9005" y="2129"/>
                </a:cubicBezTo>
                <a:cubicBezTo>
                  <a:pt x="8923" y="1814"/>
                  <a:pt x="7975" y="1656"/>
                  <a:pt x="6793" y="1656"/>
                </a:cubicBezTo>
                <a:lnTo>
                  <a:pt x="6793" y="1498"/>
                </a:lnTo>
                <a:cubicBezTo>
                  <a:pt x="6793" y="632"/>
                  <a:pt x="6162" y="0"/>
                  <a:pt x="52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1"/>
          </p:nvPr>
        </p:nvSpPr>
        <p:spPr>
          <a:xfrm flipH="1">
            <a:off x="1103700" y="1423700"/>
            <a:ext cx="3101400" cy="31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3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/>
          <p:nvPr/>
        </p:nvSpPr>
        <p:spPr>
          <a:xfrm>
            <a:off x="-15700" y="4594200"/>
            <a:ext cx="2667000" cy="54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" name="Google Shape;186;p19"/>
          <p:cNvGrpSpPr/>
          <p:nvPr/>
        </p:nvGrpSpPr>
        <p:grpSpPr>
          <a:xfrm>
            <a:off x="-141802" y="-54925"/>
            <a:ext cx="9333301" cy="5316353"/>
            <a:chOff x="-141802" y="-54925"/>
            <a:chExt cx="9333301" cy="5316353"/>
          </a:xfrm>
        </p:grpSpPr>
        <p:sp>
          <p:nvSpPr>
            <p:cNvPr id="187" name="Google Shape;187;p19"/>
            <p:cNvSpPr/>
            <p:nvPr/>
          </p:nvSpPr>
          <p:spPr>
            <a:xfrm>
              <a:off x="-141802" y="438337"/>
              <a:ext cx="2772334" cy="732144"/>
            </a:xfrm>
            <a:custGeom>
              <a:avLst/>
              <a:gdLst/>
              <a:ahLst/>
              <a:cxnLst/>
              <a:rect l="l" t="t" r="r" b="b"/>
              <a:pathLst>
                <a:path w="16271" h="4297" extrusionOk="0">
                  <a:moveTo>
                    <a:pt x="5595" y="1"/>
                  </a:moveTo>
                  <a:cubicBezTo>
                    <a:pt x="5015" y="1"/>
                    <a:pt x="4353" y="458"/>
                    <a:pt x="3874" y="1213"/>
                  </a:cubicBezTo>
                  <a:cubicBezTo>
                    <a:pt x="3734" y="1121"/>
                    <a:pt x="3597" y="1082"/>
                    <a:pt x="3459" y="1082"/>
                  </a:cubicBezTo>
                  <a:cubicBezTo>
                    <a:pt x="3360" y="1082"/>
                    <a:pt x="3260" y="1102"/>
                    <a:pt x="3160" y="1137"/>
                  </a:cubicBezTo>
                  <a:cubicBezTo>
                    <a:pt x="2844" y="1371"/>
                    <a:pt x="2768" y="1927"/>
                    <a:pt x="3084" y="2476"/>
                  </a:cubicBezTo>
                  <a:lnTo>
                    <a:pt x="2610" y="2476"/>
                  </a:lnTo>
                  <a:cubicBezTo>
                    <a:pt x="1188" y="2476"/>
                    <a:pt x="0" y="3190"/>
                    <a:pt x="0" y="4138"/>
                  </a:cubicBezTo>
                  <a:lnTo>
                    <a:pt x="0" y="4296"/>
                  </a:lnTo>
                  <a:lnTo>
                    <a:pt x="16271" y="4296"/>
                  </a:lnTo>
                  <a:cubicBezTo>
                    <a:pt x="15879" y="3664"/>
                    <a:pt x="14375" y="3190"/>
                    <a:pt x="12562" y="3190"/>
                  </a:cubicBezTo>
                  <a:cubicBezTo>
                    <a:pt x="11848" y="3190"/>
                    <a:pt x="11298" y="3266"/>
                    <a:pt x="10742" y="3348"/>
                  </a:cubicBezTo>
                  <a:cubicBezTo>
                    <a:pt x="10666" y="3348"/>
                    <a:pt x="10666" y="3266"/>
                    <a:pt x="10666" y="3266"/>
                  </a:cubicBezTo>
                  <a:cubicBezTo>
                    <a:pt x="10450" y="2998"/>
                    <a:pt x="10159" y="2875"/>
                    <a:pt x="9920" y="2875"/>
                  </a:cubicBezTo>
                  <a:cubicBezTo>
                    <a:pt x="9811" y="2875"/>
                    <a:pt x="9712" y="2900"/>
                    <a:pt x="9636" y="2950"/>
                  </a:cubicBezTo>
                  <a:cubicBezTo>
                    <a:pt x="9561" y="3108"/>
                    <a:pt x="9478" y="3266"/>
                    <a:pt x="9561" y="3506"/>
                  </a:cubicBezTo>
                  <a:lnTo>
                    <a:pt x="9478" y="3506"/>
                  </a:lnTo>
                  <a:cubicBezTo>
                    <a:pt x="9379" y="3485"/>
                    <a:pt x="9285" y="3475"/>
                    <a:pt x="9197" y="3475"/>
                  </a:cubicBezTo>
                  <a:cubicBezTo>
                    <a:pt x="8937" y="3475"/>
                    <a:pt x="8731" y="3565"/>
                    <a:pt x="8613" y="3740"/>
                  </a:cubicBezTo>
                  <a:cubicBezTo>
                    <a:pt x="8373" y="3424"/>
                    <a:pt x="8057" y="3266"/>
                    <a:pt x="7665" y="3108"/>
                  </a:cubicBezTo>
                  <a:cubicBezTo>
                    <a:pt x="7349" y="3032"/>
                    <a:pt x="7033" y="2950"/>
                    <a:pt x="6793" y="2950"/>
                  </a:cubicBezTo>
                  <a:cubicBezTo>
                    <a:pt x="7109" y="1611"/>
                    <a:pt x="6717" y="265"/>
                    <a:pt x="5845" y="31"/>
                  </a:cubicBezTo>
                  <a:cubicBezTo>
                    <a:pt x="5764" y="11"/>
                    <a:pt x="5681" y="1"/>
                    <a:pt x="5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625777" y="1693386"/>
              <a:ext cx="1507396" cy="338214"/>
            </a:xfrm>
            <a:custGeom>
              <a:avLst/>
              <a:gdLst/>
              <a:ahLst/>
              <a:cxnLst/>
              <a:rect l="l" t="t" r="r" b="b"/>
              <a:pathLst>
                <a:path w="8847" h="1985" extrusionOk="0">
                  <a:moveTo>
                    <a:pt x="4553" y="0"/>
                  </a:moveTo>
                  <a:cubicBezTo>
                    <a:pt x="4511" y="0"/>
                    <a:pt x="4468" y="3"/>
                    <a:pt x="4424" y="7"/>
                  </a:cubicBezTo>
                  <a:cubicBezTo>
                    <a:pt x="4026" y="7"/>
                    <a:pt x="3710" y="165"/>
                    <a:pt x="3476" y="405"/>
                  </a:cubicBezTo>
                  <a:lnTo>
                    <a:pt x="3318" y="405"/>
                  </a:lnTo>
                  <a:cubicBezTo>
                    <a:pt x="3078" y="405"/>
                    <a:pt x="2920" y="481"/>
                    <a:pt x="2844" y="639"/>
                  </a:cubicBezTo>
                  <a:cubicBezTo>
                    <a:pt x="2796" y="547"/>
                    <a:pt x="2723" y="509"/>
                    <a:pt x="2655" y="509"/>
                  </a:cubicBezTo>
                  <a:cubicBezTo>
                    <a:pt x="2606" y="509"/>
                    <a:pt x="2560" y="529"/>
                    <a:pt x="2528" y="563"/>
                  </a:cubicBezTo>
                  <a:cubicBezTo>
                    <a:pt x="2370" y="563"/>
                    <a:pt x="2370" y="639"/>
                    <a:pt x="2370" y="797"/>
                  </a:cubicBezTo>
                  <a:lnTo>
                    <a:pt x="2130" y="797"/>
                  </a:lnTo>
                  <a:cubicBezTo>
                    <a:pt x="1896" y="797"/>
                    <a:pt x="1656" y="955"/>
                    <a:pt x="1580" y="1195"/>
                  </a:cubicBezTo>
                  <a:cubicBezTo>
                    <a:pt x="1498" y="1113"/>
                    <a:pt x="1340" y="1113"/>
                    <a:pt x="1264" y="1113"/>
                  </a:cubicBezTo>
                  <a:cubicBezTo>
                    <a:pt x="948" y="1113"/>
                    <a:pt x="708" y="1353"/>
                    <a:pt x="708" y="1587"/>
                  </a:cubicBezTo>
                  <a:lnTo>
                    <a:pt x="475" y="1587"/>
                  </a:lnTo>
                  <a:cubicBezTo>
                    <a:pt x="234" y="1587"/>
                    <a:pt x="1" y="1745"/>
                    <a:pt x="1" y="1903"/>
                  </a:cubicBezTo>
                  <a:lnTo>
                    <a:pt x="1" y="1985"/>
                  </a:lnTo>
                  <a:lnTo>
                    <a:pt x="8847" y="1985"/>
                  </a:lnTo>
                  <a:cubicBezTo>
                    <a:pt x="8765" y="1827"/>
                    <a:pt x="8215" y="1745"/>
                    <a:pt x="7501" y="1669"/>
                  </a:cubicBezTo>
                  <a:cubicBezTo>
                    <a:pt x="7501" y="1533"/>
                    <a:pt x="6916" y="1336"/>
                    <a:pt x="6101" y="1336"/>
                  </a:cubicBezTo>
                  <a:cubicBezTo>
                    <a:pt x="5969" y="1336"/>
                    <a:pt x="5830" y="1342"/>
                    <a:pt x="5687" y="1353"/>
                  </a:cubicBezTo>
                  <a:lnTo>
                    <a:pt x="5687" y="1195"/>
                  </a:lnTo>
                  <a:cubicBezTo>
                    <a:pt x="5687" y="525"/>
                    <a:pt x="5198" y="0"/>
                    <a:pt x="45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1729353" y="186169"/>
              <a:ext cx="1493425" cy="338214"/>
            </a:xfrm>
            <a:custGeom>
              <a:avLst/>
              <a:gdLst/>
              <a:ahLst/>
              <a:cxnLst/>
              <a:rect l="l" t="t" r="r" b="b"/>
              <a:pathLst>
                <a:path w="8765" h="1985" extrusionOk="0">
                  <a:moveTo>
                    <a:pt x="4540" y="0"/>
                  </a:moveTo>
                  <a:cubicBezTo>
                    <a:pt x="4501" y="0"/>
                    <a:pt x="4462" y="2"/>
                    <a:pt x="4423" y="7"/>
                  </a:cubicBezTo>
                  <a:cubicBezTo>
                    <a:pt x="4025" y="7"/>
                    <a:pt x="3633" y="165"/>
                    <a:pt x="3475" y="405"/>
                  </a:cubicBezTo>
                  <a:lnTo>
                    <a:pt x="3235" y="405"/>
                  </a:lnTo>
                  <a:cubicBezTo>
                    <a:pt x="3077" y="405"/>
                    <a:pt x="2919" y="481"/>
                    <a:pt x="2844" y="639"/>
                  </a:cubicBezTo>
                  <a:cubicBezTo>
                    <a:pt x="2752" y="547"/>
                    <a:pt x="2660" y="509"/>
                    <a:pt x="2583" y="509"/>
                  </a:cubicBezTo>
                  <a:cubicBezTo>
                    <a:pt x="2528" y="509"/>
                    <a:pt x="2480" y="529"/>
                    <a:pt x="2445" y="563"/>
                  </a:cubicBezTo>
                  <a:cubicBezTo>
                    <a:pt x="2370" y="563"/>
                    <a:pt x="2288" y="639"/>
                    <a:pt x="2288" y="797"/>
                  </a:cubicBezTo>
                  <a:lnTo>
                    <a:pt x="2130" y="797"/>
                  </a:lnTo>
                  <a:cubicBezTo>
                    <a:pt x="1814" y="797"/>
                    <a:pt x="1580" y="955"/>
                    <a:pt x="1498" y="1195"/>
                  </a:cubicBezTo>
                  <a:cubicBezTo>
                    <a:pt x="1422" y="1113"/>
                    <a:pt x="1340" y="1113"/>
                    <a:pt x="1182" y="1113"/>
                  </a:cubicBezTo>
                  <a:cubicBezTo>
                    <a:pt x="948" y="1113"/>
                    <a:pt x="708" y="1353"/>
                    <a:pt x="632" y="1587"/>
                  </a:cubicBezTo>
                  <a:lnTo>
                    <a:pt x="474" y="1587"/>
                  </a:lnTo>
                  <a:cubicBezTo>
                    <a:pt x="158" y="1587"/>
                    <a:pt x="0" y="1745"/>
                    <a:pt x="0" y="1903"/>
                  </a:cubicBezTo>
                  <a:lnTo>
                    <a:pt x="0" y="1985"/>
                  </a:lnTo>
                  <a:lnTo>
                    <a:pt x="8764" y="1985"/>
                  </a:lnTo>
                  <a:cubicBezTo>
                    <a:pt x="8764" y="1827"/>
                    <a:pt x="8214" y="1745"/>
                    <a:pt x="7425" y="1669"/>
                  </a:cubicBezTo>
                  <a:cubicBezTo>
                    <a:pt x="7425" y="1533"/>
                    <a:pt x="6840" y="1336"/>
                    <a:pt x="6073" y="1336"/>
                  </a:cubicBezTo>
                  <a:cubicBezTo>
                    <a:pt x="5949" y="1336"/>
                    <a:pt x="5819" y="1342"/>
                    <a:pt x="5687" y="1353"/>
                  </a:cubicBezTo>
                  <a:lnTo>
                    <a:pt x="5687" y="1195"/>
                  </a:lnTo>
                  <a:cubicBezTo>
                    <a:pt x="5610" y="525"/>
                    <a:pt x="5121" y="0"/>
                    <a:pt x="4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2617575" y="-54925"/>
              <a:ext cx="6573924" cy="5316353"/>
            </a:xfrm>
            <a:custGeom>
              <a:avLst/>
              <a:gdLst/>
              <a:ahLst/>
              <a:cxnLst/>
              <a:rect l="l" t="t" r="r" b="b"/>
              <a:pathLst>
                <a:path w="38304" h="31202" extrusionOk="0">
                  <a:moveTo>
                    <a:pt x="0" y="0"/>
                  </a:moveTo>
                  <a:lnTo>
                    <a:pt x="0" y="31202"/>
                  </a:lnTo>
                  <a:lnTo>
                    <a:pt x="38303" y="31202"/>
                  </a:lnTo>
                  <a:lnTo>
                    <a:pt x="38303" y="0"/>
                  </a:ln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2913521" y="967891"/>
              <a:ext cx="2449455" cy="552388"/>
            </a:xfrm>
            <a:custGeom>
              <a:avLst/>
              <a:gdLst/>
              <a:ahLst/>
              <a:cxnLst/>
              <a:rect l="l" t="t" r="r" b="b"/>
              <a:pathLst>
                <a:path w="14376" h="3242" extrusionOk="0">
                  <a:moveTo>
                    <a:pt x="7267" y="0"/>
                  </a:moveTo>
                  <a:cubicBezTo>
                    <a:pt x="6635" y="0"/>
                    <a:pt x="6079" y="316"/>
                    <a:pt x="5687" y="790"/>
                  </a:cubicBezTo>
                  <a:cubicBezTo>
                    <a:pt x="5605" y="714"/>
                    <a:pt x="5529" y="714"/>
                    <a:pt x="5371" y="714"/>
                  </a:cubicBezTo>
                  <a:cubicBezTo>
                    <a:pt x="5055" y="714"/>
                    <a:pt x="4815" y="872"/>
                    <a:pt x="4657" y="1030"/>
                  </a:cubicBezTo>
                  <a:cubicBezTo>
                    <a:pt x="4582" y="948"/>
                    <a:pt x="4424" y="872"/>
                    <a:pt x="4266" y="872"/>
                  </a:cubicBezTo>
                  <a:cubicBezTo>
                    <a:pt x="4184" y="872"/>
                    <a:pt x="4108" y="872"/>
                    <a:pt x="4108" y="948"/>
                  </a:cubicBezTo>
                  <a:cubicBezTo>
                    <a:pt x="3950" y="1030"/>
                    <a:pt x="3868" y="1188"/>
                    <a:pt x="3868" y="1346"/>
                  </a:cubicBezTo>
                  <a:lnTo>
                    <a:pt x="3552" y="1346"/>
                  </a:lnTo>
                  <a:cubicBezTo>
                    <a:pt x="3078" y="1346"/>
                    <a:pt x="2686" y="1662"/>
                    <a:pt x="2604" y="2054"/>
                  </a:cubicBezTo>
                  <a:cubicBezTo>
                    <a:pt x="2446" y="1978"/>
                    <a:pt x="2212" y="1896"/>
                    <a:pt x="2054" y="1896"/>
                  </a:cubicBezTo>
                  <a:cubicBezTo>
                    <a:pt x="1580" y="1896"/>
                    <a:pt x="1182" y="2212"/>
                    <a:pt x="1106" y="2686"/>
                  </a:cubicBezTo>
                  <a:lnTo>
                    <a:pt x="866" y="2686"/>
                  </a:lnTo>
                  <a:cubicBezTo>
                    <a:pt x="392" y="2686"/>
                    <a:pt x="1" y="2926"/>
                    <a:pt x="1" y="3242"/>
                  </a:cubicBezTo>
                  <a:lnTo>
                    <a:pt x="14375" y="3242"/>
                  </a:lnTo>
                  <a:cubicBezTo>
                    <a:pt x="14375" y="3084"/>
                    <a:pt x="13428" y="2926"/>
                    <a:pt x="12240" y="2844"/>
                  </a:cubicBezTo>
                  <a:cubicBezTo>
                    <a:pt x="12240" y="2528"/>
                    <a:pt x="11058" y="2212"/>
                    <a:pt x="9554" y="2212"/>
                  </a:cubicBezTo>
                  <a:lnTo>
                    <a:pt x="9321" y="2212"/>
                  </a:lnTo>
                  <a:lnTo>
                    <a:pt x="9321" y="1978"/>
                  </a:lnTo>
                  <a:cubicBezTo>
                    <a:pt x="9321" y="872"/>
                    <a:pt x="8373" y="0"/>
                    <a:pt x="7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2617564" y="241203"/>
              <a:ext cx="605208" cy="283180"/>
            </a:xfrm>
            <a:custGeom>
              <a:avLst/>
              <a:gdLst/>
              <a:ahLst/>
              <a:cxnLst/>
              <a:rect l="l" t="t" r="r" b="b"/>
              <a:pathLst>
                <a:path w="3552" h="1662" extrusionOk="0">
                  <a:moveTo>
                    <a:pt x="76" y="0"/>
                  </a:moveTo>
                  <a:lnTo>
                    <a:pt x="0" y="1662"/>
                  </a:lnTo>
                  <a:lnTo>
                    <a:pt x="3551" y="1662"/>
                  </a:lnTo>
                  <a:cubicBezTo>
                    <a:pt x="3551" y="1504"/>
                    <a:pt x="3001" y="1422"/>
                    <a:pt x="2212" y="1346"/>
                  </a:cubicBezTo>
                  <a:cubicBezTo>
                    <a:pt x="2212" y="1188"/>
                    <a:pt x="1498" y="1030"/>
                    <a:pt x="632" y="1030"/>
                  </a:cubicBezTo>
                  <a:lnTo>
                    <a:pt x="474" y="1030"/>
                  </a:lnTo>
                  <a:lnTo>
                    <a:pt x="474" y="872"/>
                  </a:lnTo>
                  <a:cubicBezTo>
                    <a:pt x="474" y="556"/>
                    <a:pt x="316" y="240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/>
          <p:nvPr/>
        </p:nvSpPr>
        <p:spPr>
          <a:xfrm flipH="1">
            <a:off x="-52594" y="4845763"/>
            <a:ext cx="2557620" cy="78373"/>
          </a:xfrm>
          <a:custGeom>
            <a:avLst/>
            <a:gdLst/>
            <a:ahLst/>
            <a:cxnLst/>
            <a:rect l="l" t="t" r="r" b="b"/>
            <a:pathLst>
              <a:path w="20070" h="615" extrusionOk="0">
                <a:moveTo>
                  <a:pt x="9817" y="0"/>
                </a:moveTo>
                <a:cubicBezTo>
                  <a:pt x="8912" y="0"/>
                  <a:pt x="8188" y="35"/>
                  <a:pt x="7826" y="73"/>
                </a:cubicBezTo>
                <a:cubicBezTo>
                  <a:pt x="7426" y="73"/>
                  <a:pt x="6811" y="108"/>
                  <a:pt x="6122" y="108"/>
                </a:cubicBezTo>
                <a:cubicBezTo>
                  <a:pt x="5362" y="108"/>
                  <a:pt x="4493" y="73"/>
                  <a:pt x="3658" y="73"/>
                </a:cubicBezTo>
                <a:cubicBezTo>
                  <a:pt x="2826" y="73"/>
                  <a:pt x="2029" y="35"/>
                  <a:pt x="1377" y="35"/>
                </a:cubicBezTo>
                <a:cubicBezTo>
                  <a:pt x="580" y="35"/>
                  <a:pt x="1" y="73"/>
                  <a:pt x="36" y="145"/>
                </a:cubicBezTo>
                <a:cubicBezTo>
                  <a:pt x="36" y="218"/>
                  <a:pt x="1847" y="290"/>
                  <a:pt x="4348" y="397"/>
                </a:cubicBezTo>
                <a:cubicBezTo>
                  <a:pt x="4275" y="363"/>
                  <a:pt x="4238" y="363"/>
                  <a:pt x="4238" y="325"/>
                </a:cubicBezTo>
                <a:cubicBezTo>
                  <a:pt x="4131" y="218"/>
                  <a:pt x="5035" y="145"/>
                  <a:pt x="5904" y="145"/>
                </a:cubicBezTo>
                <a:cubicBezTo>
                  <a:pt x="6846" y="145"/>
                  <a:pt x="7753" y="218"/>
                  <a:pt x="7498" y="363"/>
                </a:cubicBezTo>
                <a:cubicBezTo>
                  <a:pt x="7498" y="363"/>
                  <a:pt x="6629" y="397"/>
                  <a:pt x="5797" y="435"/>
                </a:cubicBezTo>
                <a:cubicBezTo>
                  <a:pt x="8223" y="508"/>
                  <a:pt x="11048" y="580"/>
                  <a:pt x="13477" y="615"/>
                </a:cubicBezTo>
                <a:cubicBezTo>
                  <a:pt x="13294" y="580"/>
                  <a:pt x="13149" y="542"/>
                  <a:pt x="13115" y="508"/>
                </a:cubicBezTo>
                <a:cubicBezTo>
                  <a:pt x="13004" y="363"/>
                  <a:pt x="14164" y="290"/>
                  <a:pt x="15288" y="290"/>
                </a:cubicBezTo>
                <a:cubicBezTo>
                  <a:pt x="16520" y="290"/>
                  <a:pt x="17714" y="363"/>
                  <a:pt x="17389" y="508"/>
                </a:cubicBezTo>
                <a:cubicBezTo>
                  <a:pt x="17389" y="508"/>
                  <a:pt x="16447" y="580"/>
                  <a:pt x="15433" y="615"/>
                </a:cubicBezTo>
                <a:lnTo>
                  <a:pt x="16120" y="615"/>
                </a:lnTo>
                <a:cubicBezTo>
                  <a:pt x="18511" y="615"/>
                  <a:pt x="19815" y="580"/>
                  <a:pt x="18476" y="397"/>
                </a:cubicBezTo>
                <a:cubicBezTo>
                  <a:pt x="18766" y="363"/>
                  <a:pt x="20070" y="325"/>
                  <a:pt x="19780" y="253"/>
                </a:cubicBezTo>
                <a:cubicBezTo>
                  <a:pt x="19525" y="218"/>
                  <a:pt x="13294" y="0"/>
                  <a:pt x="9817" y="0"/>
                </a:cubicBezTo>
                <a:close/>
              </a:path>
            </a:pathLst>
          </a:custGeom>
          <a:solidFill>
            <a:srgbClr val="DDDC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9"/>
          <p:cNvSpPr/>
          <p:nvPr/>
        </p:nvSpPr>
        <p:spPr>
          <a:xfrm flipH="1">
            <a:off x="381311" y="4933312"/>
            <a:ext cx="1412744" cy="41799"/>
          </a:xfrm>
          <a:custGeom>
            <a:avLst/>
            <a:gdLst/>
            <a:ahLst/>
            <a:cxnLst/>
            <a:rect l="l" t="t" r="r" b="b"/>
            <a:pathLst>
              <a:path w="11086" h="328" extrusionOk="0">
                <a:moveTo>
                  <a:pt x="2392" y="0"/>
                </a:moveTo>
                <a:cubicBezTo>
                  <a:pt x="977" y="0"/>
                  <a:pt x="1" y="38"/>
                  <a:pt x="146" y="110"/>
                </a:cubicBezTo>
                <a:cubicBezTo>
                  <a:pt x="363" y="290"/>
                  <a:pt x="3116" y="328"/>
                  <a:pt x="5797" y="328"/>
                </a:cubicBezTo>
                <a:cubicBezTo>
                  <a:pt x="8367" y="328"/>
                  <a:pt x="10831" y="290"/>
                  <a:pt x="10831" y="290"/>
                </a:cubicBezTo>
                <a:cubicBezTo>
                  <a:pt x="11086" y="183"/>
                  <a:pt x="5614" y="0"/>
                  <a:pt x="2392" y="0"/>
                </a:cubicBezTo>
                <a:close/>
              </a:path>
            </a:pathLst>
          </a:custGeom>
          <a:solidFill>
            <a:srgbClr val="DDDC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9"/>
          <p:cNvSpPr/>
          <p:nvPr/>
        </p:nvSpPr>
        <p:spPr>
          <a:xfrm flipH="1">
            <a:off x="1530902" y="4974984"/>
            <a:ext cx="300109" cy="23066"/>
          </a:xfrm>
          <a:custGeom>
            <a:avLst/>
            <a:gdLst/>
            <a:ahLst/>
            <a:cxnLst/>
            <a:rect l="l" t="t" r="r" b="b"/>
            <a:pathLst>
              <a:path w="2355" h="181" extrusionOk="0">
                <a:moveTo>
                  <a:pt x="1122" y="1"/>
                </a:moveTo>
                <a:cubicBezTo>
                  <a:pt x="580" y="1"/>
                  <a:pt x="1" y="36"/>
                  <a:pt x="73" y="108"/>
                </a:cubicBezTo>
                <a:cubicBezTo>
                  <a:pt x="108" y="180"/>
                  <a:pt x="363" y="180"/>
                  <a:pt x="688" y="180"/>
                </a:cubicBezTo>
                <a:cubicBezTo>
                  <a:pt x="1340" y="180"/>
                  <a:pt x="2174" y="108"/>
                  <a:pt x="2174" y="108"/>
                </a:cubicBezTo>
                <a:cubicBezTo>
                  <a:pt x="2354" y="36"/>
                  <a:pt x="1740" y="1"/>
                  <a:pt x="1122" y="1"/>
                </a:cubicBezTo>
                <a:close/>
              </a:path>
            </a:pathLst>
          </a:custGeom>
          <a:solidFill>
            <a:srgbClr val="DDDC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9"/>
          <p:cNvSpPr/>
          <p:nvPr/>
        </p:nvSpPr>
        <p:spPr>
          <a:xfrm flipH="1">
            <a:off x="1766277" y="4896356"/>
            <a:ext cx="184781" cy="4970"/>
          </a:xfrm>
          <a:custGeom>
            <a:avLst/>
            <a:gdLst/>
            <a:ahLst/>
            <a:cxnLst/>
            <a:rect l="l" t="t" r="r" b="b"/>
            <a:pathLst>
              <a:path w="1450" h="39" extrusionOk="0">
                <a:moveTo>
                  <a:pt x="1" y="0"/>
                </a:moveTo>
                <a:cubicBezTo>
                  <a:pt x="181" y="38"/>
                  <a:pt x="508" y="38"/>
                  <a:pt x="870" y="38"/>
                </a:cubicBezTo>
                <a:lnTo>
                  <a:pt x="1450" y="38"/>
                </a:lnTo>
                <a:cubicBezTo>
                  <a:pt x="943" y="38"/>
                  <a:pt x="470" y="0"/>
                  <a:pt x="1" y="0"/>
                </a:cubicBezTo>
                <a:close/>
              </a:path>
            </a:pathLst>
          </a:custGeom>
          <a:solidFill>
            <a:srgbClr val="DDDC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9"/>
          <p:cNvSpPr/>
          <p:nvPr/>
        </p:nvSpPr>
        <p:spPr>
          <a:xfrm flipH="1">
            <a:off x="1516887" y="4864241"/>
            <a:ext cx="461824" cy="37084"/>
          </a:xfrm>
          <a:custGeom>
            <a:avLst/>
            <a:gdLst/>
            <a:ahLst/>
            <a:cxnLst/>
            <a:rect l="l" t="t" r="r" b="b"/>
            <a:pathLst>
              <a:path w="3624" h="291" extrusionOk="0">
                <a:moveTo>
                  <a:pt x="1774" y="0"/>
                </a:moveTo>
                <a:cubicBezTo>
                  <a:pt x="905" y="0"/>
                  <a:pt x="1" y="73"/>
                  <a:pt x="108" y="180"/>
                </a:cubicBezTo>
                <a:cubicBezTo>
                  <a:pt x="108" y="218"/>
                  <a:pt x="145" y="218"/>
                  <a:pt x="218" y="252"/>
                </a:cubicBezTo>
                <a:cubicBezTo>
                  <a:pt x="687" y="252"/>
                  <a:pt x="1160" y="290"/>
                  <a:pt x="1667" y="290"/>
                </a:cubicBezTo>
                <a:cubicBezTo>
                  <a:pt x="2499" y="252"/>
                  <a:pt x="3368" y="218"/>
                  <a:pt x="3368" y="218"/>
                </a:cubicBezTo>
                <a:cubicBezTo>
                  <a:pt x="3623" y="73"/>
                  <a:pt x="2716" y="0"/>
                  <a:pt x="1774" y="0"/>
                </a:cubicBezTo>
                <a:close/>
              </a:path>
            </a:pathLst>
          </a:custGeom>
          <a:solidFill>
            <a:srgbClr val="D0CE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9"/>
          <p:cNvSpPr/>
          <p:nvPr/>
        </p:nvSpPr>
        <p:spPr>
          <a:xfrm flipH="1">
            <a:off x="538166" y="4924009"/>
            <a:ext cx="249518" cy="4970"/>
          </a:xfrm>
          <a:custGeom>
            <a:avLst/>
            <a:gdLst/>
            <a:ahLst/>
            <a:cxnLst/>
            <a:rect l="l" t="t" r="r" b="b"/>
            <a:pathLst>
              <a:path w="1958" h="39" extrusionOk="0">
                <a:moveTo>
                  <a:pt x="1" y="1"/>
                </a:moveTo>
                <a:cubicBezTo>
                  <a:pt x="218" y="39"/>
                  <a:pt x="543" y="39"/>
                  <a:pt x="943" y="39"/>
                </a:cubicBezTo>
                <a:cubicBezTo>
                  <a:pt x="1267" y="39"/>
                  <a:pt x="1630" y="39"/>
                  <a:pt x="1957" y="1"/>
                </a:cubicBezTo>
                <a:close/>
              </a:path>
            </a:pathLst>
          </a:custGeom>
          <a:solidFill>
            <a:srgbClr val="DDDC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9"/>
          <p:cNvSpPr/>
          <p:nvPr/>
        </p:nvSpPr>
        <p:spPr>
          <a:xfrm flipH="1">
            <a:off x="247615" y="4882720"/>
            <a:ext cx="600219" cy="41416"/>
          </a:xfrm>
          <a:custGeom>
            <a:avLst/>
            <a:gdLst/>
            <a:ahLst/>
            <a:cxnLst/>
            <a:rect l="l" t="t" r="r" b="b"/>
            <a:pathLst>
              <a:path w="4710" h="325" extrusionOk="0">
                <a:moveTo>
                  <a:pt x="2284" y="0"/>
                </a:moveTo>
                <a:cubicBezTo>
                  <a:pt x="1160" y="0"/>
                  <a:pt x="0" y="73"/>
                  <a:pt x="111" y="218"/>
                </a:cubicBezTo>
                <a:cubicBezTo>
                  <a:pt x="145" y="252"/>
                  <a:pt x="290" y="290"/>
                  <a:pt x="473" y="325"/>
                </a:cubicBezTo>
                <a:lnTo>
                  <a:pt x="2429" y="325"/>
                </a:lnTo>
                <a:cubicBezTo>
                  <a:pt x="3443" y="290"/>
                  <a:pt x="4385" y="218"/>
                  <a:pt x="4385" y="218"/>
                </a:cubicBezTo>
                <a:cubicBezTo>
                  <a:pt x="4710" y="73"/>
                  <a:pt x="3516" y="0"/>
                  <a:pt x="2284" y="0"/>
                </a:cubicBezTo>
                <a:close/>
              </a:path>
            </a:pathLst>
          </a:custGeom>
          <a:solidFill>
            <a:srgbClr val="D0CE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9"/>
          <p:cNvSpPr/>
          <p:nvPr/>
        </p:nvSpPr>
        <p:spPr>
          <a:xfrm flipH="1">
            <a:off x="704470" y="4934969"/>
            <a:ext cx="134189" cy="118515"/>
          </a:xfrm>
          <a:custGeom>
            <a:avLst/>
            <a:gdLst/>
            <a:ahLst/>
            <a:cxnLst/>
            <a:rect l="l" t="t" r="r" b="b"/>
            <a:pathLst>
              <a:path w="1053" h="930" extrusionOk="0">
                <a:moveTo>
                  <a:pt x="769" y="1"/>
                </a:moveTo>
                <a:cubicBezTo>
                  <a:pt x="562" y="1"/>
                  <a:pt x="473" y="749"/>
                  <a:pt x="473" y="749"/>
                </a:cubicBezTo>
                <a:cubicBezTo>
                  <a:pt x="473" y="749"/>
                  <a:pt x="546" y="132"/>
                  <a:pt x="363" y="97"/>
                </a:cubicBezTo>
                <a:cubicBezTo>
                  <a:pt x="353" y="93"/>
                  <a:pt x="344" y="91"/>
                  <a:pt x="336" y="91"/>
                </a:cubicBezTo>
                <a:cubicBezTo>
                  <a:pt x="199" y="91"/>
                  <a:pt x="328" y="639"/>
                  <a:pt x="328" y="639"/>
                </a:cubicBezTo>
                <a:cubicBezTo>
                  <a:pt x="328" y="639"/>
                  <a:pt x="225" y="355"/>
                  <a:pt x="126" y="355"/>
                </a:cubicBezTo>
                <a:cubicBezTo>
                  <a:pt x="108" y="355"/>
                  <a:pt x="90" y="365"/>
                  <a:pt x="73" y="387"/>
                </a:cubicBezTo>
                <a:cubicBezTo>
                  <a:pt x="1" y="532"/>
                  <a:pt x="291" y="929"/>
                  <a:pt x="291" y="929"/>
                </a:cubicBezTo>
                <a:lnTo>
                  <a:pt x="653" y="929"/>
                </a:lnTo>
                <a:cubicBezTo>
                  <a:pt x="653" y="929"/>
                  <a:pt x="836" y="822"/>
                  <a:pt x="943" y="532"/>
                </a:cubicBezTo>
                <a:cubicBezTo>
                  <a:pt x="967" y="468"/>
                  <a:pt x="967" y="443"/>
                  <a:pt x="951" y="443"/>
                </a:cubicBezTo>
                <a:cubicBezTo>
                  <a:pt x="895" y="443"/>
                  <a:pt x="653" y="749"/>
                  <a:pt x="653" y="749"/>
                </a:cubicBezTo>
                <a:cubicBezTo>
                  <a:pt x="653" y="749"/>
                  <a:pt x="1053" y="242"/>
                  <a:pt x="836" y="25"/>
                </a:cubicBezTo>
                <a:cubicBezTo>
                  <a:pt x="812" y="8"/>
                  <a:pt x="790" y="1"/>
                  <a:pt x="769" y="1"/>
                </a:cubicBezTo>
                <a:close/>
              </a:path>
            </a:pathLst>
          </a:custGeom>
          <a:solidFill>
            <a:srgbClr val="EE11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9"/>
          <p:cNvSpPr/>
          <p:nvPr/>
        </p:nvSpPr>
        <p:spPr>
          <a:xfrm flipH="1">
            <a:off x="2295935" y="4564936"/>
            <a:ext cx="114946" cy="100801"/>
          </a:xfrm>
          <a:custGeom>
            <a:avLst/>
            <a:gdLst/>
            <a:ahLst/>
            <a:cxnLst/>
            <a:rect l="l" t="t" r="r" b="b"/>
            <a:pathLst>
              <a:path w="902" h="791" extrusionOk="0">
                <a:moveTo>
                  <a:pt x="661" y="0"/>
                </a:moveTo>
                <a:cubicBezTo>
                  <a:pt x="524" y="0"/>
                  <a:pt x="460" y="405"/>
                  <a:pt x="441" y="553"/>
                </a:cubicBezTo>
                <a:lnTo>
                  <a:pt x="441" y="553"/>
                </a:lnTo>
                <a:cubicBezTo>
                  <a:pt x="454" y="422"/>
                  <a:pt x="471" y="93"/>
                  <a:pt x="328" y="65"/>
                </a:cubicBezTo>
                <a:cubicBezTo>
                  <a:pt x="323" y="64"/>
                  <a:pt x="318" y="63"/>
                  <a:pt x="313" y="63"/>
                </a:cubicBezTo>
                <a:cubicBezTo>
                  <a:pt x="193" y="63"/>
                  <a:pt x="328" y="535"/>
                  <a:pt x="328" y="535"/>
                </a:cubicBezTo>
                <a:cubicBezTo>
                  <a:pt x="328" y="535"/>
                  <a:pt x="221" y="296"/>
                  <a:pt x="145" y="296"/>
                </a:cubicBezTo>
                <a:cubicBezTo>
                  <a:pt x="133" y="296"/>
                  <a:pt x="121" y="302"/>
                  <a:pt x="111" y="318"/>
                </a:cubicBezTo>
                <a:cubicBezTo>
                  <a:pt x="0" y="428"/>
                  <a:pt x="290" y="790"/>
                  <a:pt x="290" y="790"/>
                </a:cubicBezTo>
                <a:lnTo>
                  <a:pt x="580" y="790"/>
                </a:lnTo>
                <a:cubicBezTo>
                  <a:pt x="580" y="790"/>
                  <a:pt x="725" y="680"/>
                  <a:pt x="835" y="428"/>
                </a:cubicBezTo>
                <a:cubicBezTo>
                  <a:pt x="851" y="381"/>
                  <a:pt x="848" y="363"/>
                  <a:pt x="834" y="363"/>
                </a:cubicBezTo>
                <a:cubicBezTo>
                  <a:pt x="795" y="363"/>
                  <a:pt x="671" y="501"/>
                  <a:pt x="612" y="570"/>
                </a:cubicBezTo>
                <a:lnTo>
                  <a:pt x="612" y="570"/>
                </a:lnTo>
                <a:cubicBezTo>
                  <a:pt x="695" y="466"/>
                  <a:pt x="902" y="176"/>
                  <a:pt x="725" y="28"/>
                </a:cubicBezTo>
                <a:cubicBezTo>
                  <a:pt x="702" y="9"/>
                  <a:pt x="681" y="0"/>
                  <a:pt x="661" y="0"/>
                </a:cubicBezTo>
                <a:close/>
              </a:path>
            </a:pathLst>
          </a:custGeom>
          <a:solidFill>
            <a:srgbClr val="EE11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9"/>
          <p:cNvSpPr/>
          <p:nvPr/>
        </p:nvSpPr>
        <p:spPr>
          <a:xfrm flipH="1">
            <a:off x="146039" y="4984287"/>
            <a:ext cx="87675" cy="32241"/>
          </a:xfrm>
          <a:custGeom>
            <a:avLst/>
            <a:gdLst/>
            <a:ahLst/>
            <a:cxnLst/>
            <a:rect l="l" t="t" r="r" b="b"/>
            <a:pathLst>
              <a:path w="688" h="253" extrusionOk="0">
                <a:moveTo>
                  <a:pt x="218" y="0"/>
                </a:moveTo>
                <a:cubicBezTo>
                  <a:pt x="218" y="0"/>
                  <a:pt x="1" y="252"/>
                  <a:pt x="218" y="252"/>
                </a:cubicBezTo>
                <a:lnTo>
                  <a:pt x="688" y="252"/>
                </a:lnTo>
                <a:cubicBezTo>
                  <a:pt x="688" y="252"/>
                  <a:pt x="543" y="0"/>
                  <a:pt x="470" y="0"/>
                </a:cubicBezTo>
                <a:close/>
              </a:path>
            </a:pathLst>
          </a:custGeom>
          <a:solidFill>
            <a:srgbClr val="B0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9"/>
          <p:cNvSpPr/>
          <p:nvPr/>
        </p:nvSpPr>
        <p:spPr>
          <a:xfrm flipH="1">
            <a:off x="700009" y="5039595"/>
            <a:ext cx="92390" cy="32368"/>
          </a:xfrm>
          <a:custGeom>
            <a:avLst/>
            <a:gdLst/>
            <a:ahLst/>
            <a:cxnLst/>
            <a:rect l="l" t="t" r="r" b="b"/>
            <a:pathLst>
              <a:path w="725" h="254" extrusionOk="0">
                <a:moveTo>
                  <a:pt x="218" y="1"/>
                </a:moveTo>
                <a:cubicBezTo>
                  <a:pt x="218" y="1"/>
                  <a:pt x="0" y="253"/>
                  <a:pt x="218" y="253"/>
                </a:cubicBezTo>
                <a:lnTo>
                  <a:pt x="725" y="253"/>
                </a:lnTo>
                <a:cubicBezTo>
                  <a:pt x="725" y="253"/>
                  <a:pt x="545" y="1"/>
                  <a:pt x="473" y="1"/>
                </a:cubicBezTo>
                <a:close/>
              </a:path>
            </a:pathLst>
          </a:custGeom>
          <a:solidFill>
            <a:srgbClr val="B0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9"/>
          <p:cNvSpPr txBox="1">
            <a:spLocks noGrp="1"/>
          </p:cNvSpPr>
          <p:nvPr>
            <p:ph type="title"/>
          </p:nvPr>
        </p:nvSpPr>
        <p:spPr>
          <a:xfrm>
            <a:off x="2862300" y="3082250"/>
            <a:ext cx="5561700" cy="10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title" idx="2" hasCustomPrompt="1"/>
          </p:nvPr>
        </p:nvSpPr>
        <p:spPr>
          <a:xfrm>
            <a:off x="6734100" y="2311703"/>
            <a:ext cx="1689900" cy="10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19"/>
          <p:cNvSpPr txBox="1">
            <a:spLocks noGrp="1"/>
          </p:cNvSpPr>
          <p:nvPr>
            <p:ph type="subTitle" idx="1"/>
          </p:nvPr>
        </p:nvSpPr>
        <p:spPr>
          <a:xfrm>
            <a:off x="2651400" y="3869475"/>
            <a:ext cx="5772600" cy="4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16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3516300" cy="4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  <a:highlight>
                  <a:srgbClr val="F10707"/>
                </a:highlight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highlight>
                  <a:srgbClr val="F10707"/>
                </a:highlight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highlight>
                  <a:srgbClr val="F10707"/>
                </a:highlight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highlight>
                  <a:srgbClr val="F10707"/>
                </a:highlight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highlight>
                  <a:srgbClr val="F10707"/>
                </a:highlight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highlight>
                  <a:srgbClr val="F10707"/>
                </a:highlight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highlight>
                  <a:srgbClr val="F10707"/>
                </a:highlight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highlight>
                  <a:srgbClr val="F10707"/>
                </a:highlight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highlight>
                  <a:srgbClr val="F10707"/>
                </a:highlight>
              </a:defRPr>
            </a:lvl9pPr>
          </a:lstStyle>
          <a:p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7761356" y="246875"/>
            <a:ext cx="1875300" cy="497706"/>
          </a:xfrm>
          <a:custGeom>
            <a:avLst/>
            <a:gdLst/>
            <a:ahLst/>
            <a:cxnLst/>
            <a:rect l="l" t="t" r="r" b="b"/>
            <a:pathLst>
              <a:path w="10584" h="2809" extrusionOk="0">
                <a:moveTo>
                  <a:pt x="3575" y="1"/>
                </a:moveTo>
                <a:cubicBezTo>
                  <a:pt x="3211" y="1"/>
                  <a:pt x="2789" y="307"/>
                  <a:pt x="2527" y="831"/>
                </a:cubicBezTo>
                <a:cubicBezTo>
                  <a:pt x="2436" y="739"/>
                  <a:pt x="2344" y="701"/>
                  <a:pt x="2252" y="701"/>
                </a:cubicBezTo>
                <a:cubicBezTo>
                  <a:pt x="2186" y="701"/>
                  <a:pt x="2120" y="721"/>
                  <a:pt x="2054" y="755"/>
                </a:cubicBezTo>
                <a:cubicBezTo>
                  <a:pt x="1813" y="913"/>
                  <a:pt x="1813" y="1229"/>
                  <a:pt x="1971" y="1621"/>
                </a:cubicBezTo>
                <a:lnTo>
                  <a:pt x="1738" y="1621"/>
                </a:lnTo>
                <a:cubicBezTo>
                  <a:pt x="790" y="1621"/>
                  <a:pt x="0" y="2095"/>
                  <a:pt x="0" y="2726"/>
                </a:cubicBezTo>
                <a:lnTo>
                  <a:pt x="0" y="2809"/>
                </a:lnTo>
                <a:lnTo>
                  <a:pt x="10584" y="2809"/>
                </a:lnTo>
                <a:cubicBezTo>
                  <a:pt x="10268" y="2410"/>
                  <a:pt x="9320" y="2095"/>
                  <a:pt x="8132" y="2095"/>
                </a:cubicBezTo>
                <a:cubicBezTo>
                  <a:pt x="7740" y="2095"/>
                  <a:pt x="7342" y="2095"/>
                  <a:pt x="6950" y="2177"/>
                </a:cubicBezTo>
                <a:lnTo>
                  <a:pt x="6868" y="2095"/>
                </a:lnTo>
                <a:cubicBezTo>
                  <a:pt x="6766" y="1943"/>
                  <a:pt x="6597" y="1855"/>
                  <a:pt x="6448" y="1855"/>
                </a:cubicBezTo>
                <a:cubicBezTo>
                  <a:pt x="6367" y="1855"/>
                  <a:pt x="6292" y="1881"/>
                  <a:pt x="6236" y="1937"/>
                </a:cubicBezTo>
                <a:cubicBezTo>
                  <a:pt x="6161" y="2019"/>
                  <a:pt x="6161" y="2177"/>
                  <a:pt x="6236" y="2253"/>
                </a:cubicBezTo>
                <a:lnTo>
                  <a:pt x="6161" y="2253"/>
                </a:lnTo>
                <a:cubicBezTo>
                  <a:pt x="5921" y="2253"/>
                  <a:pt x="5687" y="2335"/>
                  <a:pt x="5605" y="2410"/>
                </a:cubicBezTo>
                <a:cubicBezTo>
                  <a:pt x="5447" y="2253"/>
                  <a:pt x="5213" y="2095"/>
                  <a:pt x="4973" y="2019"/>
                </a:cubicBezTo>
                <a:cubicBezTo>
                  <a:pt x="4815" y="1937"/>
                  <a:pt x="4581" y="1937"/>
                  <a:pt x="4423" y="1937"/>
                </a:cubicBezTo>
                <a:cubicBezTo>
                  <a:pt x="4657" y="1071"/>
                  <a:pt x="4341" y="199"/>
                  <a:pt x="3791" y="41"/>
                </a:cubicBezTo>
                <a:cubicBezTo>
                  <a:pt x="3723" y="14"/>
                  <a:pt x="3650" y="1"/>
                  <a:pt x="35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148400" y="500041"/>
            <a:ext cx="1860948" cy="420986"/>
          </a:xfrm>
          <a:custGeom>
            <a:avLst/>
            <a:gdLst/>
            <a:ahLst/>
            <a:cxnLst/>
            <a:rect l="l" t="t" r="r" b="b"/>
            <a:pathLst>
              <a:path w="10503" h="2376" extrusionOk="0">
                <a:moveTo>
                  <a:pt x="5414" y="0"/>
                </a:moveTo>
                <a:cubicBezTo>
                  <a:pt x="5373" y="0"/>
                  <a:pt x="5331" y="2"/>
                  <a:pt x="5289" y="6"/>
                </a:cubicBezTo>
                <a:cubicBezTo>
                  <a:pt x="4815" y="6"/>
                  <a:pt x="4424" y="164"/>
                  <a:pt x="4184" y="556"/>
                </a:cubicBezTo>
                <a:cubicBezTo>
                  <a:pt x="4108" y="480"/>
                  <a:pt x="4026" y="480"/>
                  <a:pt x="3950" y="480"/>
                </a:cubicBezTo>
                <a:cubicBezTo>
                  <a:pt x="3710" y="480"/>
                  <a:pt x="3552" y="556"/>
                  <a:pt x="3394" y="714"/>
                </a:cubicBezTo>
                <a:cubicBezTo>
                  <a:pt x="3282" y="661"/>
                  <a:pt x="3171" y="604"/>
                  <a:pt x="3089" y="604"/>
                </a:cubicBezTo>
                <a:cubicBezTo>
                  <a:pt x="3054" y="604"/>
                  <a:pt x="3024" y="614"/>
                  <a:pt x="3002" y="638"/>
                </a:cubicBezTo>
                <a:cubicBezTo>
                  <a:pt x="2844" y="714"/>
                  <a:pt x="2844" y="796"/>
                  <a:pt x="2762" y="954"/>
                </a:cubicBezTo>
                <a:lnTo>
                  <a:pt x="2604" y="954"/>
                </a:lnTo>
                <a:cubicBezTo>
                  <a:pt x="2212" y="954"/>
                  <a:pt x="1972" y="1188"/>
                  <a:pt x="1896" y="1428"/>
                </a:cubicBezTo>
                <a:cubicBezTo>
                  <a:pt x="1738" y="1346"/>
                  <a:pt x="1656" y="1346"/>
                  <a:pt x="1498" y="1346"/>
                </a:cubicBezTo>
                <a:cubicBezTo>
                  <a:pt x="1106" y="1346"/>
                  <a:pt x="866" y="1586"/>
                  <a:pt x="791" y="1902"/>
                </a:cubicBezTo>
                <a:lnTo>
                  <a:pt x="633" y="1902"/>
                </a:lnTo>
                <a:cubicBezTo>
                  <a:pt x="234" y="1902"/>
                  <a:pt x="1" y="2060"/>
                  <a:pt x="1" y="2294"/>
                </a:cubicBezTo>
                <a:lnTo>
                  <a:pt x="1" y="2376"/>
                </a:lnTo>
                <a:lnTo>
                  <a:pt x="10502" y="2376"/>
                </a:lnTo>
                <a:cubicBezTo>
                  <a:pt x="10502" y="2218"/>
                  <a:pt x="9870" y="2060"/>
                  <a:pt x="8923" y="2060"/>
                </a:cubicBezTo>
                <a:cubicBezTo>
                  <a:pt x="8923" y="1744"/>
                  <a:pt x="7975" y="1586"/>
                  <a:pt x="6793" y="1586"/>
                </a:cubicBezTo>
                <a:lnTo>
                  <a:pt x="6793" y="1428"/>
                </a:lnTo>
                <a:cubicBezTo>
                  <a:pt x="6793" y="680"/>
                  <a:pt x="6153" y="0"/>
                  <a:pt x="5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1"/>
          <p:cNvSpPr/>
          <p:nvPr/>
        </p:nvSpPr>
        <p:spPr>
          <a:xfrm>
            <a:off x="7033494" y="1080334"/>
            <a:ext cx="1860948" cy="419923"/>
          </a:xfrm>
          <a:custGeom>
            <a:avLst/>
            <a:gdLst/>
            <a:ahLst/>
            <a:cxnLst/>
            <a:rect l="l" t="t" r="r" b="b"/>
            <a:pathLst>
              <a:path w="10503" h="2370" extrusionOk="0">
                <a:moveTo>
                  <a:pt x="5290" y="0"/>
                </a:moveTo>
                <a:cubicBezTo>
                  <a:pt x="4816" y="0"/>
                  <a:pt x="4424" y="234"/>
                  <a:pt x="4184" y="550"/>
                </a:cubicBezTo>
                <a:lnTo>
                  <a:pt x="3950" y="550"/>
                </a:lnTo>
                <a:cubicBezTo>
                  <a:pt x="3710" y="550"/>
                  <a:pt x="3552" y="632"/>
                  <a:pt x="3394" y="790"/>
                </a:cubicBezTo>
                <a:cubicBezTo>
                  <a:pt x="3349" y="697"/>
                  <a:pt x="3276" y="658"/>
                  <a:pt x="3191" y="658"/>
                </a:cubicBezTo>
                <a:cubicBezTo>
                  <a:pt x="3132" y="658"/>
                  <a:pt x="3067" y="677"/>
                  <a:pt x="3002" y="708"/>
                </a:cubicBezTo>
                <a:cubicBezTo>
                  <a:pt x="2920" y="708"/>
                  <a:pt x="2844" y="866"/>
                  <a:pt x="2844" y="1024"/>
                </a:cubicBezTo>
                <a:cubicBezTo>
                  <a:pt x="2762" y="1024"/>
                  <a:pt x="2686" y="948"/>
                  <a:pt x="2604" y="948"/>
                </a:cubicBezTo>
                <a:cubicBezTo>
                  <a:pt x="2288" y="948"/>
                  <a:pt x="1972" y="1182"/>
                  <a:pt x="1897" y="1498"/>
                </a:cubicBezTo>
                <a:cubicBezTo>
                  <a:pt x="1739" y="1422"/>
                  <a:pt x="1656" y="1422"/>
                  <a:pt x="1498" y="1422"/>
                </a:cubicBezTo>
                <a:cubicBezTo>
                  <a:pt x="1183" y="1422"/>
                  <a:pt x="867" y="1656"/>
                  <a:pt x="867" y="1972"/>
                </a:cubicBezTo>
                <a:lnTo>
                  <a:pt x="633" y="1972"/>
                </a:lnTo>
                <a:cubicBezTo>
                  <a:pt x="317" y="1972"/>
                  <a:pt x="1" y="2129"/>
                  <a:pt x="1" y="2370"/>
                </a:cubicBezTo>
                <a:lnTo>
                  <a:pt x="10502" y="2370"/>
                </a:lnTo>
                <a:cubicBezTo>
                  <a:pt x="10502" y="2212"/>
                  <a:pt x="9871" y="2129"/>
                  <a:pt x="9005" y="2129"/>
                </a:cubicBezTo>
                <a:cubicBezTo>
                  <a:pt x="8923" y="1814"/>
                  <a:pt x="7975" y="1656"/>
                  <a:pt x="6793" y="1656"/>
                </a:cubicBezTo>
                <a:lnTo>
                  <a:pt x="6793" y="1498"/>
                </a:lnTo>
                <a:cubicBezTo>
                  <a:pt x="6793" y="632"/>
                  <a:pt x="6162" y="0"/>
                  <a:pt x="52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AND_BODY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/>
          <p:nvPr/>
        </p:nvSpPr>
        <p:spPr>
          <a:xfrm>
            <a:off x="6432377" y="617978"/>
            <a:ext cx="3130935" cy="822838"/>
          </a:xfrm>
          <a:custGeom>
            <a:avLst/>
            <a:gdLst/>
            <a:ahLst/>
            <a:cxnLst/>
            <a:rect l="l" t="t" r="r" b="b"/>
            <a:pathLst>
              <a:path w="18249" h="4796" extrusionOk="0">
                <a:moveTo>
                  <a:pt x="6259" y="0"/>
                </a:moveTo>
                <a:cubicBezTo>
                  <a:pt x="5581" y="0"/>
                  <a:pt x="4892" y="521"/>
                  <a:pt x="4424" y="1320"/>
                </a:cubicBezTo>
                <a:cubicBezTo>
                  <a:pt x="4237" y="1226"/>
                  <a:pt x="4050" y="1188"/>
                  <a:pt x="3896" y="1188"/>
                </a:cubicBezTo>
                <a:cubicBezTo>
                  <a:pt x="3790" y="1188"/>
                  <a:pt x="3698" y="1207"/>
                  <a:pt x="3634" y="1238"/>
                </a:cubicBezTo>
                <a:cubicBezTo>
                  <a:pt x="3242" y="1478"/>
                  <a:pt x="3160" y="2110"/>
                  <a:pt x="3476" y="2741"/>
                </a:cubicBezTo>
                <a:lnTo>
                  <a:pt x="3002" y="2741"/>
                </a:lnTo>
                <a:cubicBezTo>
                  <a:pt x="1346" y="2741"/>
                  <a:pt x="1" y="3607"/>
                  <a:pt x="1" y="4637"/>
                </a:cubicBezTo>
                <a:lnTo>
                  <a:pt x="1" y="4795"/>
                </a:lnTo>
                <a:lnTo>
                  <a:pt x="18249" y="4795"/>
                </a:lnTo>
                <a:cubicBezTo>
                  <a:pt x="17775" y="4081"/>
                  <a:pt x="16113" y="3607"/>
                  <a:pt x="14059" y="3607"/>
                </a:cubicBezTo>
                <a:cubicBezTo>
                  <a:pt x="13352" y="3607"/>
                  <a:pt x="12638" y="3607"/>
                  <a:pt x="12006" y="3765"/>
                </a:cubicBezTo>
                <a:cubicBezTo>
                  <a:pt x="12006" y="3689"/>
                  <a:pt x="11930" y="3689"/>
                  <a:pt x="11930" y="3607"/>
                </a:cubicBezTo>
                <a:cubicBezTo>
                  <a:pt x="11714" y="3339"/>
                  <a:pt x="11423" y="3216"/>
                  <a:pt x="11160" y="3216"/>
                </a:cubicBezTo>
                <a:cubicBezTo>
                  <a:pt x="11039" y="3216"/>
                  <a:pt x="10924" y="3242"/>
                  <a:pt x="10824" y="3291"/>
                </a:cubicBezTo>
                <a:cubicBezTo>
                  <a:pt x="10747" y="3439"/>
                  <a:pt x="10676" y="3659"/>
                  <a:pt x="10729" y="3878"/>
                </a:cubicBezTo>
                <a:lnTo>
                  <a:pt x="10729" y="3878"/>
                </a:lnTo>
                <a:cubicBezTo>
                  <a:pt x="10708" y="3847"/>
                  <a:pt x="10666" y="3847"/>
                  <a:pt x="10666" y="3847"/>
                </a:cubicBezTo>
                <a:cubicBezTo>
                  <a:pt x="10268" y="3847"/>
                  <a:pt x="9877" y="3923"/>
                  <a:pt x="9719" y="4163"/>
                </a:cubicBezTo>
                <a:cubicBezTo>
                  <a:pt x="9403" y="3847"/>
                  <a:pt x="9087" y="3607"/>
                  <a:pt x="8613" y="3449"/>
                </a:cubicBezTo>
                <a:cubicBezTo>
                  <a:pt x="8297" y="3373"/>
                  <a:pt x="7981" y="3291"/>
                  <a:pt x="7583" y="3291"/>
                </a:cubicBezTo>
                <a:cubicBezTo>
                  <a:pt x="7981" y="1794"/>
                  <a:pt x="7583" y="290"/>
                  <a:pt x="6635" y="56"/>
                </a:cubicBezTo>
                <a:cubicBezTo>
                  <a:pt x="6511" y="18"/>
                  <a:pt x="6385" y="0"/>
                  <a:pt x="62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6"/>
          <p:cNvSpPr/>
          <p:nvPr/>
        </p:nvSpPr>
        <p:spPr>
          <a:xfrm>
            <a:off x="8099676" y="246875"/>
            <a:ext cx="1680504" cy="380880"/>
          </a:xfrm>
          <a:custGeom>
            <a:avLst/>
            <a:gdLst/>
            <a:ahLst/>
            <a:cxnLst/>
            <a:rect l="l" t="t" r="r" b="b"/>
            <a:pathLst>
              <a:path w="9795" h="2220" extrusionOk="0">
                <a:moveTo>
                  <a:pt x="5035" y="0"/>
                </a:moveTo>
                <a:cubicBezTo>
                  <a:pt x="4990" y="0"/>
                  <a:pt x="4944" y="3"/>
                  <a:pt x="4897" y="8"/>
                </a:cubicBezTo>
                <a:cubicBezTo>
                  <a:pt x="4499" y="8"/>
                  <a:pt x="4108" y="166"/>
                  <a:pt x="3868" y="481"/>
                </a:cubicBezTo>
                <a:lnTo>
                  <a:pt x="3634" y="481"/>
                </a:lnTo>
                <a:cubicBezTo>
                  <a:pt x="3476" y="481"/>
                  <a:pt x="3236" y="557"/>
                  <a:pt x="3160" y="715"/>
                </a:cubicBezTo>
                <a:cubicBezTo>
                  <a:pt x="3002" y="557"/>
                  <a:pt x="2844" y="557"/>
                  <a:pt x="2762" y="557"/>
                </a:cubicBezTo>
                <a:cubicBezTo>
                  <a:pt x="2686" y="639"/>
                  <a:pt x="2604" y="797"/>
                  <a:pt x="2604" y="873"/>
                </a:cubicBezTo>
                <a:lnTo>
                  <a:pt x="2370" y="873"/>
                </a:lnTo>
                <a:cubicBezTo>
                  <a:pt x="2054" y="873"/>
                  <a:pt x="1814" y="1113"/>
                  <a:pt x="1738" y="1347"/>
                </a:cubicBezTo>
                <a:cubicBezTo>
                  <a:pt x="1580" y="1271"/>
                  <a:pt x="1498" y="1271"/>
                  <a:pt x="1340" y="1271"/>
                </a:cubicBezTo>
                <a:cubicBezTo>
                  <a:pt x="1024" y="1271"/>
                  <a:pt x="790" y="1505"/>
                  <a:pt x="708" y="1821"/>
                </a:cubicBezTo>
                <a:cubicBezTo>
                  <a:pt x="708" y="1745"/>
                  <a:pt x="632" y="1745"/>
                  <a:pt x="550" y="1745"/>
                </a:cubicBezTo>
                <a:cubicBezTo>
                  <a:pt x="234" y="1745"/>
                  <a:pt x="1" y="1979"/>
                  <a:pt x="1" y="2137"/>
                </a:cubicBezTo>
                <a:lnTo>
                  <a:pt x="1" y="2219"/>
                </a:lnTo>
                <a:lnTo>
                  <a:pt x="9794" y="2219"/>
                </a:lnTo>
                <a:cubicBezTo>
                  <a:pt x="9794" y="2061"/>
                  <a:pt x="9163" y="1903"/>
                  <a:pt x="8373" y="1903"/>
                </a:cubicBezTo>
                <a:cubicBezTo>
                  <a:pt x="8301" y="1694"/>
                  <a:pt x="7638" y="1491"/>
                  <a:pt x="6740" y="1491"/>
                </a:cubicBezTo>
                <a:cubicBezTo>
                  <a:pt x="6604" y="1491"/>
                  <a:pt x="6464" y="1495"/>
                  <a:pt x="6319" y="1505"/>
                </a:cubicBezTo>
                <a:lnTo>
                  <a:pt x="6319" y="1347"/>
                </a:lnTo>
                <a:cubicBezTo>
                  <a:pt x="6319" y="604"/>
                  <a:pt x="5760" y="0"/>
                  <a:pt x="50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6"/>
          <p:cNvSpPr/>
          <p:nvPr/>
        </p:nvSpPr>
        <p:spPr>
          <a:xfrm>
            <a:off x="-218400" y="170300"/>
            <a:ext cx="1631161" cy="369697"/>
          </a:xfrm>
          <a:custGeom>
            <a:avLst/>
            <a:gdLst/>
            <a:ahLst/>
            <a:cxnLst/>
            <a:rect l="l" t="t" r="r" b="b"/>
            <a:pathLst>
              <a:path w="9795" h="2220" extrusionOk="0">
                <a:moveTo>
                  <a:pt x="5035" y="0"/>
                </a:moveTo>
                <a:cubicBezTo>
                  <a:pt x="4990" y="0"/>
                  <a:pt x="4944" y="3"/>
                  <a:pt x="4898" y="8"/>
                </a:cubicBezTo>
                <a:cubicBezTo>
                  <a:pt x="4500" y="8"/>
                  <a:pt x="4108" y="166"/>
                  <a:pt x="3868" y="481"/>
                </a:cubicBezTo>
                <a:lnTo>
                  <a:pt x="3634" y="481"/>
                </a:lnTo>
                <a:cubicBezTo>
                  <a:pt x="3476" y="481"/>
                  <a:pt x="3236" y="557"/>
                  <a:pt x="3160" y="715"/>
                </a:cubicBezTo>
                <a:cubicBezTo>
                  <a:pt x="3002" y="557"/>
                  <a:pt x="2844" y="557"/>
                  <a:pt x="2762" y="557"/>
                </a:cubicBezTo>
                <a:cubicBezTo>
                  <a:pt x="2686" y="639"/>
                  <a:pt x="2604" y="797"/>
                  <a:pt x="2604" y="873"/>
                </a:cubicBezTo>
                <a:lnTo>
                  <a:pt x="2370" y="873"/>
                </a:lnTo>
                <a:cubicBezTo>
                  <a:pt x="2054" y="873"/>
                  <a:pt x="1814" y="1113"/>
                  <a:pt x="1738" y="1347"/>
                </a:cubicBezTo>
                <a:cubicBezTo>
                  <a:pt x="1580" y="1271"/>
                  <a:pt x="1498" y="1271"/>
                  <a:pt x="1340" y="1271"/>
                </a:cubicBezTo>
                <a:cubicBezTo>
                  <a:pt x="1024" y="1271"/>
                  <a:pt x="791" y="1505"/>
                  <a:pt x="708" y="1821"/>
                </a:cubicBezTo>
                <a:cubicBezTo>
                  <a:pt x="708" y="1745"/>
                  <a:pt x="633" y="1745"/>
                  <a:pt x="550" y="1745"/>
                </a:cubicBezTo>
                <a:cubicBezTo>
                  <a:pt x="234" y="1745"/>
                  <a:pt x="1" y="1979"/>
                  <a:pt x="1" y="2137"/>
                </a:cubicBezTo>
                <a:lnTo>
                  <a:pt x="1" y="2219"/>
                </a:lnTo>
                <a:lnTo>
                  <a:pt x="9795" y="2219"/>
                </a:lnTo>
                <a:cubicBezTo>
                  <a:pt x="9795" y="2061"/>
                  <a:pt x="9163" y="1903"/>
                  <a:pt x="8373" y="1903"/>
                </a:cubicBezTo>
                <a:cubicBezTo>
                  <a:pt x="8301" y="1694"/>
                  <a:pt x="7638" y="1491"/>
                  <a:pt x="6740" y="1491"/>
                </a:cubicBezTo>
                <a:cubicBezTo>
                  <a:pt x="6605" y="1491"/>
                  <a:pt x="6464" y="1495"/>
                  <a:pt x="6319" y="1505"/>
                </a:cubicBezTo>
                <a:lnTo>
                  <a:pt x="6319" y="1347"/>
                </a:lnTo>
                <a:cubicBezTo>
                  <a:pt x="6319" y="604"/>
                  <a:pt x="5760" y="0"/>
                  <a:pt x="50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/>
          <p:nvPr/>
        </p:nvSpPr>
        <p:spPr>
          <a:xfrm>
            <a:off x="6432377" y="617978"/>
            <a:ext cx="3130935" cy="822838"/>
          </a:xfrm>
          <a:custGeom>
            <a:avLst/>
            <a:gdLst/>
            <a:ahLst/>
            <a:cxnLst/>
            <a:rect l="l" t="t" r="r" b="b"/>
            <a:pathLst>
              <a:path w="18249" h="4796" extrusionOk="0">
                <a:moveTo>
                  <a:pt x="6259" y="0"/>
                </a:moveTo>
                <a:cubicBezTo>
                  <a:pt x="5581" y="0"/>
                  <a:pt x="4892" y="521"/>
                  <a:pt x="4424" y="1320"/>
                </a:cubicBezTo>
                <a:cubicBezTo>
                  <a:pt x="4237" y="1226"/>
                  <a:pt x="4050" y="1188"/>
                  <a:pt x="3896" y="1188"/>
                </a:cubicBezTo>
                <a:cubicBezTo>
                  <a:pt x="3790" y="1188"/>
                  <a:pt x="3698" y="1207"/>
                  <a:pt x="3634" y="1238"/>
                </a:cubicBezTo>
                <a:cubicBezTo>
                  <a:pt x="3242" y="1478"/>
                  <a:pt x="3160" y="2110"/>
                  <a:pt x="3476" y="2741"/>
                </a:cubicBezTo>
                <a:lnTo>
                  <a:pt x="3002" y="2741"/>
                </a:lnTo>
                <a:cubicBezTo>
                  <a:pt x="1346" y="2741"/>
                  <a:pt x="1" y="3607"/>
                  <a:pt x="1" y="4637"/>
                </a:cubicBezTo>
                <a:lnTo>
                  <a:pt x="1" y="4795"/>
                </a:lnTo>
                <a:lnTo>
                  <a:pt x="18249" y="4795"/>
                </a:lnTo>
                <a:cubicBezTo>
                  <a:pt x="17775" y="4081"/>
                  <a:pt x="16113" y="3607"/>
                  <a:pt x="14059" y="3607"/>
                </a:cubicBezTo>
                <a:cubicBezTo>
                  <a:pt x="13352" y="3607"/>
                  <a:pt x="12638" y="3607"/>
                  <a:pt x="12006" y="3765"/>
                </a:cubicBezTo>
                <a:cubicBezTo>
                  <a:pt x="12006" y="3689"/>
                  <a:pt x="11930" y="3689"/>
                  <a:pt x="11930" y="3607"/>
                </a:cubicBezTo>
                <a:cubicBezTo>
                  <a:pt x="11714" y="3339"/>
                  <a:pt x="11423" y="3216"/>
                  <a:pt x="11160" y="3216"/>
                </a:cubicBezTo>
                <a:cubicBezTo>
                  <a:pt x="11039" y="3216"/>
                  <a:pt x="10924" y="3242"/>
                  <a:pt x="10824" y="3291"/>
                </a:cubicBezTo>
                <a:cubicBezTo>
                  <a:pt x="10747" y="3439"/>
                  <a:pt x="10676" y="3659"/>
                  <a:pt x="10729" y="3878"/>
                </a:cubicBezTo>
                <a:lnTo>
                  <a:pt x="10729" y="3878"/>
                </a:lnTo>
                <a:cubicBezTo>
                  <a:pt x="10708" y="3847"/>
                  <a:pt x="10666" y="3847"/>
                  <a:pt x="10666" y="3847"/>
                </a:cubicBezTo>
                <a:cubicBezTo>
                  <a:pt x="10268" y="3847"/>
                  <a:pt x="9877" y="3923"/>
                  <a:pt x="9719" y="4163"/>
                </a:cubicBezTo>
                <a:cubicBezTo>
                  <a:pt x="9403" y="3847"/>
                  <a:pt x="9087" y="3607"/>
                  <a:pt x="8613" y="3449"/>
                </a:cubicBezTo>
                <a:cubicBezTo>
                  <a:pt x="8297" y="3373"/>
                  <a:pt x="7981" y="3291"/>
                  <a:pt x="7583" y="3291"/>
                </a:cubicBezTo>
                <a:cubicBezTo>
                  <a:pt x="7981" y="1794"/>
                  <a:pt x="7583" y="290"/>
                  <a:pt x="6635" y="56"/>
                </a:cubicBezTo>
                <a:cubicBezTo>
                  <a:pt x="6511" y="18"/>
                  <a:pt x="6385" y="0"/>
                  <a:pt x="62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7245438" y="1764571"/>
            <a:ext cx="1680504" cy="380880"/>
          </a:xfrm>
          <a:custGeom>
            <a:avLst/>
            <a:gdLst/>
            <a:ahLst/>
            <a:cxnLst/>
            <a:rect l="l" t="t" r="r" b="b"/>
            <a:pathLst>
              <a:path w="9795" h="2220" extrusionOk="0">
                <a:moveTo>
                  <a:pt x="5104" y="0"/>
                </a:moveTo>
                <a:cubicBezTo>
                  <a:pt x="5063" y="0"/>
                  <a:pt x="5021" y="3"/>
                  <a:pt x="4980" y="8"/>
                </a:cubicBezTo>
                <a:cubicBezTo>
                  <a:pt x="4506" y="8"/>
                  <a:pt x="4108" y="166"/>
                  <a:pt x="3874" y="482"/>
                </a:cubicBezTo>
                <a:lnTo>
                  <a:pt x="3634" y="482"/>
                </a:lnTo>
                <a:cubicBezTo>
                  <a:pt x="3476" y="482"/>
                  <a:pt x="3318" y="557"/>
                  <a:pt x="3160" y="715"/>
                </a:cubicBezTo>
                <a:cubicBezTo>
                  <a:pt x="3084" y="557"/>
                  <a:pt x="2926" y="557"/>
                  <a:pt x="2768" y="557"/>
                </a:cubicBezTo>
                <a:cubicBezTo>
                  <a:pt x="2686" y="639"/>
                  <a:pt x="2610" y="797"/>
                  <a:pt x="2610" y="873"/>
                </a:cubicBezTo>
                <a:lnTo>
                  <a:pt x="2370" y="873"/>
                </a:lnTo>
                <a:cubicBezTo>
                  <a:pt x="2136" y="873"/>
                  <a:pt x="1820" y="1113"/>
                  <a:pt x="1738" y="1347"/>
                </a:cubicBezTo>
                <a:cubicBezTo>
                  <a:pt x="1662" y="1271"/>
                  <a:pt x="1504" y="1271"/>
                  <a:pt x="1346" y="1271"/>
                </a:cubicBezTo>
                <a:cubicBezTo>
                  <a:pt x="1030" y="1271"/>
                  <a:pt x="790" y="1505"/>
                  <a:pt x="790" y="1821"/>
                </a:cubicBezTo>
                <a:cubicBezTo>
                  <a:pt x="715" y="1745"/>
                  <a:pt x="632" y="1745"/>
                  <a:pt x="557" y="1745"/>
                </a:cubicBezTo>
                <a:cubicBezTo>
                  <a:pt x="241" y="1745"/>
                  <a:pt x="1" y="1979"/>
                  <a:pt x="1" y="2137"/>
                </a:cubicBezTo>
                <a:lnTo>
                  <a:pt x="1" y="2219"/>
                </a:lnTo>
                <a:lnTo>
                  <a:pt x="9794" y="2219"/>
                </a:lnTo>
                <a:cubicBezTo>
                  <a:pt x="9794" y="2061"/>
                  <a:pt x="9245" y="1903"/>
                  <a:pt x="8373" y="1903"/>
                </a:cubicBezTo>
                <a:cubicBezTo>
                  <a:pt x="8373" y="1695"/>
                  <a:pt x="7657" y="1491"/>
                  <a:pt x="6797" y="1491"/>
                </a:cubicBezTo>
                <a:cubicBezTo>
                  <a:pt x="6668" y="1491"/>
                  <a:pt x="6535" y="1495"/>
                  <a:pt x="6401" y="1505"/>
                </a:cubicBezTo>
                <a:lnTo>
                  <a:pt x="6319" y="1505"/>
                </a:lnTo>
                <a:cubicBezTo>
                  <a:pt x="6401" y="1429"/>
                  <a:pt x="6401" y="1347"/>
                  <a:pt x="6401" y="1347"/>
                </a:cubicBezTo>
                <a:cubicBezTo>
                  <a:pt x="6324" y="604"/>
                  <a:pt x="5760" y="0"/>
                  <a:pt x="51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8"/>
          <p:cNvSpPr/>
          <p:nvPr/>
        </p:nvSpPr>
        <p:spPr>
          <a:xfrm>
            <a:off x="8099676" y="246875"/>
            <a:ext cx="1680504" cy="380880"/>
          </a:xfrm>
          <a:custGeom>
            <a:avLst/>
            <a:gdLst/>
            <a:ahLst/>
            <a:cxnLst/>
            <a:rect l="l" t="t" r="r" b="b"/>
            <a:pathLst>
              <a:path w="9795" h="2220" extrusionOk="0">
                <a:moveTo>
                  <a:pt x="5035" y="0"/>
                </a:moveTo>
                <a:cubicBezTo>
                  <a:pt x="4990" y="0"/>
                  <a:pt x="4944" y="3"/>
                  <a:pt x="4897" y="8"/>
                </a:cubicBezTo>
                <a:cubicBezTo>
                  <a:pt x="4499" y="8"/>
                  <a:pt x="4108" y="166"/>
                  <a:pt x="3868" y="481"/>
                </a:cubicBezTo>
                <a:lnTo>
                  <a:pt x="3634" y="481"/>
                </a:lnTo>
                <a:cubicBezTo>
                  <a:pt x="3476" y="481"/>
                  <a:pt x="3236" y="557"/>
                  <a:pt x="3160" y="715"/>
                </a:cubicBezTo>
                <a:cubicBezTo>
                  <a:pt x="3002" y="557"/>
                  <a:pt x="2844" y="557"/>
                  <a:pt x="2762" y="557"/>
                </a:cubicBezTo>
                <a:cubicBezTo>
                  <a:pt x="2686" y="639"/>
                  <a:pt x="2604" y="797"/>
                  <a:pt x="2604" y="873"/>
                </a:cubicBezTo>
                <a:lnTo>
                  <a:pt x="2370" y="873"/>
                </a:lnTo>
                <a:cubicBezTo>
                  <a:pt x="2054" y="873"/>
                  <a:pt x="1814" y="1113"/>
                  <a:pt x="1738" y="1347"/>
                </a:cubicBezTo>
                <a:cubicBezTo>
                  <a:pt x="1580" y="1271"/>
                  <a:pt x="1498" y="1271"/>
                  <a:pt x="1340" y="1271"/>
                </a:cubicBezTo>
                <a:cubicBezTo>
                  <a:pt x="1024" y="1271"/>
                  <a:pt x="790" y="1505"/>
                  <a:pt x="708" y="1821"/>
                </a:cubicBezTo>
                <a:cubicBezTo>
                  <a:pt x="708" y="1745"/>
                  <a:pt x="632" y="1745"/>
                  <a:pt x="550" y="1745"/>
                </a:cubicBezTo>
                <a:cubicBezTo>
                  <a:pt x="234" y="1745"/>
                  <a:pt x="1" y="1979"/>
                  <a:pt x="1" y="2137"/>
                </a:cubicBezTo>
                <a:lnTo>
                  <a:pt x="1" y="2219"/>
                </a:lnTo>
                <a:lnTo>
                  <a:pt x="9794" y="2219"/>
                </a:lnTo>
                <a:cubicBezTo>
                  <a:pt x="9794" y="2061"/>
                  <a:pt x="9163" y="1903"/>
                  <a:pt x="8373" y="1903"/>
                </a:cubicBezTo>
                <a:cubicBezTo>
                  <a:pt x="8301" y="1694"/>
                  <a:pt x="7638" y="1491"/>
                  <a:pt x="6740" y="1491"/>
                </a:cubicBezTo>
                <a:cubicBezTo>
                  <a:pt x="6604" y="1491"/>
                  <a:pt x="6464" y="1495"/>
                  <a:pt x="6319" y="1505"/>
                </a:cubicBezTo>
                <a:lnTo>
                  <a:pt x="6319" y="1347"/>
                </a:lnTo>
                <a:cubicBezTo>
                  <a:pt x="6319" y="604"/>
                  <a:pt x="5760" y="0"/>
                  <a:pt x="50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7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/>
          <p:nvPr/>
        </p:nvSpPr>
        <p:spPr>
          <a:xfrm>
            <a:off x="897605" y="256375"/>
            <a:ext cx="1866621" cy="495402"/>
          </a:xfrm>
          <a:custGeom>
            <a:avLst/>
            <a:gdLst/>
            <a:ahLst/>
            <a:cxnLst/>
            <a:rect l="l" t="t" r="r" b="b"/>
            <a:pathLst>
              <a:path w="10584" h="2809" extrusionOk="0">
                <a:moveTo>
                  <a:pt x="3630" y="1"/>
                </a:moveTo>
                <a:cubicBezTo>
                  <a:pt x="3239" y="1"/>
                  <a:pt x="2857" y="307"/>
                  <a:pt x="2527" y="831"/>
                </a:cubicBezTo>
                <a:cubicBezTo>
                  <a:pt x="2436" y="739"/>
                  <a:pt x="2344" y="701"/>
                  <a:pt x="2268" y="701"/>
                </a:cubicBezTo>
                <a:cubicBezTo>
                  <a:pt x="2214" y="701"/>
                  <a:pt x="2167" y="721"/>
                  <a:pt x="2136" y="755"/>
                </a:cubicBezTo>
                <a:cubicBezTo>
                  <a:pt x="1896" y="913"/>
                  <a:pt x="1820" y="1229"/>
                  <a:pt x="1978" y="1621"/>
                </a:cubicBezTo>
                <a:lnTo>
                  <a:pt x="1738" y="1621"/>
                </a:lnTo>
                <a:cubicBezTo>
                  <a:pt x="790" y="1621"/>
                  <a:pt x="0" y="2095"/>
                  <a:pt x="0" y="2726"/>
                </a:cubicBezTo>
                <a:lnTo>
                  <a:pt x="0" y="2809"/>
                </a:lnTo>
                <a:lnTo>
                  <a:pt x="10584" y="2809"/>
                </a:lnTo>
                <a:cubicBezTo>
                  <a:pt x="10350" y="2410"/>
                  <a:pt x="9320" y="2095"/>
                  <a:pt x="8138" y="2095"/>
                </a:cubicBezTo>
                <a:cubicBezTo>
                  <a:pt x="7740" y="2095"/>
                  <a:pt x="7349" y="2095"/>
                  <a:pt x="6950" y="2177"/>
                </a:cubicBezTo>
                <a:lnTo>
                  <a:pt x="6950" y="2095"/>
                </a:lnTo>
                <a:cubicBezTo>
                  <a:pt x="6799" y="1943"/>
                  <a:pt x="6645" y="1855"/>
                  <a:pt x="6512" y="1855"/>
                </a:cubicBezTo>
                <a:cubicBezTo>
                  <a:pt x="6440" y="1855"/>
                  <a:pt x="6374" y="1881"/>
                  <a:pt x="6319" y="1937"/>
                </a:cubicBezTo>
                <a:cubicBezTo>
                  <a:pt x="6243" y="2019"/>
                  <a:pt x="6243" y="2177"/>
                  <a:pt x="6243" y="2253"/>
                </a:cubicBezTo>
                <a:lnTo>
                  <a:pt x="6161" y="2253"/>
                </a:lnTo>
                <a:cubicBezTo>
                  <a:pt x="5927" y="2253"/>
                  <a:pt x="5687" y="2335"/>
                  <a:pt x="5611" y="2410"/>
                </a:cubicBezTo>
                <a:cubicBezTo>
                  <a:pt x="5453" y="2253"/>
                  <a:pt x="5295" y="2095"/>
                  <a:pt x="5055" y="2019"/>
                </a:cubicBezTo>
                <a:cubicBezTo>
                  <a:pt x="4821" y="1937"/>
                  <a:pt x="4581" y="1937"/>
                  <a:pt x="4423" y="1937"/>
                </a:cubicBezTo>
                <a:cubicBezTo>
                  <a:pt x="4663" y="1071"/>
                  <a:pt x="4423" y="199"/>
                  <a:pt x="3873" y="41"/>
                </a:cubicBezTo>
                <a:cubicBezTo>
                  <a:pt x="3792" y="14"/>
                  <a:pt x="3711" y="1"/>
                  <a:pt x="36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9"/>
          <p:cNvSpPr/>
          <p:nvPr/>
        </p:nvSpPr>
        <p:spPr>
          <a:xfrm>
            <a:off x="-244700" y="1015794"/>
            <a:ext cx="1853394" cy="417979"/>
          </a:xfrm>
          <a:custGeom>
            <a:avLst/>
            <a:gdLst/>
            <a:ahLst/>
            <a:cxnLst/>
            <a:rect l="l" t="t" r="r" b="b"/>
            <a:pathLst>
              <a:path w="10509" h="2370" extrusionOk="0">
                <a:moveTo>
                  <a:pt x="5295" y="0"/>
                </a:moveTo>
                <a:cubicBezTo>
                  <a:pt x="4822" y="0"/>
                  <a:pt x="4423" y="240"/>
                  <a:pt x="4108" y="556"/>
                </a:cubicBezTo>
                <a:cubicBezTo>
                  <a:pt x="4032" y="556"/>
                  <a:pt x="3950" y="474"/>
                  <a:pt x="3874" y="474"/>
                </a:cubicBezTo>
                <a:cubicBezTo>
                  <a:pt x="3716" y="474"/>
                  <a:pt x="3476" y="632"/>
                  <a:pt x="3400" y="790"/>
                </a:cubicBezTo>
                <a:cubicBezTo>
                  <a:pt x="3242" y="632"/>
                  <a:pt x="3084" y="632"/>
                  <a:pt x="2926" y="632"/>
                </a:cubicBezTo>
                <a:cubicBezTo>
                  <a:pt x="2844" y="714"/>
                  <a:pt x="2768" y="872"/>
                  <a:pt x="2768" y="948"/>
                </a:cubicBezTo>
                <a:lnTo>
                  <a:pt x="2528" y="948"/>
                </a:lnTo>
                <a:cubicBezTo>
                  <a:pt x="2212" y="948"/>
                  <a:pt x="1978" y="1188"/>
                  <a:pt x="1820" y="1504"/>
                </a:cubicBezTo>
                <a:cubicBezTo>
                  <a:pt x="1738" y="1422"/>
                  <a:pt x="1580" y="1346"/>
                  <a:pt x="1422" y="1346"/>
                </a:cubicBezTo>
                <a:cubicBezTo>
                  <a:pt x="1106" y="1346"/>
                  <a:pt x="872" y="1662"/>
                  <a:pt x="790" y="1978"/>
                </a:cubicBezTo>
                <a:cubicBezTo>
                  <a:pt x="714" y="1896"/>
                  <a:pt x="632" y="1896"/>
                  <a:pt x="557" y="1896"/>
                </a:cubicBezTo>
                <a:cubicBezTo>
                  <a:pt x="241" y="1896"/>
                  <a:pt x="0" y="2136"/>
                  <a:pt x="0" y="2370"/>
                </a:cubicBezTo>
                <a:lnTo>
                  <a:pt x="10508" y="2370"/>
                </a:lnTo>
                <a:cubicBezTo>
                  <a:pt x="10508" y="2212"/>
                  <a:pt x="9794" y="2054"/>
                  <a:pt x="8929" y="2054"/>
                </a:cubicBezTo>
                <a:cubicBezTo>
                  <a:pt x="8929" y="1820"/>
                  <a:pt x="7981" y="1580"/>
                  <a:pt x="6793" y="1580"/>
                </a:cubicBezTo>
                <a:lnTo>
                  <a:pt x="6793" y="1422"/>
                </a:lnTo>
                <a:cubicBezTo>
                  <a:pt x="6793" y="632"/>
                  <a:pt x="6085" y="0"/>
                  <a:pt x="52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9"/>
          <p:cNvSpPr/>
          <p:nvPr/>
        </p:nvSpPr>
        <p:spPr>
          <a:xfrm>
            <a:off x="7291834" y="584410"/>
            <a:ext cx="1852159" cy="418155"/>
          </a:xfrm>
          <a:custGeom>
            <a:avLst/>
            <a:gdLst/>
            <a:ahLst/>
            <a:cxnLst/>
            <a:rect l="l" t="t" r="r" b="b"/>
            <a:pathLst>
              <a:path w="10502" h="2371" extrusionOk="0">
                <a:moveTo>
                  <a:pt x="5289" y="1"/>
                </a:moveTo>
                <a:cubicBezTo>
                  <a:pt x="4815" y="1"/>
                  <a:pt x="4423" y="235"/>
                  <a:pt x="4183" y="550"/>
                </a:cubicBezTo>
                <a:lnTo>
                  <a:pt x="3949" y="550"/>
                </a:lnTo>
                <a:cubicBezTo>
                  <a:pt x="3709" y="550"/>
                  <a:pt x="3551" y="633"/>
                  <a:pt x="3393" y="791"/>
                </a:cubicBezTo>
                <a:cubicBezTo>
                  <a:pt x="3348" y="697"/>
                  <a:pt x="3275" y="659"/>
                  <a:pt x="3190" y="659"/>
                </a:cubicBezTo>
                <a:cubicBezTo>
                  <a:pt x="3131" y="659"/>
                  <a:pt x="3066" y="677"/>
                  <a:pt x="3001" y="708"/>
                </a:cubicBezTo>
                <a:cubicBezTo>
                  <a:pt x="2919" y="708"/>
                  <a:pt x="2843" y="866"/>
                  <a:pt x="2843" y="1024"/>
                </a:cubicBezTo>
                <a:cubicBezTo>
                  <a:pt x="2761" y="1024"/>
                  <a:pt x="2685" y="949"/>
                  <a:pt x="2603" y="949"/>
                </a:cubicBezTo>
                <a:cubicBezTo>
                  <a:pt x="2287" y="949"/>
                  <a:pt x="1971" y="1182"/>
                  <a:pt x="1896" y="1498"/>
                </a:cubicBezTo>
                <a:cubicBezTo>
                  <a:pt x="1738" y="1422"/>
                  <a:pt x="1656" y="1422"/>
                  <a:pt x="1498" y="1422"/>
                </a:cubicBezTo>
                <a:cubicBezTo>
                  <a:pt x="1182" y="1422"/>
                  <a:pt x="866" y="1656"/>
                  <a:pt x="866" y="1972"/>
                </a:cubicBezTo>
                <a:lnTo>
                  <a:pt x="632" y="1972"/>
                </a:lnTo>
                <a:cubicBezTo>
                  <a:pt x="316" y="1972"/>
                  <a:pt x="0" y="2130"/>
                  <a:pt x="0" y="2370"/>
                </a:cubicBezTo>
                <a:lnTo>
                  <a:pt x="10502" y="2370"/>
                </a:lnTo>
                <a:cubicBezTo>
                  <a:pt x="10502" y="2212"/>
                  <a:pt x="9870" y="2130"/>
                  <a:pt x="9004" y="2130"/>
                </a:cubicBezTo>
                <a:cubicBezTo>
                  <a:pt x="8922" y="1814"/>
                  <a:pt x="7974" y="1656"/>
                  <a:pt x="6793" y="1656"/>
                </a:cubicBezTo>
                <a:lnTo>
                  <a:pt x="6793" y="1498"/>
                </a:lnTo>
                <a:cubicBezTo>
                  <a:pt x="6793" y="633"/>
                  <a:pt x="6161" y="1"/>
                  <a:pt x="52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USTOM_12">
    <p:bg>
      <p:bgPr>
        <a:solidFill>
          <a:srgbClr val="EE111C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/>
          <p:nvPr/>
        </p:nvSpPr>
        <p:spPr>
          <a:xfrm>
            <a:off x="2153351" y="4239974"/>
            <a:ext cx="1541148" cy="411399"/>
          </a:xfrm>
          <a:custGeom>
            <a:avLst/>
            <a:gdLst/>
            <a:ahLst/>
            <a:cxnLst/>
            <a:rect l="l" t="t" r="r" b="b"/>
            <a:pathLst>
              <a:path w="9163" h="2446" extrusionOk="0">
                <a:moveTo>
                  <a:pt x="3084" y="1"/>
                </a:moveTo>
                <a:cubicBezTo>
                  <a:pt x="2768" y="1"/>
                  <a:pt x="2452" y="317"/>
                  <a:pt x="2136" y="708"/>
                </a:cubicBezTo>
                <a:cubicBezTo>
                  <a:pt x="2054" y="632"/>
                  <a:pt x="1978" y="632"/>
                  <a:pt x="1896" y="632"/>
                </a:cubicBezTo>
                <a:cubicBezTo>
                  <a:pt x="1896" y="632"/>
                  <a:pt x="1820" y="632"/>
                  <a:pt x="1738" y="708"/>
                </a:cubicBezTo>
                <a:cubicBezTo>
                  <a:pt x="1580" y="790"/>
                  <a:pt x="1580" y="1106"/>
                  <a:pt x="1738" y="1422"/>
                </a:cubicBezTo>
                <a:lnTo>
                  <a:pt x="1504" y="1422"/>
                </a:lnTo>
                <a:cubicBezTo>
                  <a:pt x="632" y="1422"/>
                  <a:pt x="0" y="1814"/>
                  <a:pt x="0" y="2370"/>
                </a:cubicBezTo>
                <a:lnTo>
                  <a:pt x="0" y="2446"/>
                </a:lnTo>
                <a:lnTo>
                  <a:pt x="9162" y="2446"/>
                </a:lnTo>
                <a:cubicBezTo>
                  <a:pt x="8929" y="2054"/>
                  <a:pt x="8057" y="1814"/>
                  <a:pt x="7033" y="1814"/>
                </a:cubicBezTo>
                <a:cubicBezTo>
                  <a:pt x="6635" y="1814"/>
                  <a:pt x="6319" y="1896"/>
                  <a:pt x="6003" y="1896"/>
                </a:cubicBezTo>
                <a:lnTo>
                  <a:pt x="5927" y="1896"/>
                </a:lnTo>
                <a:cubicBezTo>
                  <a:pt x="5845" y="1738"/>
                  <a:pt x="5687" y="1656"/>
                  <a:pt x="5611" y="1656"/>
                </a:cubicBezTo>
                <a:cubicBezTo>
                  <a:pt x="5529" y="1656"/>
                  <a:pt x="5453" y="1656"/>
                  <a:pt x="5453" y="1738"/>
                </a:cubicBezTo>
                <a:cubicBezTo>
                  <a:pt x="5371" y="1738"/>
                  <a:pt x="5371" y="1896"/>
                  <a:pt x="5371" y="1972"/>
                </a:cubicBezTo>
                <a:lnTo>
                  <a:pt x="5213" y="1972"/>
                </a:lnTo>
                <a:cubicBezTo>
                  <a:pt x="5055" y="1972"/>
                  <a:pt x="4897" y="2054"/>
                  <a:pt x="4822" y="2130"/>
                </a:cubicBezTo>
                <a:cubicBezTo>
                  <a:pt x="4739" y="1972"/>
                  <a:pt x="4506" y="1896"/>
                  <a:pt x="4348" y="1814"/>
                </a:cubicBezTo>
                <a:cubicBezTo>
                  <a:pt x="4108" y="1738"/>
                  <a:pt x="3950" y="1656"/>
                  <a:pt x="3792" y="1656"/>
                </a:cubicBezTo>
                <a:cubicBezTo>
                  <a:pt x="3950" y="948"/>
                  <a:pt x="3792" y="234"/>
                  <a:pt x="3242" y="76"/>
                </a:cubicBezTo>
                <a:cubicBezTo>
                  <a:pt x="3242" y="76"/>
                  <a:pt x="3160" y="1"/>
                  <a:pt x="30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0"/>
          <p:cNvSpPr/>
          <p:nvPr/>
        </p:nvSpPr>
        <p:spPr>
          <a:xfrm>
            <a:off x="452924" y="3469482"/>
            <a:ext cx="2591174" cy="570845"/>
          </a:xfrm>
          <a:custGeom>
            <a:avLst/>
            <a:gdLst/>
            <a:ahLst/>
            <a:cxnLst/>
            <a:rect l="l" t="t" r="r" b="b"/>
            <a:pathLst>
              <a:path w="15406" h="3394" extrusionOk="0">
                <a:moveTo>
                  <a:pt x="7741" y="1"/>
                </a:moveTo>
                <a:cubicBezTo>
                  <a:pt x="7109" y="1"/>
                  <a:pt x="6477" y="317"/>
                  <a:pt x="6086" y="790"/>
                </a:cubicBezTo>
                <a:cubicBezTo>
                  <a:pt x="6003" y="708"/>
                  <a:pt x="5928" y="708"/>
                  <a:pt x="5770" y="708"/>
                </a:cubicBezTo>
                <a:cubicBezTo>
                  <a:pt x="5454" y="708"/>
                  <a:pt x="5214" y="866"/>
                  <a:pt x="4980" y="1106"/>
                </a:cubicBezTo>
                <a:cubicBezTo>
                  <a:pt x="4898" y="948"/>
                  <a:pt x="4740" y="866"/>
                  <a:pt x="4582" y="866"/>
                </a:cubicBezTo>
                <a:cubicBezTo>
                  <a:pt x="4506" y="866"/>
                  <a:pt x="4424" y="866"/>
                  <a:pt x="4348" y="948"/>
                </a:cubicBezTo>
                <a:cubicBezTo>
                  <a:pt x="4190" y="1024"/>
                  <a:pt x="4108" y="1182"/>
                  <a:pt x="4108" y="1422"/>
                </a:cubicBezTo>
                <a:cubicBezTo>
                  <a:pt x="4032" y="1340"/>
                  <a:pt x="3950" y="1340"/>
                  <a:pt x="3792" y="1340"/>
                </a:cubicBezTo>
                <a:cubicBezTo>
                  <a:pt x="3318" y="1340"/>
                  <a:pt x="2926" y="1656"/>
                  <a:pt x="2768" y="2130"/>
                </a:cubicBezTo>
                <a:cubicBezTo>
                  <a:pt x="2610" y="2054"/>
                  <a:pt x="2370" y="1972"/>
                  <a:pt x="2212" y="1972"/>
                </a:cubicBezTo>
                <a:cubicBezTo>
                  <a:pt x="1662" y="1972"/>
                  <a:pt x="1264" y="2370"/>
                  <a:pt x="1189" y="2844"/>
                </a:cubicBezTo>
                <a:cubicBezTo>
                  <a:pt x="1106" y="2762"/>
                  <a:pt x="1031" y="2762"/>
                  <a:pt x="948" y="2762"/>
                </a:cubicBezTo>
                <a:lnTo>
                  <a:pt x="873" y="2762"/>
                </a:lnTo>
                <a:cubicBezTo>
                  <a:pt x="399" y="2762"/>
                  <a:pt x="1" y="3078"/>
                  <a:pt x="1" y="3394"/>
                </a:cubicBezTo>
                <a:lnTo>
                  <a:pt x="15405" y="3394"/>
                </a:lnTo>
                <a:cubicBezTo>
                  <a:pt x="15405" y="3236"/>
                  <a:pt x="14375" y="3002"/>
                  <a:pt x="13112" y="3002"/>
                </a:cubicBezTo>
                <a:cubicBezTo>
                  <a:pt x="13112" y="2604"/>
                  <a:pt x="11848" y="2370"/>
                  <a:pt x="10268" y="2370"/>
                </a:cubicBezTo>
                <a:lnTo>
                  <a:pt x="9952" y="2370"/>
                </a:lnTo>
                <a:lnTo>
                  <a:pt x="9952" y="2130"/>
                </a:lnTo>
                <a:cubicBezTo>
                  <a:pt x="9952" y="948"/>
                  <a:pt x="9005" y="1"/>
                  <a:pt x="78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-25248" y="3124182"/>
            <a:ext cx="1248829" cy="345467"/>
          </a:xfrm>
          <a:custGeom>
            <a:avLst/>
            <a:gdLst/>
            <a:ahLst/>
            <a:cxnLst/>
            <a:rect l="l" t="t" r="r" b="b"/>
            <a:pathLst>
              <a:path w="7425" h="2054" extrusionOk="0">
                <a:moveTo>
                  <a:pt x="2926" y="0"/>
                </a:moveTo>
                <a:cubicBezTo>
                  <a:pt x="2528" y="0"/>
                  <a:pt x="2212" y="158"/>
                  <a:pt x="1978" y="474"/>
                </a:cubicBezTo>
                <a:cubicBezTo>
                  <a:pt x="1896" y="474"/>
                  <a:pt x="1820" y="392"/>
                  <a:pt x="1738" y="392"/>
                </a:cubicBezTo>
                <a:cubicBezTo>
                  <a:pt x="1580" y="392"/>
                  <a:pt x="1422" y="474"/>
                  <a:pt x="1264" y="632"/>
                </a:cubicBezTo>
                <a:cubicBezTo>
                  <a:pt x="1188" y="550"/>
                  <a:pt x="1106" y="550"/>
                  <a:pt x="1030" y="550"/>
                </a:cubicBezTo>
                <a:lnTo>
                  <a:pt x="948" y="550"/>
                </a:lnTo>
                <a:cubicBezTo>
                  <a:pt x="872" y="632"/>
                  <a:pt x="790" y="708"/>
                  <a:pt x="790" y="866"/>
                </a:cubicBezTo>
                <a:cubicBezTo>
                  <a:pt x="714" y="790"/>
                  <a:pt x="632" y="790"/>
                  <a:pt x="632" y="790"/>
                </a:cubicBezTo>
                <a:lnTo>
                  <a:pt x="556" y="790"/>
                </a:lnTo>
                <a:cubicBezTo>
                  <a:pt x="316" y="790"/>
                  <a:pt x="82" y="1024"/>
                  <a:pt x="0" y="1264"/>
                </a:cubicBezTo>
                <a:lnTo>
                  <a:pt x="0" y="2054"/>
                </a:lnTo>
                <a:lnTo>
                  <a:pt x="7425" y="2054"/>
                </a:lnTo>
                <a:cubicBezTo>
                  <a:pt x="7425" y="1896"/>
                  <a:pt x="6875" y="1814"/>
                  <a:pt x="6085" y="1814"/>
                </a:cubicBezTo>
                <a:cubicBezTo>
                  <a:pt x="6085" y="1580"/>
                  <a:pt x="5371" y="1422"/>
                  <a:pt x="4423" y="1422"/>
                </a:cubicBezTo>
                <a:lnTo>
                  <a:pt x="4265" y="1422"/>
                </a:lnTo>
                <a:lnTo>
                  <a:pt x="4265" y="1264"/>
                </a:lnTo>
                <a:cubicBezTo>
                  <a:pt x="4265" y="550"/>
                  <a:pt x="3634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0"/>
          <p:cNvSpPr/>
          <p:nvPr/>
        </p:nvSpPr>
        <p:spPr>
          <a:xfrm>
            <a:off x="6432377" y="617978"/>
            <a:ext cx="3130935" cy="822838"/>
          </a:xfrm>
          <a:custGeom>
            <a:avLst/>
            <a:gdLst/>
            <a:ahLst/>
            <a:cxnLst/>
            <a:rect l="l" t="t" r="r" b="b"/>
            <a:pathLst>
              <a:path w="18249" h="4796" extrusionOk="0">
                <a:moveTo>
                  <a:pt x="6259" y="0"/>
                </a:moveTo>
                <a:cubicBezTo>
                  <a:pt x="5581" y="0"/>
                  <a:pt x="4892" y="521"/>
                  <a:pt x="4424" y="1320"/>
                </a:cubicBezTo>
                <a:cubicBezTo>
                  <a:pt x="4237" y="1226"/>
                  <a:pt x="4050" y="1188"/>
                  <a:pt x="3896" y="1188"/>
                </a:cubicBezTo>
                <a:cubicBezTo>
                  <a:pt x="3790" y="1188"/>
                  <a:pt x="3698" y="1207"/>
                  <a:pt x="3634" y="1238"/>
                </a:cubicBezTo>
                <a:cubicBezTo>
                  <a:pt x="3242" y="1478"/>
                  <a:pt x="3160" y="2110"/>
                  <a:pt x="3476" y="2741"/>
                </a:cubicBezTo>
                <a:lnTo>
                  <a:pt x="3002" y="2741"/>
                </a:lnTo>
                <a:cubicBezTo>
                  <a:pt x="1346" y="2741"/>
                  <a:pt x="1" y="3607"/>
                  <a:pt x="1" y="4637"/>
                </a:cubicBezTo>
                <a:lnTo>
                  <a:pt x="1" y="4795"/>
                </a:lnTo>
                <a:lnTo>
                  <a:pt x="18249" y="4795"/>
                </a:lnTo>
                <a:cubicBezTo>
                  <a:pt x="17775" y="4081"/>
                  <a:pt x="16113" y="3607"/>
                  <a:pt x="14059" y="3607"/>
                </a:cubicBezTo>
                <a:cubicBezTo>
                  <a:pt x="13352" y="3607"/>
                  <a:pt x="12638" y="3607"/>
                  <a:pt x="12006" y="3765"/>
                </a:cubicBezTo>
                <a:cubicBezTo>
                  <a:pt x="12006" y="3689"/>
                  <a:pt x="11930" y="3689"/>
                  <a:pt x="11930" y="3607"/>
                </a:cubicBezTo>
                <a:cubicBezTo>
                  <a:pt x="11714" y="3339"/>
                  <a:pt x="11423" y="3216"/>
                  <a:pt x="11160" y="3216"/>
                </a:cubicBezTo>
                <a:cubicBezTo>
                  <a:pt x="11039" y="3216"/>
                  <a:pt x="10924" y="3242"/>
                  <a:pt x="10824" y="3291"/>
                </a:cubicBezTo>
                <a:cubicBezTo>
                  <a:pt x="10747" y="3439"/>
                  <a:pt x="10676" y="3659"/>
                  <a:pt x="10729" y="3878"/>
                </a:cubicBezTo>
                <a:lnTo>
                  <a:pt x="10729" y="3878"/>
                </a:lnTo>
                <a:cubicBezTo>
                  <a:pt x="10708" y="3847"/>
                  <a:pt x="10666" y="3847"/>
                  <a:pt x="10666" y="3847"/>
                </a:cubicBezTo>
                <a:cubicBezTo>
                  <a:pt x="10268" y="3847"/>
                  <a:pt x="9877" y="3923"/>
                  <a:pt x="9719" y="4163"/>
                </a:cubicBezTo>
                <a:cubicBezTo>
                  <a:pt x="9403" y="3847"/>
                  <a:pt x="9087" y="3607"/>
                  <a:pt x="8613" y="3449"/>
                </a:cubicBezTo>
                <a:cubicBezTo>
                  <a:pt x="8297" y="3373"/>
                  <a:pt x="7981" y="3291"/>
                  <a:pt x="7583" y="3291"/>
                </a:cubicBezTo>
                <a:cubicBezTo>
                  <a:pt x="7981" y="1794"/>
                  <a:pt x="7583" y="290"/>
                  <a:pt x="6635" y="56"/>
                </a:cubicBezTo>
                <a:cubicBezTo>
                  <a:pt x="6511" y="18"/>
                  <a:pt x="6385" y="0"/>
                  <a:pt x="62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0"/>
          <p:cNvSpPr/>
          <p:nvPr/>
        </p:nvSpPr>
        <p:spPr>
          <a:xfrm>
            <a:off x="7245438" y="1764571"/>
            <a:ext cx="1680504" cy="380880"/>
          </a:xfrm>
          <a:custGeom>
            <a:avLst/>
            <a:gdLst/>
            <a:ahLst/>
            <a:cxnLst/>
            <a:rect l="l" t="t" r="r" b="b"/>
            <a:pathLst>
              <a:path w="9795" h="2220" extrusionOk="0">
                <a:moveTo>
                  <a:pt x="5104" y="0"/>
                </a:moveTo>
                <a:cubicBezTo>
                  <a:pt x="5063" y="0"/>
                  <a:pt x="5021" y="3"/>
                  <a:pt x="4980" y="8"/>
                </a:cubicBezTo>
                <a:cubicBezTo>
                  <a:pt x="4506" y="8"/>
                  <a:pt x="4108" y="166"/>
                  <a:pt x="3874" y="482"/>
                </a:cubicBezTo>
                <a:lnTo>
                  <a:pt x="3634" y="482"/>
                </a:lnTo>
                <a:cubicBezTo>
                  <a:pt x="3476" y="482"/>
                  <a:pt x="3318" y="557"/>
                  <a:pt x="3160" y="715"/>
                </a:cubicBezTo>
                <a:cubicBezTo>
                  <a:pt x="3084" y="557"/>
                  <a:pt x="2926" y="557"/>
                  <a:pt x="2768" y="557"/>
                </a:cubicBezTo>
                <a:cubicBezTo>
                  <a:pt x="2686" y="639"/>
                  <a:pt x="2610" y="797"/>
                  <a:pt x="2610" y="873"/>
                </a:cubicBezTo>
                <a:lnTo>
                  <a:pt x="2370" y="873"/>
                </a:lnTo>
                <a:cubicBezTo>
                  <a:pt x="2136" y="873"/>
                  <a:pt x="1820" y="1113"/>
                  <a:pt x="1738" y="1347"/>
                </a:cubicBezTo>
                <a:cubicBezTo>
                  <a:pt x="1662" y="1271"/>
                  <a:pt x="1504" y="1271"/>
                  <a:pt x="1346" y="1271"/>
                </a:cubicBezTo>
                <a:cubicBezTo>
                  <a:pt x="1030" y="1271"/>
                  <a:pt x="790" y="1505"/>
                  <a:pt x="790" y="1821"/>
                </a:cubicBezTo>
                <a:cubicBezTo>
                  <a:pt x="715" y="1745"/>
                  <a:pt x="632" y="1745"/>
                  <a:pt x="557" y="1745"/>
                </a:cubicBezTo>
                <a:cubicBezTo>
                  <a:pt x="241" y="1745"/>
                  <a:pt x="1" y="1979"/>
                  <a:pt x="1" y="2137"/>
                </a:cubicBezTo>
                <a:lnTo>
                  <a:pt x="1" y="2219"/>
                </a:lnTo>
                <a:lnTo>
                  <a:pt x="9794" y="2219"/>
                </a:lnTo>
                <a:cubicBezTo>
                  <a:pt x="9794" y="2061"/>
                  <a:pt x="9245" y="1903"/>
                  <a:pt x="8373" y="1903"/>
                </a:cubicBezTo>
                <a:cubicBezTo>
                  <a:pt x="8373" y="1695"/>
                  <a:pt x="7657" y="1491"/>
                  <a:pt x="6797" y="1491"/>
                </a:cubicBezTo>
                <a:cubicBezTo>
                  <a:pt x="6668" y="1491"/>
                  <a:pt x="6535" y="1495"/>
                  <a:pt x="6401" y="1505"/>
                </a:cubicBezTo>
                <a:lnTo>
                  <a:pt x="6319" y="1505"/>
                </a:lnTo>
                <a:cubicBezTo>
                  <a:pt x="6401" y="1429"/>
                  <a:pt x="6401" y="1347"/>
                  <a:pt x="6401" y="1347"/>
                </a:cubicBezTo>
                <a:cubicBezTo>
                  <a:pt x="6324" y="604"/>
                  <a:pt x="5760" y="0"/>
                  <a:pt x="51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0"/>
          <p:cNvSpPr/>
          <p:nvPr/>
        </p:nvSpPr>
        <p:spPr>
          <a:xfrm>
            <a:off x="8099676" y="246875"/>
            <a:ext cx="1680504" cy="380880"/>
          </a:xfrm>
          <a:custGeom>
            <a:avLst/>
            <a:gdLst/>
            <a:ahLst/>
            <a:cxnLst/>
            <a:rect l="l" t="t" r="r" b="b"/>
            <a:pathLst>
              <a:path w="9795" h="2220" extrusionOk="0">
                <a:moveTo>
                  <a:pt x="5035" y="0"/>
                </a:moveTo>
                <a:cubicBezTo>
                  <a:pt x="4990" y="0"/>
                  <a:pt x="4944" y="3"/>
                  <a:pt x="4897" y="8"/>
                </a:cubicBezTo>
                <a:cubicBezTo>
                  <a:pt x="4499" y="8"/>
                  <a:pt x="4108" y="166"/>
                  <a:pt x="3868" y="481"/>
                </a:cubicBezTo>
                <a:lnTo>
                  <a:pt x="3634" y="481"/>
                </a:lnTo>
                <a:cubicBezTo>
                  <a:pt x="3476" y="481"/>
                  <a:pt x="3236" y="557"/>
                  <a:pt x="3160" y="715"/>
                </a:cubicBezTo>
                <a:cubicBezTo>
                  <a:pt x="3002" y="557"/>
                  <a:pt x="2844" y="557"/>
                  <a:pt x="2762" y="557"/>
                </a:cubicBezTo>
                <a:cubicBezTo>
                  <a:pt x="2686" y="639"/>
                  <a:pt x="2604" y="797"/>
                  <a:pt x="2604" y="873"/>
                </a:cubicBezTo>
                <a:lnTo>
                  <a:pt x="2370" y="873"/>
                </a:lnTo>
                <a:cubicBezTo>
                  <a:pt x="2054" y="873"/>
                  <a:pt x="1814" y="1113"/>
                  <a:pt x="1738" y="1347"/>
                </a:cubicBezTo>
                <a:cubicBezTo>
                  <a:pt x="1580" y="1271"/>
                  <a:pt x="1498" y="1271"/>
                  <a:pt x="1340" y="1271"/>
                </a:cubicBezTo>
                <a:cubicBezTo>
                  <a:pt x="1024" y="1271"/>
                  <a:pt x="790" y="1505"/>
                  <a:pt x="708" y="1821"/>
                </a:cubicBezTo>
                <a:cubicBezTo>
                  <a:pt x="708" y="1745"/>
                  <a:pt x="632" y="1745"/>
                  <a:pt x="550" y="1745"/>
                </a:cubicBezTo>
                <a:cubicBezTo>
                  <a:pt x="234" y="1745"/>
                  <a:pt x="1" y="1979"/>
                  <a:pt x="1" y="2137"/>
                </a:cubicBezTo>
                <a:lnTo>
                  <a:pt x="1" y="2219"/>
                </a:lnTo>
                <a:lnTo>
                  <a:pt x="9794" y="2219"/>
                </a:lnTo>
                <a:cubicBezTo>
                  <a:pt x="9794" y="2061"/>
                  <a:pt x="9163" y="1903"/>
                  <a:pt x="8373" y="1903"/>
                </a:cubicBezTo>
                <a:cubicBezTo>
                  <a:pt x="8301" y="1694"/>
                  <a:pt x="7638" y="1491"/>
                  <a:pt x="6740" y="1491"/>
                </a:cubicBezTo>
                <a:cubicBezTo>
                  <a:pt x="6604" y="1491"/>
                  <a:pt x="6464" y="1495"/>
                  <a:pt x="6319" y="1505"/>
                </a:cubicBezTo>
                <a:lnTo>
                  <a:pt x="6319" y="1347"/>
                </a:lnTo>
                <a:cubicBezTo>
                  <a:pt x="6319" y="604"/>
                  <a:pt x="5760" y="0"/>
                  <a:pt x="50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7">
  <p:cSld name="CUSTOM_18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1"/>
          <p:cNvGrpSpPr/>
          <p:nvPr/>
        </p:nvGrpSpPr>
        <p:grpSpPr>
          <a:xfrm>
            <a:off x="0" y="-87787"/>
            <a:ext cx="9292377" cy="5319074"/>
            <a:chOff x="0" y="-87787"/>
            <a:chExt cx="9292377" cy="5319074"/>
          </a:xfrm>
        </p:grpSpPr>
        <p:sp>
          <p:nvSpPr>
            <p:cNvPr id="285" name="Google Shape;285;p31"/>
            <p:cNvSpPr/>
            <p:nvPr/>
          </p:nvSpPr>
          <p:spPr>
            <a:xfrm>
              <a:off x="6194808" y="580426"/>
              <a:ext cx="2774287" cy="732489"/>
            </a:xfrm>
            <a:custGeom>
              <a:avLst/>
              <a:gdLst/>
              <a:ahLst/>
              <a:cxnLst/>
              <a:rect l="l" t="t" r="r" b="b"/>
              <a:pathLst>
                <a:path w="16271" h="4296" extrusionOk="0">
                  <a:moveTo>
                    <a:pt x="5595" y="0"/>
                  </a:moveTo>
                  <a:cubicBezTo>
                    <a:pt x="5015" y="0"/>
                    <a:pt x="4353" y="457"/>
                    <a:pt x="3873" y="1212"/>
                  </a:cubicBezTo>
                  <a:cubicBezTo>
                    <a:pt x="3734" y="1120"/>
                    <a:pt x="3597" y="1082"/>
                    <a:pt x="3459" y="1082"/>
                  </a:cubicBezTo>
                  <a:cubicBezTo>
                    <a:pt x="3360" y="1082"/>
                    <a:pt x="3260" y="1102"/>
                    <a:pt x="3159" y="1136"/>
                  </a:cubicBezTo>
                  <a:cubicBezTo>
                    <a:pt x="2844" y="1370"/>
                    <a:pt x="2768" y="1926"/>
                    <a:pt x="3084" y="2476"/>
                  </a:cubicBezTo>
                  <a:lnTo>
                    <a:pt x="2610" y="2476"/>
                  </a:lnTo>
                  <a:cubicBezTo>
                    <a:pt x="1188" y="2476"/>
                    <a:pt x="0" y="3190"/>
                    <a:pt x="0" y="4138"/>
                  </a:cubicBezTo>
                  <a:lnTo>
                    <a:pt x="0" y="4296"/>
                  </a:lnTo>
                  <a:lnTo>
                    <a:pt x="16271" y="4296"/>
                  </a:lnTo>
                  <a:cubicBezTo>
                    <a:pt x="15879" y="3664"/>
                    <a:pt x="14375" y="3190"/>
                    <a:pt x="12562" y="3190"/>
                  </a:cubicBezTo>
                  <a:cubicBezTo>
                    <a:pt x="11848" y="3190"/>
                    <a:pt x="11298" y="3266"/>
                    <a:pt x="10742" y="3348"/>
                  </a:cubicBezTo>
                  <a:cubicBezTo>
                    <a:pt x="10666" y="3348"/>
                    <a:pt x="10666" y="3266"/>
                    <a:pt x="10666" y="3266"/>
                  </a:cubicBezTo>
                  <a:cubicBezTo>
                    <a:pt x="10449" y="2997"/>
                    <a:pt x="10159" y="2874"/>
                    <a:pt x="9920" y="2874"/>
                  </a:cubicBezTo>
                  <a:cubicBezTo>
                    <a:pt x="9810" y="2874"/>
                    <a:pt x="9712" y="2900"/>
                    <a:pt x="9636" y="2950"/>
                  </a:cubicBezTo>
                  <a:cubicBezTo>
                    <a:pt x="9560" y="3108"/>
                    <a:pt x="9478" y="3266"/>
                    <a:pt x="9560" y="3506"/>
                  </a:cubicBezTo>
                  <a:lnTo>
                    <a:pt x="9478" y="3506"/>
                  </a:lnTo>
                  <a:cubicBezTo>
                    <a:pt x="9379" y="3485"/>
                    <a:pt x="9285" y="3475"/>
                    <a:pt x="9197" y="3475"/>
                  </a:cubicBezTo>
                  <a:cubicBezTo>
                    <a:pt x="8937" y="3475"/>
                    <a:pt x="8730" y="3565"/>
                    <a:pt x="8612" y="3739"/>
                  </a:cubicBezTo>
                  <a:cubicBezTo>
                    <a:pt x="8372" y="3424"/>
                    <a:pt x="8056" y="3266"/>
                    <a:pt x="7665" y="3108"/>
                  </a:cubicBezTo>
                  <a:cubicBezTo>
                    <a:pt x="7349" y="3032"/>
                    <a:pt x="7033" y="2950"/>
                    <a:pt x="6793" y="2950"/>
                  </a:cubicBezTo>
                  <a:cubicBezTo>
                    <a:pt x="7109" y="1610"/>
                    <a:pt x="6717" y="264"/>
                    <a:pt x="5845" y="30"/>
                  </a:cubicBezTo>
                  <a:cubicBezTo>
                    <a:pt x="5764" y="10"/>
                    <a:pt x="5680" y="0"/>
                    <a:pt x="5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7137363" y="1836203"/>
              <a:ext cx="1508458" cy="338623"/>
            </a:xfrm>
            <a:custGeom>
              <a:avLst/>
              <a:gdLst/>
              <a:ahLst/>
              <a:cxnLst/>
              <a:rect l="l" t="t" r="r" b="b"/>
              <a:pathLst>
                <a:path w="8847" h="1986" extrusionOk="0">
                  <a:moveTo>
                    <a:pt x="4555" y="1"/>
                  </a:moveTo>
                  <a:cubicBezTo>
                    <a:pt x="4512" y="1"/>
                    <a:pt x="4468" y="3"/>
                    <a:pt x="4424" y="8"/>
                  </a:cubicBezTo>
                  <a:cubicBezTo>
                    <a:pt x="4108" y="8"/>
                    <a:pt x="3716" y="166"/>
                    <a:pt x="3558" y="406"/>
                  </a:cubicBezTo>
                  <a:lnTo>
                    <a:pt x="3318" y="406"/>
                  </a:lnTo>
                  <a:cubicBezTo>
                    <a:pt x="3160" y="406"/>
                    <a:pt x="3002" y="482"/>
                    <a:pt x="2926" y="640"/>
                  </a:cubicBezTo>
                  <a:cubicBezTo>
                    <a:pt x="2835" y="548"/>
                    <a:pt x="2743" y="509"/>
                    <a:pt x="2666" y="509"/>
                  </a:cubicBezTo>
                  <a:cubicBezTo>
                    <a:pt x="2611" y="509"/>
                    <a:pt x="2563" y="529"/>
                    <a:pt x="2528" y="564"/>
                  </a:cubicBezTo>
                  <a:cubicBezTo>
                    <a:pt x="2453" y="564"/>
                    <a:pt x="2370" y="640"/>
                    <a:pt x="2370" y="797"/>
                  </a:cubicBezTo>
                  <a:lnTo>
                    <a:pt x="2212" y="797"/>
                  </a:lnTo>
                  <a:cubicBezTo>
                    <a:pt x="1897" y="797"/>
                    <a:pt x="1663" y="955"/>
                    <a:pt x="1581" y="1196"/>
                  </a:cubicBezTo>
                  <a:cubicBezTo>
                    <a:pt x="1505" y="1113"/>
                    <a:pt x="1423" y="1113"/>
                    <a:pt x="1265" y="1113"/>
                  </a:cubicBezTo>
                  <a:cubicBezTo>
                    <a:pt x="949" y="1113"/>
                    <a:pt x="791" y="1354"/>
                    <a:pt x="715" y="1587"/>
                  </a:cubicBezTo>
                  <a:lnTo>
                    <a:pt x="557" y="1587"/>
                  </a:lnTo>
                  <a:cubicBezTo>
                    <a:pt x="241" y="1587"/>
                    <a:pt x="1" y="1745"/>
                    <a:pt x="1" y="1903"/>
                  </a:cubicBezTo>
                  <a:lnTo>
                    <a:pt x="83" y="1985"/>
                  </a:lnTo>
                  <a:lnTo>
                    <a:pt x="8847" y="1985"/>
                  </a:lnTo>
                  <a:cubicBezTo>
                    <a:pt x="8847" y="1827"/>
                    <a:pt x="8297" y="1745"/>
                    <a:pt x="7507" y="1669"/>
                  </a:cubicBezTo>
                  <a:cubicBezTo>
                    <a:pt x="7507" y="1534"/>
                    <a:pt x="6923" y="1337"/>
                    <a:pt x="6156" y="1337"/>
                  </a:cubicBezTo>
                  <a:cubicBezTo>
                    <a:pt x="6032" y="1337"/>
                    <a:pt x="5902" y="1342"/>
                    <a:pt x="5770" y="1354"/>
                  </a:cubicBezTo>
                  <a:lnTo>
                    <a:pt x="5688" y="1354"/>
                  </a:lnTo>
                  <a:cubicBezTo>
                    <a:pt x="5770" y="1271"/>
                    <a:pt x="5770" y="1271"/>
                    <a:pt x="5770" y="1196"/>
                  </a:cubicBezTo>
                  <a:cubicBezTo>
                    <a:pt x="5693" y="526"/>
                    <a:pt x="5204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7797901" y="316141"/>
              <a:ext cx="1494476" cy="336406"/>
            </a:xfrm>
            <a:custGeom>
              <a:avLst/>
              <a:gdLst/>
              <a:ahLst/>
              <a:cxnLst/>
              <a:rect l="l" t="t" r="r" b="b"/>
              <a:pathLst>
                <a:path w="8765" h="1973" extrusionOk="0">
                  <a:moveTo>
                    <a:pt x="4423" y="1"/>
                  </a:moveTo>
                  <a:cubicBezTo>
                    <a:pt x="4025" y="1"/>
                    <a:pt x="3633" y="235"/>
                    <a:pt x="3475" y="475"/>
                  </a:cubicBezTo>
                  <a:lnTo>
                    <a:pt x="3235" y="475"/>
                  </a:lnTo>
                  <a:cubicBezTo>
                    <a:pt x="3077" y="475"/>
                    <a:pt x="2919" y="551"/>
                    <a:pt x="2844" y="633"/>
                  </a:cubicBezTo>
                  <a:cubicBezTo>
                    <a:pt x="2686" y="551"/>
                    <a:pt x="2528" y="551"/>
                    <a:pt x="2446" y="551"/>
                  </a:cubicBezTo>
                  <a:cubicBezTo>
                    <a:pt x="2370" y="633"/>
                    <a:pt x="2288" y="708"/>
                    <a:pt x="2288" y="866"/>
                  </a:cubicBezTo>
                  <a:cubicBezTo>
                    <a:pt x="2212" y="791"/>
                    <a:pt x="2212" y="791"/>
                    <a:pt x="2130" y="791"/>
                  </a:cubicBezTo>
                  <a:cubicBezTo>
                    <a:pt x="1814" y="791"/>
                    <a:pt x="1580" y="1024"/>
                    <a:pt x="1498" y="1265"/>
                  </a:cubicBezTo>
                  <a:cubicBezTo>
                    <a:pt x="1422" y="1182"/>
                    <a:pt x="1340" y="1182"/>
                    <a:pt x="1182" y="1182"/>
                  </a:cubicBezTo>
                  <a:cubicBezTo>
                    <a:pt x="948" y="1182"/>
                    <a:pt x="708" y="1340"/>
                    <a:pt x="632" y="1656"/>
                  </a:cubicBezTo>
                  <a:lnTo>
                    <a:pt x="474" y="1656"/>
                  </a:lnTo>
                  <a:cubicBezTo>
                    <a:pt x="158" y="1656"/>
                    <a:pt x="0" y="1814"/>
                    <a:pt x="0" y="1972"/>
                  </a:cubicBezTo>
                  <a:lnTo>
                    <a:pt x="8764" y="1972"/>
                  </a:lnTo>
                  <a:cubicBezTo>
                    <a:pt x="8764" y="1896"/>
                    <a:pt x="8214" y="1738"/>
                    <a:pt x="7425" y="1738"/>
                  </a:cubicBezTo>
                  <a:cubicBezTo>
                    <a:pt x="7425" y="1498"/>
                    <a:pt x="6635" y="1340"/>
                    <a:pt x="5687" y="1340"/>
                  </a:cubicBezTo>
                  <a:lnTo>
                    <a:pt x="5687" y="1265"/>
                  </a:lnTo>
                  <a:cubicBezTo>
                    <a:pt x="5605" y="551"/>
                    <a:pt x="5055" y="1"/>
                    <a:pt x="4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0" y="-87787"/>
              <a:ext cx="6532047" cy="5319074"/>
            </a:xfrm>
            <a:custGeom>
              <a:avLst/>
              <a:gdLst/>
              <a:ahLst/>
              <a:cxnLst/>
              <a:rect l="l" t="t" r="r" b="b"/>
              <a:pathLst>
                <a:path w="38310" h="31196" extrusionOk="0">
                  <a:moveTo>
                    <a:pt x="0" y="0"/>
                  </a:moveTo>
                  <a:lnTo>
                    <a:pt x="0" y="31195"/>
                  </a:lnTo>
                  <a:lnTo>
                    <a:pt x="38310" y="31195"/>
                  </a:lnTo>
                  <a:lnTo>
                    <a:pt x="38310" y="0"/>
                  </a:ln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3905430" y="1258870"/>
              <a:ext cx="2451009" cy="551754"/>
            </a:xfrm>
            <a:custGeom>
              <a:avLst/>
              <a:gdLst/>
              <a:ahLst/>
              <a:cxnLst/>
              <a:rect l="l" t="t" r="r" b="b"/>
              <a:pathLst>
                <a:path w="14375" h="3236" extrusionOk="0">
                  <a:moveTo>
                    <a:pt x="7191" y="1"/>
                  </a:moveTo>
                  <a:cubicBezTo>
                    <a:pt x="6635" y="1"/>
                    <a:pt x="6085" y="317"/>
                    <a:pt x="5687" y="708"/>
                  </a:cubicBezTo>
                  <a:lnTo>
                    <a:pt x="5371" y="708"/>
                  </a:lnTo>
                  <a:cubicBezTo>
                    <a:pt x="5055" y="708"/>
                    <a:pt x="4821" y="790"/>
                    <a:pt x="4663" y="1024"/>
                  </a:cubicBezTo>
                  <a:cubicBezTo>
                    <a:pt x="4505" y="948"/>
                    <a:pt x="4347" y="866"/>
                    <a:pt x="4265" y="866"/>
                  </a:cubicBezTo>
                  <a:cubicBezTo>
                    <a:pt x="4189" y="866"/>
                    <a:pt x="4107" y="866"/>
                    <a:pt x="4031" y="948"/>
                  </a:cubicBezTo>
                  <a:cubicBezTo>
                    <a:pt x="3873" y="1024"/>
                    <a:pt x="3873" y="1182"/>
                    <a:pt x="3791" y="1340"/>
                  </a:cubicBezTo>
                  <a:cubicBezTo>
                    <a:pt x="3716" y="1340"/>
                    <a:pt x="3633" y="1264"/>
                    <a:pt x="3558" y="1264"/>
                  </a:cubicBezTo>
                  <a:lnTo>
                    <a:pt x="3475" y="1264"/>
                  </a:lnTo>
                  <a:cubicBezTo>
                    <a:pt x="3084" y="1340"/>
                    <a:pt x="2686" y="1580"/>
                    <a:pt x="2528" y="2054"/>
                  </a:cubicBezTo>
                  <a:cubicBezTo>
                    <a:pt x="2370" y="1896"/>
                    <a:pt x="2212" y="1896"/>
                    <a:pt x="2054" y="1896"/>
                  </a:cubicBezTo>
                  <a:lnTo>
                    <a:pt x="1978" y="1896"/>
                  </a:lnTo>
                  <a:cubicBezTo>
                    <a:pt x="1580" y="1896"/>
                    <a:pt x="1188" y="2212"/>
                    <a:pt x="1106" y="2686"/>
                  </a:cubicBezTo>
                  <a:cubicBezTo>
                    <a:pt x="1030" y="2604"/>
                    <a:pt x="948" y="2604"/>
                    <a:pt x="872" y="2604"/>
                  </a:cubicBezTo>
                  <a:lnTo>
                    <a:pt x="790" y="2604"/>
                  </a:lnTo>
                  <a:cubicBezTo>
                    <a:pt x="398" y="2604"/>
                    <a:pt x="0" y="2920"/>
                    <a:pt x="0" y="3160"/>
                  </a:cubicBezTo>
                  <a:lnTo>
                    <a:pt x="0" y="3236"/>
                  </a:lnTo>
                  <a:lnTo>
                    <a:pt x="14375" y="3236"/>
                  </a:lnTo>
                  <a:cubicBezTo>
                    <a:pt x="14375" y="3002"/>
                    <a:pt x="13427" y="2844"/>
                    <a:pt x="12246" y="2844"/>
                  </a:cubicBezTo>
                  <a:cubicBezTo>
                    <a:pt x="12163" y="2446"/>
                    <a:pt x="11058" y="2212"/>
                    <a:pt x="9560" y="2212"/>
                  </a:cubicBezTo>
                  <a:lnTo>
                    <a:pt x="9244" y="2212"/>
                  </a:lnTo>
                  <a:cubicBezTo>
                    <a:pt x="9320" y="2130"/>
                    <a:pt x="9320" y="2054"/>
                    <a:pt x="9320" y="1972"/>
                  </a:cubicBezTo>
                  <a:cubicBezTo>
                    <a:pt x="9244" y="866"/>
                    <a:pt x="8372" y="1"/>
                    <a:pt x="7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6194808" y="1002428"/>
              <a:ext cx="337259" cy="310490"/>
            </a:xfrm>
            <a:custGeom>
              <a:avLst/>
              <a:gdLst/>
              <a:ahLst/>
              <a:cxnLst/>
              <a:rect l="l" t="t" r="r" b="b"/>
              <a:pathLst>
                <a:path w="1978" h="1821" extrusionOk="0">
                  <a:moveTo>
                    <a:pt x="1978" y="1"/>
                  </a:moveTo>
                  <a:cubicBezTo>
                    <a:pt x="790" y="241"/>
                    <a:pt x="0" y="873"/>
                    <a:pt x="0" y="1663"/>
                  </a:cubicBezTo>
                  <a:lnTo>
                    <a:pt x="0" y="1821"/>
                  </a:lnTo>
                  <a:lnTo>
                    <a:pt x="1978" y="1821"/>
                  </a:lnTo>
                  <a:lnTo>
                    <a:pt x="19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3"/>
          <p:cNvGrpSpPr/>
          <p:nvPr/>
        </p:nvGrpSpPr>
        <p:grpSpPr>
          <a:xfrm>
            <a:off x="0" y="-87787"/>
            <a:ext cx="9292377" cy="5319074"/>
            <a:chOff x="0" y="-87787"/>
            <a:chExt cx="9292377" cy="5319074"/>
          </a:xfrm>
        </p:grpSpPr>
        <p:sp>
          <p:nvSpPr>
            <p:cNvPr id="41" name="Google Shape;41;p3"/>
            <p:cNvSpPr/>
            <p:nvPr/>
          </p:nvSpPr>
          <p:spPr>
            <a:xfrm>
              <a:off x="6194808" y="580426"/>
              <a:ext cx="2774287" cy="732489"/>
            </a:xfrm>
            <a:custGeom>
              <a:avLst/>
              <a:gdLst/>
              <a:ahLst/>
              <a:cxnLst/>
              <a:rect l="l" t="t" r="r" b="b"/>
              <a:pathLst>
                <a:path w="16271" h="4296" extrusionOk="0">
                  <a:moveTo>
                    <a:pt x="5595" y="0"/>
                  </a:moveTo>
                  <a:cubicBezTo>
                    <a:pt x="5015" y="0"/>
                    <a:pt x="4353" y="457"/>
                    <a:pt x="3873" y="1212"/>
                  </a:cubicBezTo>
                  <a:cubicBezTo>
                    <a:pt x="3734" y="1120"/>
                    <a:pt x="3597" y="1082"/>
                    <a:pt x="3459" y="1082"/>
                  </a:cubicBezTo>
                  <a:cubicBezTo>
                    <a:pt x="3360" y="1082"/>
                    <a:pt x="3260" y="1102"/>
                    <a:pt x="3159" y="1136"/>
                  </a:cubicBezTo>
                  <a:cubicBezTo>
                    <a:pt x="2844" y="1370"/>
                    <a:pt x="2768" y="1926"/>
                    <a:pt x="3084" y="2476"/>
                  </a:cubicBezTo>
                  <a:lnTo>
                    <a:pt x="2610" y="2476"/>
                  </a:lnTo>
                  <a:cubicBezTo>
                    <a:pt x="1188" y="2476"/>
                    <a:pt x="0" y="3190"/>
                    <a:pt x="0" y="4138"/>
                  </a:cubicBezTo>
                  <a:lnTo>
                    <a:pt x="0" y="4296"/>
                  </a:lnTo>
                  <a:lnTo>
                    <a:pt x="16271" y="4296"/>
                  </a:lnTo>
                  <a:cubicBezTo>
                    <a:pt x="15879" y="3664"/>
                    <a:pt x="14375" y="3190"/>
                    <a:pt x="12562" y="3190"/>
                  </a:cubicBezTo>
                  <a:cubicBezTo>
                    <a:pt x="11848" y="3190"/>
                    <a:pt x="11298" y="3266"/>
                    <a:pt x="10742" y="3348"/>
                  </a:cubicBezTo>
                  <a:cubicBezTo>
                    <a:pt x="10666" y="3348"/>
                    <a:pt x="10666" y="3266"/>
                    <a:pt x="10666" y="3266"/>
                  </a:cubicBezTo>
                  <a:cubicBezTo>
                    <a:pt x="10449" y="2997"/>
                    <a:pt x="10159" y="2874"/>
                    <a:pt x="9920" y="2874"/>
                  </a:cubicBezTo>
                  <a:cubicBezTo>
                    <a:pt x="9810" y="2874"/>
                    <a:pt x="9712" y="2900"/>
                    <a:pt x="9636" y="2950"/>
                  </a:cubicBezTo>
                  <a:cubicBezTo>
                    <a:pt x="9560" y="3108"/>
                    <a:pt x="9478" y="3266"/>
                    <a:pt x="9560" y="3506"/>
                  </a:cubicBezTo>
                  <a:lnTo>
                    <a:pt x="9478" y="3506"/>
                  </a:lnTo>
                  <a:cubicBezTo>
                    <a:pt x="9379" y="3485"/>
                    <a:pt x="9285" y="3475"/>
                    <a:pt x="9197" y="3475"/>
                  </a:cubicBezTo>
                  <a:cubicBezTo>
                    <a:pt x="8937" y="3475"/>
                    <a:pt x="8730" y="3565"/>
                    <a:pt x="8612" y="3739"/>
                  </a:cubicBezTo>
                  <a:cubicBezTo>
                    <a:pt x="8372" y="3424"/>
                    <a:pt x="8056" y="3266"/>
                    <a:pt x="7665" y="3108"/>
                  </a:cubicBezTo>
                  <a:cubicBezTo>
                    <a:pt x="7349" y="3032"/>
                    <a:pt x="7033" y="2950"/>
                    <a:pt x="6793" y="2950"/>
                  </a:cubicBezTo>
                  <a:cubicBezTo>
                    <a:pt x="7109" y="1610"/>
                    <a:pt x="6717" y="264"/>
                    <a:pt x="5845" y="30"/>
                  </a:cubicBezTo>
                  <a:cubicBezTo>
                    <a:pt x="5764" y="10"/>
                    <a:pt x="5680" y="0"/>
                    <a:pt x="5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137363" y="1836203"/>
              <a:ext cx="1508458" cy="338623"/>
            </a:xfrm>
            <a:custGeom>
              <a:avLst/>
              <a:gdLst/>
              <a:ahLst/>
              <a:cxnLst/>
              <a:rect l="l" t="t" r="r" b="b"/>
              <a:pathLst>
                <a:path w="8847" h="1986" extrusionOk="0">
                  <a:moveTo>
                    <a:pt x="4555" y="1"/>
                  </a:moveTo>
                  <a:cubicBezTo>
                    <a:pt x="4512" y="1"/>
                    <a:pt x="4468" y="3"/>
                    <a:pt x="4424" y="8"/>
                  </a:cubicBezTo>
                  <a:cubicBezTo>
                    <a:pt x="4108" y="8"/>
                    <a:pt x="3716" y="166"/>
                    <a:pt x="3558" y="406"/>
                  </a:cubicBezTo>
                  <a:lnTo>
                    <a:pt x="3318" y="406"/>
                  </a:lnTo>
                  <a:cubicBezTo>
                    <a:pt x="3160" y="406"/>
                    <a:pt x="3002" y="482"/>
                    <a:pt x="2926" y="640"/>
                  </a:cubicBezTo>
                  <a:cubicBezTo>
                    <a:pt x="2835" y="548"/>
                    <a:pt x="2743" y="509"/>
                    <a:pt x="2666" y="509"/>
                  </a:cubicBezTo>
                  <a:cubicBezTo>
                    <a:pt x="2611" y="509"/>
                    <a:pt x="2563" y="529"/>
                    <a:pt x="2528" y="564"/>
                  </a:cubicBezTo>
                  <a:cubicBezTo>
                    <a:pt x="2453" y="564"/>
                    <a:pt x="2370" y="640"/>
                    <a:pt x="2370" y="797"/>
                  </a:cubicBezTo>
                  <a:lnTo>
                    <a:pt x="2212" y="797"/>
                  </a:lnTo>
                  <a:cubicBezTo>
                    <a:pt x="1897" y="797"/>
                    <a:pt x="1663" y="955"/>
                    <a:pt x="1581" y="1196"/>
                  </a:cubicBezTo>
                  <a:cubicBezTo>
                    <a:pt x="1505" y="1113"/>
                    <a:pt x="1423" y="1113"/>
                    <a:pt x="1265" y="1113"/>
                  </a:cubicBezTo>
                  <a:cubicBezTo>
                    <a:pt x="949" y="1113"/>
                    <a:pt x="791" y="1354"/>
                    <a:pt x="715" y="1587"/>
                  </a:cubicBezTo>
                  <a:lnTo>
                    <a:pt x="557" y="1587"/>
                  </a:lnTo>
                  <a:cubicBezTo>
                    <a:pt x="241" y="1587"/>
                    <a:pt x="1" y="1745"/>
                    <a:pt x="1" y="1903"/>
                  </a:cubicBezTo>
                  <a:lnTo>
                    <a:pt x="83" y="1985"/>
                  </a:lnTo>
                  <a:lnTo>
                    <a:pt x="8847" y="1985"/>
                  </a:lnTo>
                  <a:cubicBezTo>
                    <a:pt x="8847" y="1827"/>
                    <a:pt x="8297" y="1745"/>
                    <a:pt x="7507" y="1669"/>
                  </a:cubicBezTo>
                  <a:cubicBezTo>
                    <a:pt x="7507" y="1534"/>
                    <a:pt x="6923" y="1337"/>
                    <a:pt x="6156" y="1337"/>
                  </a:cubicBezTo>
                  <a:cubicBezTo>
                    <a:pt x="6032" y="1337"/>
                    <a:pt x="5902" y="1342"/>
                    <a:pt x="5770" y="1354"/>
                  </a:cubicBezTo>
                  <a:lnTo>
                    <a:pt x="5688" y="1354"/>
                  </a:lnTo>
                  <a:cubicBezTo>
                    <a:pt x="5770" y="1271"/>
                    <a:pt x="5770" y="1271"/>
                    <a:pt x="5770" y="1196"/>
                  </a:cubicBezTo>
                  <a:cubicBezTo>
                    <a:pt x="5693" y="526"/>
                    <a:pt x="5204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7797901" y="316141"/>
              <a:ext cx="1494476" cy="336406"/>
            </a:xfrm>
            <a:custGeom>
              <a:avLst/>
              <a:gdLst/>
              <a:ahLst/>
              <a:cxnLst/>
              <a:rect l="l" t="t" r="r" b="b"/>
              <a:pathLst>
                <a:path w="8765" h="1973" extrusionOk="0">
                  <a:moveTo>
                    <a:pt x="4423" y="1"/>
                  </a:moveTo>
                  <a:cubicBezTo>
                    <a:pt x="4025" y="1"/>
                    <a:pt x="3633" y="235"/>
                    <a:pt x="3475" y="475"/>
                  </a:cubicBezTo>
                  <a:lnTo>
                    <a:pt x="3235" y="475"/>
                  </a:lnTo>
                  <a:cubicBezTo>
                    <a:pt x="3077" y="475"/>
                    <a:pt x="2919" y="551"/>
                    <a:pt x="2844" y="633"/>
                  </a:cubicBezTo>
                  <a:cubicBezTo>
                    <a:pt x="2686" y="551"/>
                    <a:pt x="2528" y="551"/>
                    <a:pt x="2446" y="551"/>
                  </a:cubicBezTo>
                  <a:cubicBezTo>
                    <a:pt x="2370" y="633"/>
                    <a:pt x="2288" y="708"/>
                    <a:pt x="2288" y="866"/>
                  </a:cubicBezTo>
                  <a:cubicBezTo>
                    <a:pt x="2212" y="791"/>
                    <a:pt x="2212" y="791"/>
                    <a:pt x="2130" y="791"/>
                  </a:cubicBezTo>
                  <a:cubicBezTo>
                    <a:pt x="1814" y="791"/>
                    <a:pt x="1580" y="1024"/>
                    <a:pt x="1498" y="1265"/>
                  </a:cubicBezTo>
                  <a:cubicBezTo>
                    <a:pt x="1422" y="1182"/>
                    <a:pt x="1340" y="1182"/>
                    <a:pt x="1182" y="1182"/>
                  </a:cubicBezTo>
                  <a:cubicBezTo>
                    <a:pt x="948" y="1182"/>
                    <a:pt x="708" y="1340"/>
                    <a:pt x="632" y="1656"/>
                  </a:cubicBezTo>
                  <a:lnTo>
                    <a:pt x="474" y="1656"/>
                  </a:lnTo>
                  <a:cubicBezTo>
                    <a:pt x="158" y="1656"/>
                    <a:pt x="0" y="1814"/>
                    <a:pt x="0" y="1972"/>
                  </a:cubicBezTo>
                  <a:lnTo>
                    <a:pt x="8764" y="1972"/>
                  </a:lnTo>
                  <a:cubicBezTo>
                    <a:pt x="8764" y="1896"/>
                    <a:pt x="8214" y="1738"/>
                    <a:pt x="7425" y="1738"/>
                  </a:cubicBezTo>
                  <a:cubicBezTo>
                    <a:pt x="7425" y="1498"/>
                    <a:pt x="6635" y="1340"/>
                    <a:pt x="5687" y="1340"/>
                  </a:cubicBezTo>
                  <a:lnTo>
                    <a:pt x="5687" y="1265"/>
                  </a:lnTo>
                  <a:cubicBezTo>
                    <a:pt x="5605" y="551"/>
                    <a:pt x="5055" y="1"/>
                    <a:pt x="4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0" y="-87787"/>
              <a:ext cx="6532047" cy="5319074"/>
            </a:xfrm>
            <a:custGeom>
              <a:avLst/>
              <a:gdLst/>
              <a:ahLst/>
              <a:cxnLst/>
              <a:rect l="l" t="t" r="r" b="b"/>
              <a:pathLst>
                <a:path w="38310" h="31196" extrusionOk="0">
                  <a:moveTo>
                    <a:pt x="0" y="0"/>
                  </a:moveTo>
                  <a:lnTo>
                    <a:pt x="0" y="31195"/>
                  </a:lnTo>
                  <a:lnTo>
                    <a:pt x="38310" y="31195"/>
                  </a:lnTo>
                  <a:lnTo>
                    <a:pt x="38310" y="0"/>
                  </a:ln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905430" y="1258870"/>
              <a:ext cx="2451009" cy="551754"/>
            </a:xfrm>
            <a:custGeom>
              <a:avLst/>
              <a:gdLst/>
              <a:ahLst/>
              <a:cxnLst/>
              <a:rect l="l" t="t" r="r" b="b"/>
              <a:pathLst>
                <a:path w="14375" h="3236" extrusionOk="0">
                  <a:moveTo>
                    <a:pt x="7191" y="1"/>
                  </a:moveTo>
                  <a:cubicBezTo>
                    <a:pt x="6635" y="1"/>
                    <a:pt x="6085" y="317"/>
                    <a:pt x="5687" y="708"/>
                  </a:cubicBezTo>
                  <a:lnTo>
                    <a:pt x="5371" y="708"/>
                  </a:lnTo>
                  <a:cubicBezTo>
                    <a:pt x="5055" y="708"/>
                    <a:pt x="4821" y="790"/>
                    <a:pt x="4663" y="1024"/>
                  </a:cubicBezTo>
                  <a:cubicBezTo>
                    <a:pt x="4505" y="948"/>
                    <a:pt x="4347" y="866"/>
                    <a:pt x="4265" y="866"/>
                  </a:cubicBezTo>
                  <a:cubicBezTo>
                    <a:pt x="4189" y="866"/>
                    <a:pt x="4107" y="866"/>
                    <a:pt x="4031" y="948"/>
                  </a:cubicBezTo>
                  <a:cubicBezTo>
                    <a:pt x="3873" y="1024"/>
                    <a:pt x="3873" y="1182"/>
                    <a:pt x="3791" y="1340"/>
                  </a:cubicBezTo>
                  <a:cubicBezTo>
                    <a:pt x="3716" y="1340"/>
                    <a:pt x="3633" y="1264"/>
                    <a:pt x="3558" y="1264"/>
                  </a:cubicBezTo>
                  <a:lnTo>
                    <a:pt x="3475" y="1264"/>
                  </a:lnTo>
                  <a:cubicBezTo>
                    <a:pt x="3084" y="1340"/>
                    <a:pt x="2686" y="1580"/>
                    <a:pt x="2528" y="2054"/>
                  </a:cubicBezTo>
                  <a:cubicBezTo>
                    <a:pt x="2370" y="1896"/>
                    <a:pt x="2212" y="1896"/>
                    <a:pt x="2054" y="1896"/>
                  </a:cubicBezTo>
                  <a:lnTo>
                    <a:pt x="1978" y="1896"/>
                  </a:lnTo>
                  <a:cubicBezTo>
                    <a:pt x="1580" y="1896"/>
                    <a:pt x="1188" y="2212"/>
                    <a:pt x="1106" y="2686"/>
                  </a:cubicBezTo>
                  <a:cubicBezTo>
                    <a:pt x="1030" y="2604"/>
                    <a:pt x="948" y="2604"/>
                    <a:pt x="872" y="2604"/>
                  </a:cubicBezTo>
                  <a:lnTo>
                    <a:pt x="790" y="2604"/>
                  </a:lnTo>
                  <a:cubicBezTo>
                    <a:pt x="398" y="2604"/>
                    <a:pt x="0" y="2920"/>
                    <a:pt x="0" y="3160"/>
                  </a:cubicBezTo>
                  <a:lnTo>
                    <a:pt x="0" y="3236"/>
                  </a:lnTo>
                  <a:lnTo>
                    <a:pt x="14375" y="3236"/>
                  </a:lnTo>
                  <a:cubicBezTo>
                    <a:pt x="14375" y="3002"/>
                    <a:pt x="13427" y="2844"/>
                    <a:pt x="12246" y="2844"/>
                  </a:cubicBezTo>
                  <a:cubicBezTo>
                    <a:pt x="12163" y="2446"/>
                    <a:pt x="11058" y="2212"/>
                    <a:pt x="9560" y="2212"/>
                  </a:cubicBezTo>
                  <a:lnTo>
                    <a:pt x="9244" y="2212"/>
                  </a:lnTo>
                  <a:cubicBezTo>
                    <a:pt x="9320" y="2130"/>
                    <a:pt x="9320" y="2054"/>
                    <a:pt x="9320" y="1972"/>
                  </a:cubicBezTo>
                  <a:cubicBezTo>
                    <a:pt x="9244" y="866"/>
                    <a:pt x="8372" y="1"/>
                    <a:pt x="7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194808" y="1002428"/>
              <a:ext cx="337259" cy="310490"/>
            </a:xfrm>
            <a:custGeom>
              <a:avLst/>
              <a:gdLst/>
              <a:ahLst/>
              <a:cxnLst/>
              <a:rect l="l" t="t" r="r" b="b"/>
              <a:pathLst>
                <a:path w="1978" h="1821" extrusionOk="0">
                  <a:moveTo>
                    <a:pt x="1978" y="1"/>
                  </a:moveTo>
                  <a:cubicBezTo>
                    <a:pt x="790" y="241"/>
                    <a:pt x="0" y="873"/>
                    <a:pt x="0" y="1663"/>
                  </a:cubicBezTo>
                  <a:lnTo>
                    <a:pt x="0" y="1821"/>
                  </a:lnTo>
                  <a:lnTo>
                    <a:pt x="1978" y="1821"/>
                  </a:lnTo>
                  <a:lnTo>
                    <a:pt x="19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720000" y="3082250"/>
            <a:ext cx="6367800" cy="10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311703"/>
            <a:ext cx="1689900" cy="10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720000" y="3869475"/>
            <a:ext cx="5772600" cy="4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>
            <a:off x="6432377" y="617978"/>
            <a:ext cx="3130935" cy="822838"/>
          </a:xfrm>
          <a:custGeom>
            <a:avLst/>
            <a:gdLst/>
            <a:ahLst/>
            <a:cxnLst/>
            <a:rect l="l" t="t" r="r" b="b"/>
            <a:pathLst>
              <a:path w="18249" h="4796" extrusionOk="0">
                <a:moveTo>
                  <a:pt x="6259" y="0"/>
                </a:moveTo>
                <a:cubicBezTo>
                  <a:pt x="5581" y="0"/>
                  <a:pt x="4892" y="521"/>
                  <a:pt x="4424" y="1320"/>
                </a:cubicBezTo>
                <a:cubicBezTo>
                  <a:pt x="4237" y="1226"/>
                  <a:pt x="4050" y="1188"/>
                  <a:pt x="3896" y="1188"/>
                </a:cubicBezTo>
                <a:cubicBezTo>
                  <a:pt x="3790" y="1188"/>
                  <a:pt x="3698" y="1207"/>
                  <a:pt x="3634" y="1238"/>
                </a:cubicBezTo>
                <a:cubicBezTo>
                  <a:pt x="3242" y="1478"/>
                  <a:pt x="3160" y="2110"/>
                  <a:pt x="3476" y="2741"/>
                </a:cubicBezTo>
                <a:lnTo>
                  <a:pt x="3002" y="2741"/>
                </a:lnTo>
                <a:cubicBezTo>
                  <a:pt x="1346" y="2741"/>
                  <a:pt x="1" y="3607"/>
                  <a:pt x="1" y="4637"/>
                </a:cubicBezTo>
                <a:lnTo>
                  <a:pt x="1" y="4795"/>
                </a:lnTo>
                <a:lnTo>
                  <a:pt x="18249" y="4795"/>
                </a:lnTo>
                <a:cubicBezTo>
                  <a:pt x="17775" y="4081"/>
                  <a:pt x="16113" y="3607"/>
                  <a:pt x="14059" y="3607"/>
                </a:cubicBezTo>
                <a:cubicBezTo>
                  <a:pt x="13352" y="3607"/>
                  <a:pt x="12638" y="3607"/>
                  <a:pt x="12006" y="3765"/>
                </a:cubicBezTo>
                <a:cubicBezTo>
                  <a:pt x="12006" y="3689"/>
                  <a:pt x="11930" y="3689"/>
                  <a:pt x="11930" y="3607"/>
                </a:cubicBezTo>
                <a:cubicBezTo>
                  <a:pt x="11714" y="3339"/>
                  <a:pt x="11423" y="3216"/>
                  <a:pt x="11160" y="3216"/>
                </a:cubicBezTo>
                <a:cubicBezTo>
                  <a:pt x="11039" y="3216"/>
                  <a:pt x="10924" y="3242"/>
                  <a:pt x="10824" y="3291"/>
                </a:cubicBezTo>
                <a:cubicBezTo>
                  <a:pt x="10747" y="3439"/>
                  <a:pt x="10676" y="3659"/>
                  <a:pt x="10729" y="3878"/>
                </a:cubicBezTo>
                <a:lnTo>
                  <a:pt x="10729" y="3878"/>
                </a:lnTo>
                <a:cubicBezTo>
                  <a:pt x="10708" y="3847"/>
                  <a:pt x="10666" y="3847"/>
                  <a:pt x="10666" y="3847"/>
                </a:cubicBezTo>
                <a:cubicBezTo>
                  <a:pt x="10268" y="3847"/>
                  <a:pt x="9877" y="3923"/>
                  <a:pt x="9719" y="4163"/>
                </a:cubicBezTo>
                <a:cubicBezTo>
                  <a:pt x="9403" y="3847"/>
                  <a:pt x="9087" y="3607"/>
                  <a:pt x="8613" y="3449"/>
                </a:cubicBezTo>
                <a:cubicBezTo>
                  <a:pt x="8297" y="3373"/>
                  <a:pt x="7981" y="3291"/>
                  <a:pt x="7583" y="3291"/>
                </a:cubicBezTo>
                <a:cubicBezTo>
                  <a:pt x="7981" y="1794"/>
                  <a:pt x="7583" y="290"/>
                  <a:pt x="6635" y="56"/>
                </a:cubicBezTo>
                <a:cubicBezTo>
                  <a:pt x="6511" y="18"/>
                  <a:pt x="6385" y="0"/>
                  <a:pt x="62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8099676" y="246875"/>
            <a:ext cx="1680504" cy="380880"/>
          </a:xfrm>
          <a:custGeom>
            <a:avLst/>
            <a:gdLst/>
            <a:ahLst/>
            <a:cxnLst/>
            <a:rect l="l" t="t" r="r" b="b"/>
            <a:pathLst>
              <a:path w="9795" h="2220" extrusionOk="0">
                <a:moveTo>
                  <a:pt x="5035" y="0"/>
                </a:moveTo>
                <a:cubicBezTo>
                  <a:pt x="4990" y="0"/>
                  <a:pt x="4944" y="3"/>
                  <a:pt x="4897" y="8"/>
                </a:cubicBezTo>
                <a:cubicBezTo>
                  <a:pt x="4499" y="8"/>
                  <a:pt x="4108" y="166"/>
                  <a:pt x="3868" y="481"/>
                </a:cubicBezTo>
                <a:lnTo>
                  <a:pt x="3634" y="481"/>
                </a:lnTo>
                <a:cubicBezTo>
                  <a:pt x="3476" y="481"/>
                  <a:pt x="3236" y="557"/>
                  <a:pt x="3160" y="715"/>
                </a:cubicBezTo>
                <a:cubicBezTo>
                  <a:pt x="3002" y="557"/>
                  <a:pt x="2844" y="557"/>
                  <a:pt x="2762" y="557"/>
                </a:cubicBezTo>
                <a:cubicBezTo>
                  <a:pt x="2686" y="639"/>
                  <a:pt x="2604" y="797"/>
                  <a:pt x="2604" y="873"/>
                </a:cubicBezTo>
                <a:lnTo>
                  <a:pt x="2370" y="873"/>
                </a:lnTo>
                <a:cubicBezTo>
                  <a:pt x="2054" y="873"/>
                  <a:pt x="1814" y="1113"/>
                  <a:pt x="1738" y="1347"/>
                </a:cubicBezTo>
                <a:cubicBezTo>
                  <a:pt x="1580" y="1271"/>
                  <a:pt x="1498" y="1271"/>
                  <a:pt x="1340" y="1271"/>
                </a:cubicBezTo>
                <a:cubicBezTo>
                  <a:pt x="1024" y="1271"/>
                  <a:pt x="790" y="1505"/>
                  <a:pt x="708" y="1821"/>
                </a:cubicBezTo>
                <a:cubicBezTo>
                  <a:pt x="708" y="1745"/>
                  <a:pt x="632" y="1745"/>
                  <a:pt x="550" y="1745"/>
                </a:cubicBezTo>
                <a:cubicBezTo>
                  <a:pt x="234" y="1745"/>
                  <a:pt x="1" y="1979"/>
                  <a:pt x="1" y="2137"/>
                </a:cubicBezTo>
                <a:lnTo>
                  <a:pt x="1" y="2219"/>
                </a:lnTo>
                <a:lnTo>
                  <a:pt x="9794" y="2219"/>
                </a:lnTo>
                <a:cubicBezTo>
                  <a:pt x="9794" y="2061"/>
                  <a:pt x="9163" y="1903"/>
                  <a:pt x="8373" y="1903"/>
                </a:cubicBezTo>
                <a:cubicBezTo>
                  <a:pt x="8301" y="1694"/>
                  <a:pt x="7638" y="1491"/>
                  <a:pt x="6740" y="1491"/>
                </a:cubicBezTo>
                <a:cubicBezTo>
                  <a:pt x="6604" y="1491"/>
                  <a:pt x="6464" y="1495"/>
                  <a:pt x="6319" y="1505"/>
                </a:cubicBezTo>
                <a:lnTo>
                  <a:pt x="6319" y="1347"/>
                </a:lnTo>
                <a:cubicBezTo>
                  <a:pt x="6319" y="604"/>
                  <a:pt x="5760" y="0"/>
                  <a:pt x="50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-218400" y="170300"/>
            <a:ext cx="1631161" cy="369697"/>
          </a:xfrm>
          <a:custGeom>
            <a:avLst/>
            <a:gdLst/>
            <a:ahLst/>
            <a:cxnLst/>
            <a:rect l="l" t="t" r="r" b="b"/>
            <a:pathLst>
              <a:path w="9795" h="2220" extrusionOk="0">
                <a:moveTo>
                  <a:pt x="5035" y="0"/>
                </a:moveTo>
                <a:cubicBezTo>
                  <a:pt x="4990" y="0"/>
                  <a:pt x="4944" y="3"/>
                  <a:pt x="4898" y="8"/>
                </a:cubicBezTo>
                <a:cubicBezTo>
                  <a:pt x="4500" y="8"/>
                  <a:pt x="4108" y="166"/>
                  <a:pt x="3868" y="481"/>
                </a:cubicBezTo>
                <a:lnTo>
                  <a:pt x="3634" y="481"/>
                </a:lnTo>
                <a:cubicBezTo>
                  <a:pt x="3476" y="481"/>
                  <a:pt x="3236" y="557"/>
                  <a:pt x="3160" y="715"/>
                </a:cubicBezTo>
                <a:cubicBezTo>
                  <a:pt x="3002" y="557"/>
                  <a:pt x="2844" y="557"/>
                  <a:pt x="2762" y="557"/>
                </a:cubicBezTo>
                <a:cubicBezTo>
                  <a:pt x="2686" y="639"/>
                  <a:pt x="2604" y="797"/>
                  <a:pt x="2604" y="873"/>
                </a:cubicBezTo>
                <a:lnTo>
                  <a:pt x="2370" y="873"/>
                </a:lnTo>
                <a:cubicBezTo>
                  <a:pt x="2054" y="873"/>
                  <a:pt x="1814" y="1113"/>
                  <a:pt x="1738" y="1347"/>
                </a:cubicBezTo>
                <a:cubicBezTo>
                  <a:pt x="1580" y="1271"/>
                  <a:pt x="1498" y="1271"/>
                  <a:pt x="1340" y="1271"/>
                </a:cubicBezTo>
                <a:cubicBezTo>
                  <a:pt x="1024" y="1271"/>
                  <a:pt x="791" y="1505"/>
                  <a:pt x="708" y="1821"/>
                </a:cubicBezTo>
                <a:cubicBezTo>
                  <a:pt x="708" y="1745"/>
                  <a:pt x="633" y="1745"/>
                  <a:pt x="550" y="1745"/>
                </a:cubicBezTo>
                <a:cubicBezTo>
                  <a:pt x="234" y="1745"/>
                  <a:pt x="1" y="1979"/>
                  <a:pt x="1" y="2137"/>
                </a:cubicBezTo>
                <a:lnTo>
                  <a:pt x="1" y="2219"/>
                </a:lnTo>
                <a:lnTo>
                  <a:pt x="9795" y="2219"/>
                </a:lnTo>
                <a:cubicBezTo>
                  <a:pt x="9795" y="2061"/>
                  <a:pt x="9163" y="1903"/>
                  <a:pt x="8373" y="1903"/>
                </a:cubicBezTo>
                <a:cubicBezTo>
                  <a:pt x="8301" y="1694"/>
                  <a:pt x="7638" y="1491"/>
                  <a:pt x="6740" y="1491"/>
                </a:cubicBezTo>
                <a:cubicBezTo>
                  <a:pt x="6605" y="1491"/>
                  <a:pt x="6464" y="1495"/>
                  <a:pt x="6319" y="1505"/>
                </a:cubicBezTo>
                <a:lnTo>
                  <a:pt x="6319" y="1347"/>
                </a:lnTo>
                <a:cubicBezTo>
                  <a:pt x="6319" y="604"/>
                  <a:pt x="5760" y="0"/>
                  <a:pt x="50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720000" y="1205050"/>
            <a:ext cx="7704000" cy="3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BM Plex Sans Light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BM Plex Sans Light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BM Plex Sans Light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BM Plex Sans Light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BM Plex Sans Light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BM Plex Sans Light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BM Plex Sans Light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BM Plex Sans Light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>
            <a:off x="148400" y="1610991"/>
            <a:ext cx="1860948" cy="420986"/>
          </a:xfrm>
          <a:custGeom>
            <a:avLst/>
            <a:gdLst/>
            <a:ahLst/>
            <a:cxnLst/>
            <a:rect l="l" t="t" r="r" b="b"/>
            <a:pathLst>
              <a:path w="10503" h="2376" extrusionOk="0">
                <a:moveTo>
                  <a:pt x="5414" y="0"/>
                </a:moveTo>
                <a:cubicBezTo>
                  <a:pt x="5373" y="0"/>
                  <a:pt x="5331" y="2"/>
                  <a:pt x="5289" y="6"/>
                </a:cubicBezTo>
                <a:cubicBezTo>
                  <a:pt x="4815" y="6"/>
                  <a:pt x="4424" y="164"/>
                  <a:pt x="4184" y="556"/>
                </a:cubicBezTo>
                <a:cubicBezTo>
                  <a:pt x="4108" y="480"/>
                  <a:pt x="4026" y="480"/>
                  <a:pt x="3950" y="480"/>
                </a:cubicBezTo>
                <a:cubicBezTo>
                  <a:pt x="3710" y="480"/>
                  <a:pt x="3552" y="556"/>
                  <a:pt x="3394" y="714"/>
                </a:cubicBezTo>
                <a:cubicBezTo>
                  <a:pt x="3282" y="661"/>
                  <a:pt x="3171" y="604"/>
                  <a:pt x="3089" y="604"/>
                </a:cubicBezTo>
                <a:cubicBezTo>
                  <a:pt x="3054" y="604"/>
                  <a:pt x="3024" y="614"/>
                  <a:pt x="3002" y="638"/>
                </a:cubicBezTo>
                <a:cubicBezTo>
                  <a:pt x="2844" y="714"/>
                  <a:pt x="2844" y="796"/>
                  <a:pt x="2762" y="954"/>
                </a:cubicBezTo>
                <a:lnTo>
                  <a:pt x="2604" y="954"/>
                </a:lnTo>
                <a:cubicBezTo>
                  <a:pt x="2212" y="954"/>
                  <a:pt x="1972" y="1188"/>
                  <a:pt x="1896" y="1428"/>
                </a:cubicBezTo>
                <a:cubicBezTo>
                  <a:pt x="1738" y="1346"/>
                  <a:pt x="1656" y="1346"/>
                  <a:pt x="1498" y="1346"/>
                </a:cubicBezTo>
                <a:cubicBezTo>
                  <a:pt x="1106" y="1346"/>
                  <a:pt x="866" y="1586"/>
                  <a:pt x="791" y="1902"/>
                </a:cubicBezTo>
                <a:lnTo>
                  <a:pt x="633" y="1902"/>
                </a:lnTo>
                <a:cubicBezTo>
                  <a:pt x="234" y="1902"/>
                  <a:pt x="1" y="2060"/>
                  <a:pt x="1" y="2294"/>
                </a:cubicBezTo>
                <a:lnTo>
                  <a:pt x="1" y="2376"/>
                </a:lnTo>
                <a:lnTo>
                  <a:pt x="10502" y="2376"/>
                </a:lnTo>
                <a:cubicBezTo>
                  <a:pt x="10502" y="2218"/>
                  <a:pt x="9870" y="2060"/>
                  <a:pt x="8923" y="2060"/>
                </a:cubicBezTo>
                <a:cubicBezTo>
                  <a:pt x="8923" y="1744"/>
                  <a:pt x="7975" y="1586"/>
                  <a:pt x="6793" y="1586"/>
                </a:cubicBezTo>
                <a:lnTo>
                  <a:pt x="6793" y="1428"/>
                </a:lnTo>
                <a:cubicBezTo>
                  <a:pt x="6793" y="680"/>
                  <a:pt x="6153" y="0"/>
                  <a:pt x="5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7761356" y="246875"/>
            <a:ext cx="1875300" cy="497706"/>
          </a:xfrm>
          <a:custGeom>
            <a:avLst/>
            <a:gdLst/>
            <a:ahLst/>
            <a:cxnLst/>
            <a:rect l="l" t="t" r="r" b="b"/>
            <a:pathLst>
              <a:path w="10584" h="2809" extrusionOk="0">
                <a:moveTo>
                  <a:pt x="3575" y="1"/>
                </a:moveTo>
                <a:cubicBezTo>
                  <a:pt x="3211" y="1"/>
                  <a:pt x="2789" y="307"/>
                  <a:pt x="2527" y="831"/>
                </a:cubicBezTo>
                <a:cubicBezTo>
                  <a:pt x="2436" y="739"/>
                  <a:pt x="2344" y="701"/>
                  <a:pt x="2252" y="701"/>
                </a:cubicBezTo>
                <a:cubicBezTo>
                  <a:pt x="2186" y="701"/>
                  <a:pt x="2120" y="721"/>
                  <a:pt x="2054" y="755"/>
                </a:cubicBezTo>
                <a:cubicBezTo>
                  <a:pt x="1813" y="913"/>
                  <a:pt x="1813" y="1229"/>
                  <a:pt x="1971" y="1621"/>
                </a:cubicBezTo>
                <a:lnTo>
                  <a:pt x="1738" y="1621"/>
                </a:lnTo>
                <a:cubicBezTo>
                  <a:pt x="790" y="1621"/>
                  <a:pt x="0" y="2095"/>
                  <a:pt x="0" y="2726"/>
                </a:cubicBezTo>
                <a:lnTo>
                  <a:pt x="0" y="2809"/>
                </a:lnTo>
                <a:lnTo>
                  <a:pt x="10584" y="2809"/>
                </a:lnTo>
                <a:cubicBezTo>
                  <a:pt x="10268" y="2410"/>
                  <a:pt x="9320" y="2095"/>
                  <a:pt x="8132" y="2095"/>
                </a:cubicBezTo>
                <a:cubicBezTo>
                  <a:pt x="7740" y="2095"/>
                  <a:pt x="7342" y="2095"/>
                  <a:pt x="6950" y="2177"/>
                </a:cubicBezTo>
                <a:lnTo>
                  <a:pt x="6868" y="2095"/>
                </a:lnTo>
                <a:cubicBezTo>
                  <a:pt x="6766" y="1943"/>
                  <a:pt x="6597" y="1855"/>
                  <a:pt x="6448" y="1855"/>
                </a:cubicBezTo>
                <a:cubicBezTo>
                  <a:pt x="6367" y="1855"/>
                  <a:pt x="6292" y="1881"/>
                  <a:pt x="6236" y="1937"/>
                </a:cubicBezTo>
                <a:cubicBezTo>
                  <a:pt x="6161" y="2019"/>
                  <a:pt x="6161" y="2177"/>
                  <a:pt x="6236" y="2253"/>
                </a:cubicBezTo>
                <a:lnTo>
                  <a:pt x="6161" y="2253"/>
                </a:lnTo>
                <a:cubicBezTo>
                  <a:pt x="5921" y="2253"/>
                  <a:pt x="5687" y="2335"/>
                  <a:pt x="5605" y="2410"/>
                </a:cubicBezTo>
                <a:cubicBezTo>
                  <a:pt x="5447" y="2253"/>
                  <a:pt x="5213" y="2095"/>
                  <a:pt x="4973" y="2019"/>
                </a:cubicBezTo>
                <a:cubicBezTo>
                  <a:pt x="4815" y="1937"/>
                  <a:pt x="4581" y="1937"/>
                  <a:pt x="4423" y="1937"/>
                </a:cubicBezTo>
                <a:cubicBezTo>
                  <a:pt x="4657" y="1071"/>
                  <a:pt x="4341" y="199"/>
                  <a:pt x="3791" y="41"/>
                </a:cubicBezTo>
                <a:cubicBezTo>
                  <a:pt x="3723" y="14"/>
                  <a:pt x="3650" y="1"/>
                  <a:pt x="35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7033494" y="1080334"/>
            <a:ext cx="1860948" cy="419923"/>
          </a:xfrm>
          <a:custGeom>
            <a:avLst/>
            <a:gdLst/>
            <a:ahLst/>
            <a:cxnLst/>
            <a:rect l="l" t="t" r="r" b="b"/>
            <a:pathLst>
              <a:path w="10503" h="2370" extrusionOk="0">
                <a:moveTo>
                  <a:pt x="5290" y="0"/>
                </a:moveTo>
                <a:cubicBezTo>
                  <a:pt x="4816" y="0"/>
                  <a:pt x="4424" y="234"/>
                  <a:pt x="4184" y="550"/>
                </a:cubicBezTo>
                <a:lnTo>
                  <a:pt x="3950" y="550"/>
                </a:lnTo>
                <a:cubicBezTo>
                  <a:pt x="3710" y="550"/>
                  <a:pt x="3552" y="632"/>
                  <a:pt x="3394" y="790"/>
                </a:cubicBezTo>
                <a:cubicBezTo>
                  <a:pt x="3349" y="697"/>
                  <a:pt x="3276" y="658"/>
                  <a:pt x="3191" y="658"/>
                </a:cubicBezTo>
                <a:cubicBezTo>
                  <a:pt x="3132" y="658"/>
                  <a:pt x="3067" y="677"/>
                  <a:pt x="3002" y="708"/>
                </a:cubicBezTo>
                <a:cubicBezTo>
                  <a:pt x="2920" y="708"/>
                  <a:pt x="2844" y="866"/>
                  <a:pt x="2844" y="1024"/>
                </a:cubicBezTo>
                <a:cubicBezTo>
                  <a:pt x="2762" y="1024"/>
                  <a:pt x="2686" y="948"/>
                  <a:pt x="2604" y="948"/>
                </a:cubicBezTo>
                <a:cubicBezTo>
                  <a:pt x="2288" y="948"/>
                  <a:pt x="1972" y="1182"/>
                  <a:pt x="1897" y="1498"/>
                </a:cubicBezTo>
                <a:cubicBezTo>
                  <a:pt x="1739" y="1422"/>
                  <a:pt x="1656" y="1422"/>
                  <a:pt x="1498" y="1422"/>
                </a:cubicBezTo>
                <a:cubicBezTo>
                  <a:pt x="1183" y="1422"/>
                  <a:pt x="867" y="1656"/>
                  <a:pt x="867" y="1972"/>
                </a:cubicBezTo>
                <a:lnTo>
                  <a:pt x="633" y="1972"/>
                </a:lnTo>
                <a:cubicBezTo>
                  <a:pt x="317" y="1972"/>
                  <a:pt x="1" y="2129"/>
                  <a:pt x="1" y="2370"/>
                </a:cubicBezTo>
                <a:lnTo>
                  <a:pt x="10502" y="2370"/>
                </a:lnTo>
                <a:cubicBezTo>
                  <a:pt x="10502" y="2212"/>
                  <a:pt x="9871" y="2129"/>
                  <a:pt x="9005" y="2129"/>
                </a:cubicBezTo>
                <a:cubicBezTo>
                  <a:pt x="8923" y="1814"/>
                  <a:pt x="7975" y="1656"/>
                  <a:pt x="6793" y="1656"/>
                </a:cubicBezTo>
                <a:lnTo>
                  <a:pt x="6793" y="1498"/>
                </a:lnTo>
                <a:cubicBezTo>
                  <a:pt x="6793" y="632"/>
                  <a:pt x="6162" y="0"/>
                  <a:pt x="52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1"/>
          </p:nvPr>
        </p:nvSpPr>
        <p:spPr>
          <a:xfrm>
            <a:off x="723900" y="1054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2"/>
          </p:nvPr>
        </p:nvSpPr>
        <p:spPr>
          <a:xfrm>
            <a:off x="1656575" y="2783600"/>
            <a:ext cx="18609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edgwick Ave"/>
              <a:buNone/>
              <a:defRPr sz="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3"/>
          </p:nvPr>
        </p:nvSpPr>
        <p:spPr>
          <a:xfrm>
            <a:off x="5627475" y="2783600"/>
            <a:ext cx="18609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edgwick Ave"/>
              <a:buNone/>
              <a:defRPr sz="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4"/>
          </p:nvPr>
        </p:nvSpPr>
        <p:spPr>
          <a:xfrm>
            <a:off x="1094000" y="3376200"/>
            <a:ext cx="29808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5"/>
          </p:nvPr>
        </p:nvSpPr>
        <p:spPr>
          <a:xfrm>
            <a:off x="5067525" y="3376200"/>
            <a:ext cx="29808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6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1"/>
          </p:nvPr>
        </p:nvSpPr>
        <p:spPr>
          <a:xfrm>
            <a:off x="720000" y="1798320"/>
            <a:ext cx="5998800" cy="15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ubTitle" idx="2"/>
          </p:nvPr>
        </p:nvSpPr>
        <p:spPr>
          <a:xfrm>
            <a:off x="720000" y="3952725"/>
            <a:ext cx="469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7997103" y="1411702"/>
            <a:ext cx="1579907" cy="411400"/>
          </a:xfrm>
          <a:custGeom>
            <a:avLst/>
            <a:gdLst/>
            <a:ahLst/>
            <a:cxnLst/>
            <a:rect l="l" t="t" r="r" b="b"/>
            <a:pathLst>
              <a:path w="9163" h="2386" extrusionOk="0">
                <a:moveTo>
                  <a:pt x="3112" y="0"/>
                </a:moveTo>
                <a:cubicBezTo>
                  <a:pt x="2806" y="0"/>
                  <a:pt x="2411" y="236"/>
                  <a:pt x="2136" y="648"/>
                </a:cubicBezTo>
                <a:cubicBezTo>
                  <a:pt x="2095" y="607"/>
                  <a:pt x="2035" y="586"/>
                  <a:pt x="1966" y="586"/>
                </a:cubicBezTo>
                <a:cubicBezTo>
                  <a:pt x="1896" y="586"/>
                  <a:pt x="1817" y="607"/>
                  <a:pt x="1738" y="648"/>
                </a:cubicBezTo>
                <a:cubicBezTo>
                  <a:pt x="1580" y="724"/>
                  <a:pt x="1580" y="1040"/>
                  <a:pt x="1738" y="1356"/>
                </a:cubicBezTo>
                <a:lnTo>
                  <a:pt x="1504" y="1356"/>
                </a:lnTo>
                <a:cubicBezTo>
                  <a:pt x="632" y="1356"/>
                  <a:pt x="1" y="1830"/>
                  <a:pt x="1" y="2303"/>
                </a:cubicBezTo>
                <a:lnTo>
                  <a:pt x="1" y="2386"/>
                </a:lnTo>
                <a:lnTo>
                  <a:pt x="9163" y="2386"/>
                </a:lnTo>
                <a:cubicBezTo>
                  <a:pt x="8929" y="2070"/>
                  <a:pt x="8057" y="1830"/>
                  <a:pt x="7033" y="1830"/>
                </a:cubicBezTo>
                <a:cubicBezTo>
                  <a:pt x="6635" y="1830"/>
                  <a:pt x="6319" y="1830"/>
                  <a:pt x="6003" y="1912"/>
                </a:cubicBezTo>
                <a:cubicBezTo>
                  <a:pt x="6003" y="1830"/>
                  <a:pt x="6003" y="1830"/>
                  <a:pt x="5927" y="1830"/>
                </a:cubicBezTo>
                <a:cubicBezTo>
                  <a:pt x="5827" y="1681"/>
                  <a:pt x="5693" y="1627"/>
                  <a:pt x="5589" y="1627"/>
                </a:cubicBezTo>
                <a:cubicBezTo>
                  <a:pt x="5530" y="1627"/>
                  <a:pt x="5481" y="1644"/>
                  <a:pt x="5454" y="1672"/>
                </a:cubicBezTo>
                <a:cubicBezTo>
                  <a:pt x="5371" y="1754"/>
                  <a:pt x="5371" y="1830"/>
                  <a:pt x="5371" y="1987"/>
                </a:cubicBezTo>
                <a:lnTo>
                  <a:pt x="5296" y="1912"/>
                </a:lnTo>
                <a:cubicBezTo>
                  <a:pt x="5138" y="1912"/>
                  <a:pt x="4898" y="1987"/>
                  <a:pt x="4822" y="2070"/>
                </a:cubicBezTo>
                <a:cubicBezTo>
                  <a:pt x="4740" y="1912"/>
                  <a:pt x="4506" y="1830"/>
                  <a:pt x="4348" y="1754"/>
                </a:cubicBezTo>
                <a:cubicBezTo>
                  <a:pt x="4108" y="1672"/>
                  <a:pt x="3950" y="1672"/>
                  <a:pt x="3792" y="1672"/>
                </a:cubicBezTo>
                <a:cubicBezTo>
                  <a:pt x="3950" y="882"/>
                  <a:pt x="3792" y="174"/>
                  <a:pt x="3242" y="16"/>
                </a:cubicBezTo>
                <a:cubicBezTo>
                  <a:pt x="3201" y="5"/>
                  <a:pt x="3157" y="0"/>
                  <a:pt x="31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6253925" y="610283"/>
            <a:ext cx="2656341" cy="599513"/>
          </a:xfrm>
          <a:custGeom>
            <a:avLst/>
            <a:gdLst/>
            <a:ahLst/>
            <a:cxnLst/>
            <a:rect l="l" t="t" r="r" b="b"/>
            <a:pathLst>
              <a:path w="15406" h="3477" extrusionOk="0">
                <a:moveTo>
                  <a:pt x="7741" y="1"/>
                </a:moveTo>
                <a:cubicBezTo>
                  <a:pt x="7109" y="1"/>
                  <a:pt x="6477" y="317"/>
                  <a:pt x="6086" y="791"/>
                </a:cubicBezTo>
                <a:cubicBezTo>
                  <a:pt x="6004" y="791"/>
                  <a:pt x="5846" y="715"/>
                  <a:pt x="5770" y="715"/>
                </a:cubicBezTo>
                <a:cubicBezTo>
                  <a:pt x="5454" y="715"/>
                  <a:pt x="5214" y="873"/>
                  <a:pt x="4980" y="1107"/>
                </a:cubicBezTo>
                <a:cubicBezTo>
                  <a:pt x="4864" y="991"/>
                  <a:pt x="4704" y="919"/>
                  <a:pt x="4534" y="919"/>
                </a:cubicBezTo>
                <a:cubicBezTo>
                  <a:pt x="4473" y="919"/>
                  <a:pt x="4410" y="929"/>
                  <a:pt x="4348" y="949"/>
                </a:cubicBezTo>
                <a:cubicBezTo>
                  <a:pt x="4190" y="1031"/>
                  <a:pt x="4108" y="1189"/>
                  <a:pt x="4108" y="1423"/>
                </a:cubicBezTo>
                <a:lnTo>
                  <a:pt x="3792" y="1423"/>
                </a:lnTo>
                <a:cubicBezTo>
                  <a:pt x="3318" y="1423"/>
                  <a:pt x="2926" y="1739"/>
                  <a:pt x="2768" y="2137"/>
                </a:cubicBezTo>
                <a:cubicBezTo>
                  <a:pt x="2610" y="2054"/>
                  <a:pt x="2370" y="1979"/>
                  <a:pt x="2212" y="1979"/>
                </a:cubicBezTo>
                <a:cubicBezTo>
                  <a:pt x="1663" y="1979"/>
                  <a:pt x="1265" y="2370"/>
                  <a:pt x="1189" y="2844"/>
                </a:cubicBezTo>
                <a:cubicBezTo>
                  <a:pt x="1107" y="2844"/>
                  <a:pt x="1031" y="2768"/>
                  <a:pt x="873" y="2768"/>
                </a:cubicBezTo>
                <a:cubicBezTo>
                  <a:pt x="399" y="2844"/>
                  <a:pt x="1" y="3084"/>
                  <a:pt x="1" y="3400"/>
                </a:cubicBezTo>
                <a:lnTo>
                  <a:pt x="1" y="3476"/>
                </a:lnTo>
                <a:lnTo>
                  <a:pt x="15406" y="3476"/>
                </a:lnTo>
                <a:cubicBezTo>
                  <a:pt x="15406" y="3242"/>
                  <a:pt x="14376" y="3084"/>
                  <a:pt x="13112" y="3002"/>
                </a:cubicBezTo>
                <a:cubicBezTo>
                  <a:pt x="13112" y="2650"/>
                  <a:pt x="11963" y="2359"/>
                  <a:pt x="10468" y="2359"/>
                </a:cubicBezTo>
                <a:cubicBezTo>
                  <a:pt x="10300" y="2359"/>
                  <a:pt x="10128" y="2363"/>
                  <a:pt x="9953" y="2370"/>
                </a:cubicBezTo>
                <a:lnTo>
                  <a:pt x="9953" y="2137"/>
                </a:lnTo>
                <a:cubicBezTo>
                  <a:pt x="9953" y="949"/>
                  <a:pt x="8929" y="1"/>
                  <a:pt x="77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5478375" y="256300"/>
            <a:ext cx="1565596" cy="354156"/>
          </a:xfrm>
          <a:custGeom>
            <a:avLst/>
            <a:gdLst/>
            <a:ahLst/>
            <a:cxnLst/>
            <a:rect l="l" t="t" r="r" b="b"/>
            <a:pathLst>
              <a:path w="9080" h="2054" extrusionOk="0">
                <a:moveTo>
                  <a:pt x="4581" y="0"/>
                </a:moveTo>
                <a:cubicBezTo>
                  <a:pt x="4183" y="0"/>
                  <a:pt x="3867" y="241"/>
                  <a:pt x="3633" y="474"/>
                </a:cubicBezTo>
                <a:lnTo>
                  <a:pt x="3393" y="474"/>
                </a:lnTo>
                <a:cubicBezTo>
                  <a:pt x="3235" y="474"/>
                  <a:pt x="3077" y="556"/>
                  <a:pt x="2919" y="632"/>
                </a:cubicBezTo>
                <a:cubicBezTo>
                  <a:pt x="2843" y="556"/>
                  <a:pt x="2685" y="556"/>
                  <a:pt x="2603" y="556"/>
                </a:cubicBezTo>
                <a:cubicBezTo>
                  <a:pt x="2527" y="632"/>
                  <a:pt x="2445" y="714"/>
                  <a:pt x="2445" y="872"/>
                </a:cubicBezTo>
                <a:lnTo>
                  <a:pt x="2212" y="872"/>
                </a:lnTo>
                <a:cubicBezTo>
                  <a:pt x="1971" y="872"/>
                  <a:pt x="1738" y="1030"/>
                  <a:pt x="1656" y="1264"/>
                </a:cubicBezTo>
                <a:cubicBezTo>
                  <a:pt x="1498" y="1264"/>
                  <a:pt x="1422" y="1188"/>
                  <a:pt x="1264" y="1188"/>
                </a:cubicBezTo>
                <a:cubicBezTo>
                  <a:pt x="1024" y="1188"/>
                  <a:pt x="790" y="1422"/>
                  <a:pt x="708" y="1738"/>
                </a:cubicBezTo>
                <a:cubicBezTo>
                  <a:pt x="632" y="1662"/>
                  <a:pt x="632" y="1662"/>
                  <a:pt x="550" y="1662"/>
                </a:cubicBezTo>
                <a:cubicBezTo>
                  <a:pt x="234" y="1662"/>
                  <a:pt x="0" y="1820"/>
                  <a:pt x="0" y="2054"/>
                </a:cubicBezTo>
                <a:lnTo>
                  <a:pt x="9080" y="2054"/>
                </a:lnTo>
                <a:cubicBezTo>
                  <a:pt x="9080" y="1896"/>
                  <a:pt x="8530" y="1820"/>
                  <a:pt x="7740" y="1820"/>
                </a:cubicBezTo>
                <a:cubicBezTo>
                  <a:pt x="7740" y="1580"/>
                  <a:pt x="6950" y="1422"/>
                  <a:pt x="5921" y="1422"/>
                </a:cubicBezTo>
                <a:lnTo>
                  <a:pt x="5921" y="1264"/>
                </a:lnTo>
                <a:cubicBezTo>
                  <a:pt x="5921" y="556"/>
                  <a:pt x="5289" y="0"/>
                  <a:pt x="45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/>
          <p:nvPr/>
        </p:nvSpPr>
        <p:spPr>
          <a:xfrm>
            <a:off x="7997103" y="1411702"/>
            <a:ext cx="1579907" cy="411400"/>
          </a:xfrm>
          <a:custGeom>
            <a:avLst/>
            <a:gdLst/>
            <a:ahLst/>
            <a:cxnLst/>
            <a:rect l="l" t="t" r="r" b="b"/>
            <a:pathLst>
              <a:path w="9163" h="2386" extrusionOk="0">
                <a:moveTo>
                  <a:pt x="3112" y="0"/>
                </a:moveTo>
                <a:cubicBezTo>
                  <a:pt x="2806" y="0"/>
                  <a:pt x="2411" y="236"/>
                  <a:pt x="2136" y="648"/>
                </a:cubicBezTo>
                <a:cubicBezTo>
                  <a:pt x="2095" y="607"/>
                  <a:pt x="2035" y="586"/>
                  <a:pt x="1966" y="586"/>
                </a:cubicBezTo>
                <a:cubicBezTo>
                  <a:pt x="1896" y="586"/>
                  <a:pt x="1817" y="607"/>
                  <a:pt x="1738" y="648"/>
                </a:cubicBezTo>
                <a:cubicBezTo>
                  <a:pt x="1580" y="724"/>
                  <a:pt x="1580" y="1040"/>
                  <a:pt x="1738" y="1356"/>
                </a:cubicBezTo>
                <a:lnTo>
                  <a:pt x="1504" y="1356"/>
                </a:lnTo>
                <a:cubicBezTo>
                  <a:pt x="632" y="1356"/>
                  <a:pt x="1" y="1830"/>
                  <a:pt x="1" y="2303"/>
                </a:cubicBezTo>
                <a:lnTo>
                  <a:pt x="1" y="2386"/>
                </a:lnTo>
                <a:lnTo>
                  <a:pt x="9163" y="2386"/>
                </a:lnTo>
                <a:cubicBezTo>
                  <a:pt x="8929" y="2070"/>
                  <a:pt x="8057" y="1830"/>
                  <a:pt x="7033" y="1830"/>
                </a:cubicBezTo>
                <a:cubicBezTo>
                  <a:pt x="6635" y="1830"/>
                  <a:pt x="6319" y="1830"/>
                  <a:pt x="6003" y="1912"/>
                </a:cubicBezTo>
                <a:cubicBezTo>
                  <a:pt x="6003" y="1830"/>
                  <a:pt x="6003" y="1830"/>
                  <a:pt x="5927" y="1830"/>
                </a:cubicBezTo>
                <a:cubicBezTo>
                  <a:pt x="5827" y="1681"/>
                  <a:pt x="5693" y="1627"/>
                  <a:pt x="5589" y="1627"/>
                </a:cubicBezTo>
                <a:cubicBezTo>
                  <a:pt x="5530" y="1627"/>
                  <a:pt x="5481" y="1644"/>
                  <a:pt x="5454" y="1672"/>
                </a:cubicBezTo>
                <a:cubicBezTo>
                  <a:pt x="5371" y="1754"/>
                  <a:pt x="5371" y="1830"/>
                  <a:pt x="5371" y="1987"/>
                </a:cubicBezTo>
                <a:lnTo>
                  <a:pt x="5296" y="1912"/>
                </a:lnTo>
                <a:cubicBezTo>
                  <a:pt x="5138" y="1912"/>
                  <a:pt x="4898" y="1987"/>
                  <a:pt x="4822" y="2070"/>
                </a:cubicBezTo>
                <a:cubicBezTo>
                  <a:pt x="4740" y="1912"/>
                  <a:pt x="4506" y="1830"/>
                  <a:pt x="4348" y="1754"/>
                </a:cubicBezTo>
                <a:cubicBezTo>
                  <a:pt x="4108" y="1672"/>
                  <a:pt x="3950" y="1672"/>
                  <a:pt x="3792" y="1672"/>
                </a:cubicBezTo>
                <a:cubicBezTo>
                  <a:pt x="3950" y="882"/>
                  <a:pt x="3792" y="174"/>
                  <a:pt x="3242" y="16"/>
                </a:cubicBezTo>
                <a:cubicBezTo>
                  <a:pt x="3201" y="5"/>
                  <a:pt x="3157" y="0"/>
                  <a:pt x="31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6253925" y="610283"/>
            <a:ext cx="2656341" cy="599513"/>
          </a:xfrm>
          <a:custGeom>
            <a:avLst/>
            <a:gdLst/>
            <a:ahLst/>
            <a:cxnLst/>
            <a:rect l="l" t="t" r="r" b="b"/>
            <a:pathLst>
              <a:path w="15406" h="3477" extrusionOk="0">
                <a:moveTo>
                  <a:pt x="7741" y="1"/>
                </a:moveTo>
                <a:cubicBezTo>
                  <a:pt x="7109" y="1"/>
                  <a:pt x="6477" y="317"/>
                  <a:pt x="6086" y="791"/>
                </a:cubicBezTo>
                <a:cubicBezTo>
                  <a:pt x="6004" y="791"/>
                  <a:pt x="5846" y="715"/>
                  <a:pt x="5770" y="715"/>
                </a:cubicBezTo>
                <a:cubicBezTo>
                  <a:pt x="5454" y="715"/>
                  <a:pt x="5214" y="873"/>
                  <a:pt x="4980" y="1107"/>
                </a:cubicBezTo>
                <a:cubicBezTo>
                  <a:pt x="4864" y="991"/>
                  <a:pt x="4704" y="919"/>
                  <a:pt x="4534" y="919"/>
                </a:cubicBezTo>
                <a:cubicBezTo>
                  <a:pt x="4473" y="919"/>
                  <a:pt x="4410" y="929"/>
                  <a:pt x="4348" y="949"/>
                </a:cubicBezTo>
                <a:cubicBezTo>
                  <a:pt x="4190" y="1031"/>
                  <a:pt x="4108" y="1189"/>
                  <a:pt x="4108" y="1423"/>
                </a:cubicBezTo>
                <a:lnTo>
                  <a:pt x="3792" y="1423"/>
                </a:lnTo>
                <a:cubicBezTo>
                  <a:pt x="3318" y="1423"/>
                  <a:pt x="2926" y="1739"/>
                  <a:pt x="2768" y="2137"/>
                </a:cubicBezTo>
                <a:cubicBezTo>
                  <a:pt x="2610" y="2054"/>
                  <a:pt x="2370" y="1979"/>
                  <a:pt x="2212" y="1979"/>
                </a:cubicBezTo>
                <a:cubicBezTo>
                  <a:pt x="1663" y="1979"/>
                  <a:pt x="1265" y="2370"/>
                  <a:pt x="1189" y="2844"/>
                </a:cubicBezTo>
                <a:cubicBezTo>
                  <a:pt x="1107" y="2844"/>
                  <a:pt x="1031" y="2768"/>
                  <a:pt x="873" y="2768"/>
                </a:cubicBezTo>
                <a:cubicBezTo>
                  <a:pt x="399" y="2844"/>
                  <a:pt x="1" y="3084"/>
                  <a:pt x="1" y="3400"/>
                </a:cubicBezTo>
                <a:lnTo>
                  <a:pt x="1" y="3476"/>
                </a:lnTo>
                <a:lnTo>
                  <a:pt x="15406" y="3476"/>
                </a:lnTo>
                <a:cubicBezTo>
                  <a:pt x="15406" y="3242"/>
                  <a:pt x="14376" y="3084"/>
                  <a:pt x="13112" y="3002"/>
                </a:cubicBezTo>
                <a:cubicBezTo>
                  <a:pt x="13112" y="2650"/>
                  <a:pt x="11963" y="2359"/>
                  <a:pt x="10468" y="2359"/>
                </a:cubicBezTo>
                <a:cubicBezTo>
                  <a:pt x="10300" y="2359"/>
                  <a:pt x="10128" y="2363"/>
                  <a:pt x="9953" y="2370"/>
                </a:cubicBezTo>
                <a:lnTo>
                  <a:pt x="9953" y="2137"/>
                </a:lnTo>
                <a:cubicBezTo>
                  <a:pt x="9953" y="949"/>
                  <a:pt x="8929" y="1"/>
                  <a:pt x="77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"/>
          <p:cNvSpPr/>
          <p:nvPr/>
        </p:nvSpPr>
        <p:spPr>
          <a:xfrm>
            <a:off x="5478375" y="256300"/>
            <a:ext cx="1565596" cy="354156"/>
          </a:xfrm>
          <a:custGeom>
            <a:avLst/>
            <a:gdLst/>
            <a:ahLst/>
            <a:cxnLst/>
            <a:rect l="l" t="t" r="r" b="b"/>
            <a:pathLst>
              <a:path w="9080" h="2054" extrusionOk="0">
                <a:moveTo>
                  <a:pt x="4581" y="0"/>
                </a:moveTo>
                <a:cubicBezTo>
                  <a:pt x="4183" y="0"/>
                  <a:pt x="3867" y="241"/>
                  <a:pt x="3633" y="474"/>
                </a:cubicBezTo>
                <a:lnTo>
                  <a:pt x="3393" y="474"/>
                </a:lnTo>
                <a:cubicBezTo>
                  <a:pt x="3235" y="474"/>
                  <a:pt x="3077" y="556"/>
                  <a:pt x="2919" y="632"/>
                </a:cubicBezTo>
                <a:cubicBezTo>
                  <a:pt x="2843" y="556"/>
                  <a:pt x="2685" y="556"/>
                  <a:pt x="2603" y="556"/>
                </a:cubicBezTo>
                <a:cubicBezTo>
                  <a:pt x="2527" y="632"/>
                  <a:pt x="2445" y="714"/>
                  <a:pt x="2445" y="872"/>
                </a:cubicBezTo>
                <a:lnTo>
                  <a:pt x="2212" y="872"/>
                </a:lnTo>
                <a:cubicBezTo>
                  <a:pt x="1971" y="872"/>
                  <a:pt x="1738" y="1030"/>
                  <a:pt x="1656" y="1264"/>
                </a:cubicBezTo>
                <a:cubicBezTo>
                  <a:pt x="1498" y="1264"/>
                  <a:pt x="1422" y="1188"/>
                  <a:pt x="1264" y="1188"/>
                </a:cubicBezTo>
                <a:cubicBezTo>
                  <a:pt x="1024" y="1188"/>
                  <a:pt x="790" y="1422"/>
                  <a:pt x="708" y="1738"/>
                </a:cubicBezTo>
                <a:cubicBezTo>
                  <a:pt x="632" y="1662"/>
                  <a:pt x="632" y="1662"/>
                  <a:pt x="550" y="1662"/>
                </a:cubicBezTo>
                <a:cubicBezTo>
                  <a:pt x="234" y="1662"/>
                  <a:pt x="0" y="1820"/>
                  <a:pt x="0" y="2054"/>
                </a:cubicBezTo>
                <a:lnTo>
                  <a:pt x="9080" y="2054"/>
                </a:lnTo>
                <a:cubicBezTo>
                  <a:pt x="9080" y="1896"/>
                  <a:pt x="8530" y="1820"/>
                  <a:pt x="7740" y="1820"/>
                </a:cubicBezTo>
                <a:cubicBezTo>
                  <a:pt x="7740" y="1580"/>
                  <a:pt x="6950" y="1422"/>
                  <a:pt x="5921" y="1422"/>
                </a:cubicBezTo>
                <a:lnTo>
                  <a:pt x="5921" y="1264"/>
                </a:lnTo>
                <a:cubicBezTo>
                  <a:pt x="5921" y="556"/>
                  <a:pt x="5289" y="0"/>
                  <a:pt x="45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9"/>
          <p:cNvSpPr/>
          <p:nvPr/>
        </p:nvSpPr>
        <p:spPr>
          <a:xfrm flipH="1">
            <a:off x="-33307" y="423371"/>
            <a:ext cx="2004747" cy="452528"/>
          </a:xfrm>
          <a:custGeom>
            <a:avLst/>
            <a:gdLst/>
            <a:ahLst/>
            <a:cxnLst/>
            <a:rect l="l" t="t" r="r" b="b"/>
            <a:pathLst>
              <a:path w="22641" h="5111" extrusionOk="0">
                <a:moveTo>
                  <a:pt x="11440" y="1"/>
                </a:moveTo>
                <a:cubicBezTo>
                  <a:pt x="11419" y="1"/>
                  <a:pt x="11397" y="1"/>
                  <a:pt x="11376" y="1"/>
                </a:cubicBezTo>
                <a:cubicBezTo>
                  <a:pt x="10396" y="39"/>
                  <a:pt x="9527" y="474"/>
                  <a:pt x="8985" y="1198"/>
                </a:cubicBezTo>
                <a:cubicBezTo>
                  <a:pt x="8802" y="1126"/>
                  <a:pt x="8623" y="1088"/>
                  <a:pt x="8440" y="1088"/>
                </a:cubicBezTo>
                <a:cubicBezTo>
                  <a:pt x="8005" y="1088"/>
                  <a:pt x="7608" y="1305"/>
                  <a:pt x="7353" y="1633"/>
                </a:cubicBezTo>
                <a:cubicBezTo>
                  <a:pt x="7140" y="1465"/>
                  <a:pt x="6910" y="1377"/>
                  <a:pt x="6706" y="1377"/>
                </a:cubicBezTo>
                <a:cubicBezTo>
                  <a:pt x="6599" y="1377"/>
                  <a:pt x="6499" y="1401"/>
                  <a:pt x="6411" y="1450"/>
                </a:cubicBezTo>
                <a:cubicBezTo>
                  <a:pt x="6159" y="1560"/>
                  <a:pt x="6049" y="1813"/>
                  <a:pt x="6049" y="2102"/>
                </a:cubicBezTo>
                <a:cubicBezTo>
                  <a:pt x="5869" y="2068"/>
                  <a:pt x="5725" y="2068"/>
                  <a:pt x="5542" y="2068"/>
                </a:cubicBezTo>
                <a:cubicBezTo>
                  <a:pt x="4817" y="2068"/>
                  <a:pt x="4238" y="2537"/>
                  <a:pt x="4020" y="3189"/>
                </a:cubicBezTo>
                <a:cubicBezTo>
                  <a:pt x="3768" y="3044"/>
                  <a:pt x="3479" y="2937"/>
                  <a:pt x="3189" y="2937"/>
                </a:cubicBezTo>
                <a:cubicBezTo>
                  <a:pt x="2464" y="2972"/>
                  <a:pt x="1847" y="3517"/>
                  <a:pt x="1774" y="4203"/>
                </a:cubicBezTo>
                <a:cubicBezTo>
                  <a:pt x="1630" y="4169"/>
                  <a:pt x="1450" y="4131"/>
                  <a:pt x="1305" y="4131"/>
                </a:cubicBezTo>
                <a:cubicBezTo>
                  <a:pt x="580" y="4169"/>
                  <a:pt x="1" y="4566"/>
                  <a:pt x="1" y="5038"/>
                </a:cubicBezTo>
                <a:cubicBezTo>
                  <a:pt x="1" y="5073"/>
                  <a:pt x="36" y="5073"/>
                  <a:pt x="36" y="5111"/>
                </a:cubicBezTo>
                <a:lnTo>
                  <a:pt x="22641" y="5111"/>
                </a:lnTo>
                <a:cubicBezTo>
                  <a:pt x="22641" y="4783"/>
                  <a:pt x="21192" y="4493"/>
                  <a:pt x="19273" y="4459"/>
                </a:cubicBezTo>
                <a:cubicBezTo>
                  <a:pt x="19237" y="3901"/>
                  <a:pt x="17324" y="3477"/>
                  <a:pt x="14950" y="3477"/>
                </a:cubicBezTo>
                <a:cubicBezTo>
                  <a:pt x="14858" y="3477"/>
                  <a:pt x="14765" y="3478"/>
                  <a:pt x="14671" y="3479"/>
                </a:cubicBezTo>
                <a:lnTo>
                  <a:pt x="14636" y="3479"/>
                </a:lnTo>
                <a:cubicBezTo>
                  <a:pt x="14636" y="3372"/>
                  <a:pt x="14671" y="3262"/>
                  <a:pt x="14636" y="3154"/>
                </a:cubicBezTo>
                <a:cubicBezTo>
                  <a:pt x="14636" y="1399"/>
                  <a:pt x="13185" y="1"/>
                  <a:pt x="114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ctrTitle"/>
          </p:nvPr>
        </p:nvSpPr>
        <p:spPr>
          <a:xfrm>
            <a:off x="720000" y="1544925"/>
            <a:ext cx="3399900" cy="8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edgwick Ave"/>
              <a:buNone/>
              <a:defRPr sz="6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subTitle" idx="1"/>
          </p:nvPr>
        </p:nvSpPr>
        <p:spPr>
          <a:xfrm>
            <a:off x="720000" y="2451650"/>
            <a:ext cx="49758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468200" cy="22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edgwick Ave"/>
              <a:buNone/>
              <a:defRPr sz="4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edgwick Ave"/>
              <a:buNone/>
              <a:defRPr sz="4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edgwick Ave"/>
              <a:buNone/>
              <a:defRPr sz="4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edgwick Ave"/>
              <a:buNone/>
              <a:defRPr sz="4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edgwick Ave"/>
              <a:buNone/>
              <a:defRPr sz="4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edgwick Ave"/>
              <a:buNone/>
              <a:defRPr sz="4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edgwick Ave"/>
              <a:buNone/>
              <a:defRPr sz="4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edgwick Ave"/>
              <a:buNone/>
              <a:defRPr sz="4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edgwick Ave"/>
              <a:buNone/>
              <a:defRPr sz="4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rgbClr val="EE111C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6432377" y="617978"/>
            <a:ext cx="3130935" cy="822838"/>
          </a:xfrm>
          <a:custGeom>
            <a:avLst/>
            <a:gdLst/>
            <a:ahLst/>
            <a:cxnLst/>
            <a:rect l="l" t="t" r="r" b="b"/>
            <a:pathLst>
              <a:path w="18249" h="4796" extrusionOk="0">
                <a:moveTo>
                  <a:pt x="6259" y="0"/>
                </a:moveTo>
                <a:cubicBezTo>
                  <a:pt x="5581" y="0"/>
                  <a:pt x="4892" y="521"/>
                  <a:pt x="4424" y="1320"/>
                </a:cubicBezTo>
                <a:cubicBezTo>
                  <a:pt x="4237" y="1226"/>
                  <a:pt x="4050" y="1188"/>
                  <a:pt x="3896" y="1188"/>
                </a:cubicBezTo>
                <a:cubicBezTo>
                  <a:pt x="3790" y="1188"/>
                  <a:pt x="3698" y="1207"/>
                  <a:pt x="3634" y="1238"/>
                </a:cubicBezTo>
                <a:cubicBezTo>
                  <a:pt x="3242" y="1478"/>
                  <a:pt x="3160" y="2110"/>
                  <a:pt x="3476" y="2741"/>
                </a:cubicBezTo>
                <a:lnTo>
                  <a:pt x="3002" y="2741"/>
                </a:lnTo>
                <a:cubicBezTo>
                  <a:pt x="1346" y="2741"/>
                  <a:pt x="1" y="3607"/>
                  <a:pt x="1" y="4637"/>
                </a:cubicBezTo>
                <a:lnTo>
                  <a:pt x="1" y="4795"/>
                </a:lnTo>
                <a:lnTo>
                  <a:pt x="18249" y="4795"/>
                </a:lnTo>
                <a:cubicBezTo>
                  <a:pt x="17775" y="4081"/>
                  <a:pt x="16113" y="3607"/>
                  <a:pt x="14059" y="3607"/>
                </a:cubicBezTo>
                <a:cubicBezTo>
                  <a:pt x="13352" y="3607"/>
                  <a:pt x="12638" y="3607"/>
                  <a:pt x="12006" y="3765"/>
                </a:cubicBezTo>
                <a:cubicBezTo>
                  <a:pt x="12006" y="3689"/>
                  <a:pt x="11930" y="3689"/>
                  <a:pt x="11930" y="3607"/>
                </a:cubicBezTo>
                <a:cubicBezTo>
                  <a:pt x="11714" y="3339"/>
                  <a:pt x="11423" y="3216"/>
                  <a:pt x="11160" y="3216"/>
                </a:cubicBezTo>
                <a:cubicBezTo>
                  <a:pt x="11039" y="3216"/>
                  <a:pt x="10924" y="3242"/>
                  <a:pt x="10824" y="3291"/>
                </a:cubicBezTo>
                <a:cubicBezTo>
                  <a:pt x="10747" y="3439"/>
                  <a:pt x="10676" y="3659"/>
                  <a:pt x="10729" y="3878"/>
                </a:cubicBezTo>
                <a:lnTo>
                  <a:pt x="10729" y="3878"/>
                </a:lnTo>
                <a:cubicBezTo>
                  <a:pt x="10708" y="3847"/>
                  <a:pt x="10666" y="3847"/>
                  <a:pt x="10666" y="3847"/>
                </a:cubicBezTo>
                <a:cubicBezTo>
                  <a:pt x="10268" y="3847"/>
                  <a:pt x="9877" y="3923"/>
                  <a:pt x="9719" y="4163"/>
                </a:cubicBezTo>
                <a:cubicBezTo>
                  <a:pt x="9403" y="3847"/>
                  <a:pt x="9087" y="3607"/>
                  <a:pt x="8613" y="3449"/>
                </a:cubicBezTo>
                <a:cubicBezTo>
                  <a:pt x="8297" y="3373"/>
                  <a:pt x="7981" y="3291"/>
                  <a:pt x="7583" y="3291"/>
                </a:cubicBezTo>
                <a:cubicBezTo>
                  <a:pt x="7981" y="1794"/>
                  <a:pt x="7583" y="290"/>
                  <a:pt x="6635" y="56"/>
                </a:cubicBezTo>
                <a:cubicBezTo>
                  <a:pt x="6511" y="18"/>
                  <a:pt x="6385" y="0"/>
                  <a:pt x="62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7245438" y="1764571"/>
            <a:ext cx="1680504" cy="380880"/>
          </a:xfrm>
          <a:custGeom>
            <a:avLst/>
            <a:gdLst/>
            <a:ahLst/>
            <a:cxnLst/>
            <a:rect l="l" t="t" r="r" b="b"/>
            <a:pathLst>
              <a:path w="9795" h="2220" extrusionOk="0">
                <a:moveTo>
                  <a:pt x="5104" y="0"/>
                </a:moveTo>
                <a:cubicBezTo>
                  <a:pt x="5063" y="0"/>
                  <a:pt x="5021" y="3"/>
                  <a:pt x="4980" y="8"/>
                </a:cubicBezTo>
                <a:cubicBezTo>
                  <a:pt x="4506" y="8"/>
                  <a:pt x="4108" y="166"/>
                  <a:pt x="3874" y="482"/>
                </a:cubicBezTo>
                <a:lnTo>
                  <a:pt x="3634" y="482"/>
                </a:lnTo>
                <a:cubicBezTo>
                  <a:pt x="3476" y="482"/>
                  <a:pt x="3318" y="557"/>
                  <a:pt x="3160" y="715"/>
                </a:cubicBezTo>
                <a:cubicBezTo>
                  <a:pt x="3084" y="557"/>
                  <a:pt x="2926" y="557"/>
                  <a:pt x="2768" y="557"/>
                </a:cubicBezTo>
                <a:cubicBezTo>
                  <a:pt x="2686" y="639"/>
                  <a:pt x="2610" y="797"/>
                  <a:pt x="2610" y="873"/>
                </a:cubicBezTo>
                <a:lnTo>
                  <a:pt x="2370" y="873"/>
                </a:lnTo>
                <a:cubicBezTo>
                  <a:pt x="2136" y="873"/>
                  <a:pt x="1820" y="1113"/>
                  <a:pt x="1738" y="1347"/>
                </a:cubicBezTo>
                <a:cubicBezTo>
                  <a:pt x="1662" y="1271"/>
                  <a:pt x="1504" y="1271"/>
                  <a:pt x="1346" y="1271"/>
                </a:cubicBezTo>
                <a:cubicBezTo>
                  <a:pt x="1030" y="1271"/>
                  <a:pt x="790" y="1505"/>
                  <a:pt x="790" y="1821"/>
                </a:cubicBezTo>
                <a:cubicBezTo>
                  <a:pt x="715" y="1745"/>
                  <a:pt x="632" y="1745"/>
                  <a:pt x="557" y="1745"/>
                </a:cubicBezTo>
                <a:cubicBezTo>
                  <a:pt x="241" y="1745"/>
                  <a:pt x="1" y="1979"/>
                  <a:pt x="1" y="2137"/>
                </a:cubicBezTo>
                <a:lnTo>
                  <a:pt x="1" y="2219"/>
                </a:lnTo>
                <a:lnTo>
                  <a:pt x="9794" y="2219"/>
                </a:lnTo>
                <a:cubicBezTo>
                  <a:pt x="9794" y="2061"/>
                  <a:pt x="9245" y="1903"/>
                  <a:pt x="8373" y="1903"/>
                </a:cubicBezTo>
                <a:cubicBezTo>
                  <a:pt x="8373" y="1695"/>
                  <a:pt x="7657" y="1491"/>
                  <a:pt x="6797" y="1491"/>
                </a:cubicBezTo>
                <a:cubicBezTo>
                  <a:pt x="6668" y="1491"/>
                  <a:pt x="6535" y="1495"/>
                  <a:pt x="6401" y="1505"/>
                </a:cubicBezTo>
                <a:lnTo>
                  <a:pt x="6319" y="1505"/>
                </a:lnTo>
                <a:cubicBezTo>
                  <a:pt x="6401" y="1429"/>
                  <a:pt x="6401" y="1347"/>
                  <a:pt x="6401" y="1347"/>
                </a:cubicBezTo>
                <a:cubicBezTo>
                  <a:pt x="6324" y="604"/>
                  <a:pt x="5760" y="0"/>
                  <a:pt x="51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8099676" y="246875"/>
            <a:ext cx="1680504" cy="380880"/>
          </a:xfrm>
          <a:custGeom>
            <a:avLst/>
            <a:gdLst/>
            <a:ahLst/>
            <a:cxnLst/>
            <a:rect l="l" t="t" r="r" b="b"/>
            <a:pathLst>
              <a:path w="9795" h="2220" extrusionOk="0">
                <a:moveTo>
                  <a:pt x="5035" y="0"/>
                </a:moveTo>
                <a:cubicBezTo>
                  <a:pt x="4990" y="0"/>
                  <a:pt x="4944" y="3"/>
                  <a:pt x="4897" y="8"/>
                </a:cubicBezTo>
                <a:cubicBezTo>
                  <a:pt x="4499" y="8"/>
                  <a:pt x="4108" y="166"/>
                  <a:pt x="3868" y="481"/>
                </a:cubicBezTo>
                <a:lnTo>
                  <a:pt x="3634" y="481"/>
                </a:lnTo>
                <a:cubicBezTo>
                  <a:pt x="3476" y="481"/>
                  <a:pt x="3236" y="557"/>
                  <a:pt x="3160" y="715"/>
                </a:cubicBezTo>
                <a:cubicBezTo>
                  <a:pt x="3002" y="557"/>
                  <a:pt x="2844" y="557"/>
                  <a:pt x="2762" y="557"/>
                </a:cubicBezTo>
                <a:cubicBezTo>
                  <a:pt x="2686" y="639"/>
                  <a:pt x="2604" y="797"/>
                  <a:pt x="2604" y="873"/>
                </a:cubicBezTo>
                <a:lnTo>
                  <a:pt x="2370" y="873"/>
                </a:lnTo>
                <a:cubicBezTo>
                  <a:pt x="2054" y="873"/>
                  <a:pt x="1814" y="1113"/>
                  <a:pt x="1738" y="1347"/>
                </a:cubicBezTo>
                <a:cubicBezTo>
                  <a:pt x="1580" y="1271"/>
                  <a:pt x="1498" y="1271"/>
                  <a:pt x="1340" y="1271"/>
                </a:cubicBezTo>
                <a:cubicBezTo>
                  <a:pt x="1024" y="1271"/>
                  <a:pt x="790" y="1505"/>
                  <a:pt x="708" y="1821"/>
                </a:cubicBezTo>
                <a:cubicBezTo>
                  <a:pt x="708" y="1745"/>
                  <a:pt x="632" y="1745"/>
                  <a:pt x="550" y="1745"/>
                </a:cubicBezTo>
                <a:cubicBezTo>
                  <a:pt x="234" y="1745"/>
                  <a:pt x="1" y="1979"/>
                  <a:pt x="1" y="2137"/>
                </a:cubicBezTo>
                <a:lnTo>
                  <a:pt x="1" y="2219"/>
                </a:lnTo>
                <a:lnTo>
                  <a:pt x="9794" y="2219"/>
                </a:lnTo>
                <a:cubicBezTo>
                  <a:pt x="9794" y="2061"/>
                  <a:pt x="9163" y="1903"/>
                  <a:pt x="8373" y="1903"/>
                </a:cubicBezTo>
                <a:cubicBezTo>
                  <a:pt x="8301" y="1694"/>
                  <a:pt x="7638" y="1491"/>
                  <a:pt x="6740" y="1491"/>
                </a:cubicBezTo>
                <a:cubicBezTo>
                  <a:pt x="6604" y="1491"/>
                  <a:pt x="6464" y="1495"/>
                  <a:pt x="6319" y="1505"/>
                </a:cubicBezTo>
                <a:lnTo>
                  <a:pt x="6319" y="1347"/>
                </a:lnTo>
                <a:cubicBezTo>
                  <a:pt x="6319" y="604"/>
                  <a:pt x="5760" y="0"/>
                  <a:pt x="50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2153351" y="4239974"/>
            <a:ext cx="1541148" cy="411399"/>
          </a:xfrm>
          <a:custGeom>
            <a:avLst/>
            <a:gdLst/>
            <a:ahLst/>
            <a:cxnLst/>
            <a:rect l="l" t="t" r="r" b="b"/>
            <a:pathLst>
              <a:path w="9163" h="2446" extrusionOk="0">
                <a:moveTo>
                  <a:pt x="3084" y="1"/>
                </a:moveTo>
                <a:cubicBezTo>
                  <a:pt x="2768" y="1"/>
                  <a:pt x="2452" y="317"/>
                  <a:pt x="2136" y="708"/>
                </a:cubicBezTo>
                <a:cubicBezTo>
                  <a:pt x="2054" y="632"/>
                  <a:pt x="1978" y="632"/>
                  <a:pt x="1896" y="632"/>
                </a:cubicBezTo>
                <a:cubicBezTo>
                  <a:pt x="1896" y="632"/>
                  <a:pt x="1820" y="632"/>
                  <a:pt x="1738" y="708"/>
                </a:cubicBezTo>
                <a:cubicBezTo>
                  <a:pt x="1580" y="790"/>
                  <a:pt x="1580" y="1106"/>
                  <a:pt x="1738" y="1422"/>
                </a:cubicBezTo>
                <a:lnTo>
                  <a:pt x="1504" y="1422"/>
                </a:lnTo>
                <a:cubicBezTo>
                  <a:pt x="632" y="1422"/>
                  <a:pt x="0" y="1814"/>
                  <a:pt x="0" y="2370"/>
                </a:cubicBezTo>
                <a:lnTo>
                  <a:pt x="0" y="2446"/>
                </a:lnTo>
                <a:lnTo>
                  <a:pt x="9162" y="2446"/>
                </a:lnTo>
                <a:cubicBezTo>
                  <a:pt x="8929" y="2054"/>
                  <a:pt x="8057" y="1814"/>
                  <a:pt x="7033" y="1814"/>
                </a:cubicBezTo>
                <a:cubicBezTo>
                  <a:pt x="6635" y="1814"/>
                  <a:pt x="6319" y="1896"/>
                  <a:pt x="6003" y="1896"/>
                </a:cubicBezTo>
                <a:lnTo>
                  <a:pt x="5927" y="1896"/>
                </a:lnTo>
                <a:cubicBezTo>
                  <a:pt x="5845" y="1738"/>
                  <a:pt x="5687" y="1656"/>
                  <a:pt x="5611" y="1656"/>
                </a:cubicBezTo>
                <a:cubicBezTo>
                  <a:pt x="5529" y="1656"/>
                  <a:pt x="5453" y="1656"/>
                  <a:pt x="5453" y="1738"/>
                </a:cubicBezTo>
                <a:cubicBezTo>
                  <a:pt x="5371" y="1738"/>
                  <a:pt x="5371" y="1896"/>
                  <a:pt x="5371" y="1972"/>
                </a:cubicBezTo>
                <a:lnTo>
                  <a:pt x="5213" y="1972"/>
                </a:lnTo>
                <a:cubicBezTo>
                  <a:pt x="5055" y="1972"/>
                  <a:pt x="4897" y="2054"/>
                  <a:pt x="4822" y="2130"/>
                </a:cubicBezTo>
                <a:cubicBezTo>
                  <a:pt x="4739" y="1972"/>
                  <a:pt x="4506" y="1896"/>
                  <a:pt x="4348" y="1814"/>
                </a:cubicBezTo>
                <a:cubicBezTo>
                  <a:pt x="4108" y="1738"/>
                  <a:pt x="3950" y="1656"/>
                  <a:pt x="3792" y="1656"/>
                </a:cubicBezTo>
                <a:cubicBezTo>
                  <a:pt x="3950" y="948"/>
                  <a:pt x="3792" y="234"/>
                  <a:pt x="3242" y="76"/>
                </a:cubicBezTo>
                <a:cubicBezTo>
                  <a:pt x="3242" y="76"/>
                  <a:pt x="3160" y="1"/>
                  <a:pt x="30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452924" y="3469482"/>
            <a:ext cx="2591174" cy="570845"/>
          </a:xfrm>
          <a:custGeom>
            <a:avLst/>
            <a:gdLst/>
            <a:ahLst/>
            <a:cxnLst/>
            <a:rect l="l" t="t" r="r" b="b"/>
            <a:pathLst>
              <a:path w="15406" h="3394" extrusionOk="0">
                <a:moveTo>
                  <a:pt x="7741" y="1"/>
                </a:moveTo>
                <a:cubicBezTo>
                  <a:pt x="7109" y="1"/>
                  <a:pt x="6477" y="317"/>
                  <a:pt x="6086" y="790"/>
                </a:cubicBezTo>
                <a:cubicBezTo>
                  <a:pt x="6003" y="708"/>
                  <a:pt x="5928" y="708"/>
                  <a:pt x="5770" y="708"/>
                </a:cubicBezTo>
                <a:cubicBezTo>
                  <a:pt x="5454" y="708"/>
                  <a:pt x="5214" y="866"/>
                  <a:pt x="4980" y="1106"/>
                </a:cubicBezTo>
                <a:cubicBezTo>
                  <a:pt x="4898" y="948"/>
                  <a:pt x="4740" y="866"/>
                  <a:pt x="4582" y="866"/>
                </a:cubicBezTo>
                <a:cubicBezTo>
                  <a:pt x="4506" y="866"/>
                  <a:pt x="4424" y="866"/>
                  <a:pt x="4348" y="948"/>
                </a:cubicBezTo>
                <a:cubicBezTo>
                  <a:pt x="4190" y="1024"/>
                  <a:pt x="4108" y="1182"/>
                  <a:pt x="4108" y="1422"/>
                </a:cubicBezTo>
                <a:cubicBezTo>
                  <a:pt x="4032" y="1340"/>
                  <a:pt x="3950" y="1340"/>
                  <a:pt x="3792" y="1340"/>
                </a:cubicBezTo>
                <a:cubicBezTo>
                  <a:pt x="3318" y="1340"/>
                  <a:pt x="2926" y="1656"/>
                  <a:pt x="2768" y="2130"/>
                </a:cubicBezTo>
                <a:cubicBezTo>
                  <a:pt x="2610" y="2054"/>
                  <a:pt x="2370" y="1972"/>
                  <a:pt x="2212" y="1972"/>
                </a:cubicBezTo>
                <a:cubicBezTo>
                  <a:pt x="1662" y="1972"/>
                  <a:pt x="1264" y="2370"/>
                  <a:pt x="1189" y="2844"/>
                </a:cubicBezTo>
                <a:cubicBezTo>
                  <a:pt x="1106" y="2762"/>
                  <a:pt x="1031" y="2762"/>
                  <a:pt x="948" y="2762"/>
                </a:cubicBezTo>
                <a:lnTo>
                  <a:pt x="873" y="2762"/>
                </a:lnTo>
                <a:cubicBezTo>
                  <a:pt x="399" y="2762"/>
                  <a:pt x="1" y="3078"/>
                  <a:pt x="1" y="3394"/>
                </a:cubicBezTo>
                <a:lnTo>
                  <a:pt x="15405" y="3394"/>
                </a:lnTo>
                <a:cubicBezTo>
                  <a:pt x="15405" y="3236"/>
                  <a:pt x="14375" y="3002"/>
                  <a:pt x="13112" y="3002"/>
                </a:cubicBezTo>
                <a:cubicBezTo>
                  <a:pt x="13112" y="2604"/>
                  <a:pt x="11848" y="2370"/>
                  <a:pt x="10268" y="2370"/>
                </a:cubicBezTo>
                <a:lnTo>
                  <a:pt x="9952" y="2370"/>
                </a:lnTo>
                <a:lnTo>
                  <a:pt x="9952" y="2130"/>
                </a:lnTo>
                <a:cubicBezTo>
                  <a:pt x="9952" y="948"/>
                  <a:pt x="9005" y="1"/>
                  <a:pt x="78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3"/>
          <p:cNvSpPr/>
          <p:nvPr/>
        </p:nvSpPr>
        <p:spPr>
          <a:xfrm>
            <a:off x="-303775" y="3322818"/>
            <a:ext cx="278695" cy="146832"/>
          </a:xfrm>
          <a:custGeom>
            <a:avLst/>
            <a:gdLst/>
            <a:ahLst/>
            <a:cxnLst/>
            <a:rect l="l" t="t" r="r" b="b"/>
            <a:pathLst>
              <a:path w="1657" h="873" extrusionOk="0">
                <a:moveTo>
                  <a:pt x="1265" y="1"/>
                </a:moveTo>
                <a:cubicBezTo>
                  <a:pt x="1024" y="1"/>
                  <a:pt x="791" y="241"/>
                  <a:pt x="709" y="475"/>
                </a:cubicBezTo>
                <a:lnTo>
                  <a:pt x="551" y="475"/>
                </a:lnTo>
                <a:cubicBezTo>
                  <a:pt x="235" y="475"/>
                  <a:pt x="1" y="633"/>
                  <a:pt x="1" y="790"/>
                </a:cubicBezTo>
                <a:lnTo>
                  <a:pt x="1" y="873"/>
                </a:lnTo>
                <a:lnTo>
                  <a:pt x="1656" y="873"/>
                </a:lnTo>
                <a:lnTo>
                  <a:pt x="1656" y="83"/>
                </a:lnTo>
                <a:cubicBezTo>
                  <a:pt x="1498" y="1"/>
                  <a:pt x="1423" y="1"/>
                  <a:pt x="1265" y="1"/>
                </a:cubicBezTo>
                <a:close/>
              </a:path>
            </a:pathLst>
          </a:custGeom>
          <a:solidFill>
            <a:srgbClr val="EE11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"/>
          <p:cNvSpPr/>
          <p:nvPr/>
        </p:nvSpPr>
        <p:spPr>
          <a:xfrm>
            <a:off x="-25248" y="3124182"/>
            <a:ext cx="1248829" cy="345467"/>
          </a:xfrm>
          <a:custGeom>
            <a:avLst/>
            <a:gdLst/>
            <a:ahLst/>
            <a:cxnLst/>
            <a:rect l="l" t="t" r="r" b="b"/>
            <a:pathLst>
              <a:path w="7425" h="2054" extrusionOk="0">
                <a:moveTo>
                  <a:pt x="2926" y="0"/>
                </a:moveTo>
                <a:cubicBezTo>
                  <a:pt x="2528" y="0"/>
                  <a:pt x="2212" y="158"/>
                  <a:pt x="1978" y="474"/>
                </a:cubicBezTo>
                <a:cubicBezTo>
                  <a:pt x="1896" y="474"/>
                  <a:pt x="1820" y="392"/>
                  <a:pt x="1738" y="392"/>
                </a:cubicBezTo>
                <a:cubicBezTo>
                  <a:pt x="1580" y="392"/>
                  <a:pt x="1422" y="474"/>
                  <a:pt x="1264" y="632"/>
                </a:cubicBezTo>
                <a:cubicBezTo>
                  <a:pt x="1188" y="550"/>
                  <a:pt x="1106" y="550"/>
                  <a:pt x="1030" y="550"/>
                </a:cubicBezTo>
                <a:lnTo>
                  <a:pt x="948" y="550"/>
                </a:lnTo>
                <a:cubicBezTo>
                  <a:pt x="872" y="632"/>
                  <a:pt x="790" y="708"/>
                  <a:pt x="790" y="866"/>
                </a:cubicBezTo>
                <a:cubicBezTo>
                  <a:pt x="714" y="790"/>
                  <a:pt x="632" y="790"/>
                  <a:pt x="632" y="790"/>
                </a:cubicBezTo>
                <a:lnTo>
                  <a:pt x="556" y="790"/>
                </a:lnTo>
                <a:cubicBezTo>
                  <a:pt x="316" y="790"/>
                  <a:pt x="82" y="1024"/>
                  <a:pt x="0" y="1264"/>
                </a:cubicBezTo>
                <a:lnTo>
                  <a:pt x="0" y="2054"/>
                </a:lnTo>
                <a:lnTo>
                  <a:pt x="7425" y="2054"/>
                </a:lnTo>
                <a:cubicBezTo>
                  <a:pt x="7425" y="1896"/>
                  <a:pt x="6875" y="1814"/>
                  <a:pt x="6085" y="1814"/>
                </a:cubicBezTo>
                <a:cubicBezTo>
                  <a:pt x="6085" y="1580"/>
                  <a:pt x="5371" y="1422"/>
                  <a:pt x="4423" y="1422"/>
                </a:cubicBezTo>
                <a:lnTo>
                  <a:pt x="4265" y="1422"/>
                </a:lnTo>
                <a:lnTo>
                  <a:pt x="4265" y="1264"/>
                </a:lnTo>
                <a:cubicBezTo>
                  <a:pt x="4265" y="550"/>
                  <a:pt x="3634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hasCustomPrompt="1"/>
          </p:nvPr>
        </p:nvSpPr>
        <p:spPr>
          <a:xfrm>
            <a:off x="719975" y="540000"/>
            <a:ext cx="8940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3">
            <a:hlinkClick r:id="rId2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719975" y="1400176"/>
            <a:ext cx="25371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3" hasCustomPrompt="1"/>
          </p:nvPr>
        </p:nvSpPr>
        <p:spPr>
          <a:xfrm>
            <a:off x="3564575" y="540125"/>
            <a:ext cx="8940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4" hasCustomPrompt="1"/>
          </p:nvPr>
        </p:nvSpPr>
        <p:spPr>
          <a:xfrm>
            <a:off x="719975" y="2654476"/>
            <a:ext cx="894000" cy="10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5" hasCustomPrompt="1"/>
          </p:nvPr>
        </p:nvSpPr>
        <p:spPr>
          <a:xfrm>
            <a:off x="3564575" y="2654475"/>
            <a:ext cx="894000" cy="10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3">
            <a:hlinkClick r:id="rId3" action="ppaction://hlinksldjump"/>
          </p:cNvPr>
          <p:cNvSpPr txBox="1">
            <a:spLocks noGrp="1"/>
          </p:cNvSpPr>
          <p:nvPr>
            <p:ph type="title" idx="6"/>
          </p:nvPr>
        </p:nvSpPr>
        <p:spPr>
          <a:xfrm>
            <a:off x="3564575" y="1400175"/>
            <a:ext cx="25371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3">
            <a:hlinkClick r:id=""/>
          </p:cNvPr>
          <p:cNvSpPr txBox="1">
            <a:spLocks noGrp="1"/>
          </p:cNvSpPr>
          <p:nvPr>
            <p:ph type="title" idx="7"/>
          </p:nvPr>
        </p:nvSpPr>
        <p:spPr>
          <a:xfrm>
            <a:off x="719975" y="3532450"/>
            <a:ext cx="25371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3">
            <a:hlinkClick r:id=""/>
          </p:cNvPr>
          <p:cNvSpPr txBox="1">
            <a:spLocks noGrp="1"/>
          </p:cNvSpPr>
          <p:nvPr>
            <p:ph type="title" idx="8"/>
          </p:nvPr>
        </p:nvSpPr>
        <p:spPr>
          <a:xfrm>
            <a:off x="3564575" y="3532449"/>
            <a:ext cx="25371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"/>
          </p:nvPr>
        </p:nvSpPr>
        <p:spPr>
          <a:xfrm>
            <a:off x="719975" y="1740375"/>
            <a:ext cx="2343300" cy="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9"/>
          </p:nvPr>
        </p:nvSpPr>
        <p:spPr>
          <a:xfrm>
            <a:off x="719975" y="3872475"/>
            <a:ext cx="2343300" cy="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3"/>
          </p:nvPr>
        </p:nvSpPr>
        <p:spPr>
          <a:xfrm>
            <a:off x="3564575" y="3872475"/>
            <a:ext cx="2343300" cy="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4"/>
          </p:nvPr>
        </p:nvSpPr>
        <p:spPr>
          <a:xfrm>
            <a:off x="3564575" y="1740375"/>
            <a:ext cx="2343300" cy="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SemiBold"/>
              <a:buNone/>
              <a:defRPr sz="28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SemiBold"/>
              <a:buNone/>
              <a:defRPr sz="28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SemiBold"/>
              <a:buNone/>
              <a:defRPr sz="28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SemiBold"/>
              <a:buNone/>
              <a:defRPr sz="28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SemiBold"/>
              <a:buNone/>
              <a:defRPr sz="28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SemiBold"/>
              <a:buNone/>
              <a:defRPr sz="28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SemiBold"/>
              <a:buNone/>
              <a:defRPr sz="28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SemiBold"/>
              <a:buNone/>
              <a:defRPr sz="28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SemiBold"/>
              <a:buNone/>
              <a:defRPr sz="28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●"/>
              <a:defRPr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○"/>
              <a:defRPr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■"/>
              <a:defRPr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●"/>
              <a:defRPr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○"/>
              <a:defRPr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■"/>
              <a:defRPr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●"/>
              <a:defRPr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○"/>
              <a:defRPr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■"/>
              <a:defRPr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5" r:id="rId13"/>
    <p:sldLayoutId id="2147483667" r:id="rId14"/>
    <p:sldLayoutId id="2147483672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>
            <a:spLocks noGrp="1"/>
          </p:cNvSpPr>
          <p:nvPr>
            <p:ph type="subTitle" idx="1"/>
          </p:nvPr>
        </p:nvSpPr>
        <p:spPr>
          <a:xfrm rot="-144247">
            <a:off x="627214" y="1951079"/>
            <a:ext cx="5978421" cy="895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Cyclistic Bike-Share</a:t>
            </a:r>
            <a:endParaRPr dirty="0"/>
          </a:p>
        </p:txBody>
      </p:sp>
      <p:sp>
        <p:nvSpPr>
          <p:cNvPr id="310" name="Google Shape;310;p39"/>
          <p:cNvSpPr txBox="1">
            <a:spLocks noGrp="1"/>
          </p:cNvSpPr>
          <p:nvPr>
            <p:ph type="title"/>
          </p:nvPr>
        </p:nvSpPr>
        <p:spPr>
          <a:xfrm>
            <a:off x="720000" y="914400"/>
            <a:ext cx="5614200" cy="12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BIKE USAGE TRENDS FOR THE YEAR.</a:t>
            </a:r>
            <a:endParaRPr dirty="0"/>
          </a:p>
        </p:txBody>
      </p:sp>
      <p:grpSp>
        <p:nvGrpSpPr>
          <p:cNvPr id="311" name="Google Shape;311;p39"/>
          <p:cNvGrpSpPr/>
          <p:nvPr/>
        </p:nvGrpSpPr>
        <p:grpSpPr>
          <a:xfrm>
            <a:off x="5440025" y="1593200"/>
            <a:ext cx="3370652" cy="3079580"/>
            <a:chOff x="5440025" y="1593200"/>
            <a:chExt cx="3370652" cy="3079580"/>
          </a:xfrm>
        </p:grpSpPr>
        <p:sp>
          <p:nvSpPr>
            <p:cNvPr id="312" name="Google Shape;312;p39"/>
            <p:cNvSpPr/>
            <p:nvPr/>
          </p:nvSpPr>
          <p:spPr>
            <a:xfrm>
              <a:off x="6983430" y="3867124"/>
              <a:ext cx="350957" cy="552063"/>
            </a:xfrm>
            <a:custGeom>
              <a:avLst/>
              <a:gdLst/>
              <a:ahLst/>
              <a:cxnLst/>
              <a:rect l="l" t="t" r="r" b="b"/>
              <a:pathLst>
                <a:path w="1705" h="2682" extrusionOk="0">
                  <a:moveTo>
                    <a:pt x="1052" y="1"/>
                  </a:moveTo>
                  <a:cubicBezTo>
                    <a:pt x="617" y="1198"/>
                    <a:pt x="183" y="2247"/>
                    <a:pt x="0" y="2537"/>
                  </a:cubicBezTo>
                  <a:lnTo>
                    <a:pt x="290" y="2682"/>
                  </a:lnTo>
                  <a:cubicBezTo>
                    <a:pt x="290" y="2682"/>
                    <a:pt x="1342" y="1233"/>
                    <a:pt x="1704" y="184"/>
                  </a:cubicBezTo>
                  <a:cubicBezTo>
                    <a:pt x="1487" y="1"/>
                    <a:pt x="1232" y="1"/>
                    <a:pt x="1052" y="1"/>
                  </a:cubicBezTo>
                  <a:close/>
                </a:path>
              </a:pathLst>
            </a:custGeom>
            <a:solidFill>
              <a:srgbClr val="FEB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6820403" y="4342204"/>
              <a:ext cx="267592" cy="137295"/>
            </a:xfrm>
            <a:custGeom>
              <a:avLst/>
              <a:gdLst/>
              <a:ahLst/>
              <a:cxnLst/>
              <a:rect l="l" t="t" r="r" b="b"/>
              <a:pathLst>
                <a:path w="1300" h="667" extrusionOk="0">
                  <a:moveTo>
                    <a:pt x="1062" y="1"/>
                  </a:moveTo>
                  <a:cubicBezTo>
                    <a:pt x="1040" y="1"/>
                    <a:pt x="1011" y="4"/>
                    <a:pt x="975" y="11"/>
                  </a:cubicBezTo>
                  <a:cubicBezTo>
                    <a:pt x="864" y="11"/>
                    <a:pt x="830" y="194"/>
                    <a:pt x="830" y="194"/>
                  </a:cubicBezTo>
                  <a:cubicBezTo>
                    <a:pt x="726" y="189"/>
                    <a:pt x="635" y="186"/>
                    <a:pt x="555" y="186"/>
                  </a:cubicBezTo>
                  <a:cubicBezTo>
                    <a:pt x="77" y="186"/>
                    <a:pt x="0" y="271"/>
                    <a:pt x="33" y="301"/>
                  </a:cubicBezTo>
                  <a:cubicBezTo>
                    <a:pt x="66" y="337"/>
                    <a:pt x="1018" y="666"/>
                    <a:pt x="1204" y="666"/>
                  </a:cubicBezTo>
                  <a:cubicBezTo>
                    <a:pt x="1214" y="666"/>
                    <a:pt x="1221" y="665"/>
                    <a:pt x="1227" y="663"/>
                  </a:cubicBezTo>
                  <a:cubicBezTo>
                    <a:pt x="1299" y="663"/>
                    <a:pt x="1264" y="339"/>
                    <a:pt x="1264" y="339"/>
                  </a:cubicBezTo>
                  <a:cubicBezTo>
                    <a:pt x="1291" y="283"/>
                    <a:pt x="1234" y="205"/>
                    <a:pt x="1206" y="205"/>
                  </a:cubicBezTo>
                  <a:cubicBezTo>
                    <a:pt x="1198" y="205"/>
                    <a:pt x="1192" y="212"/>
                    <a:pt x="1192" y="229"/>
                  </a:cubicBezTo>
                  <a:cubicBezTo>
                    <a:pt x="1192" y="266"/>
                    <a:pt x="975" y="266"/>
                    <a:pt x="975" y="266"/>
                  </a:cubicBezTo>
                  <a:cubicBezTo>
                    <a:pt x="975" y="266"/>
                    <a:pt x="1268" y="1"/>
                    <a:pt x="1062" y="1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6826990" y="4396958"/>
              <a:ext cx="253801" cy="81924"/>
            </a:xfrm>
            <a:custGeom>
              <a:avLst/>
              <a:gdLst/>
              <a:ahLst/>
              <a:cxnLst/>
              <a:rect l="l" t="t" r="r" b="b"/>
              <a:pathLst>
                <a:path w="1233" h="398" extrusionOk="0">
                  <a:moveTo>
                    <a:pt x="1" y="0"/>
                  </a:moveTo>
                  <a:lnTo>
                    <a:pt x="1" y="35"/>
                  </a:lnTo>
                  <a:cubicBezTo>
                    <a:pt x="1" y="73"/>
                    <a:pt x="508" y="218"/>
                    <a:pt x="832" y="325"/>
                  </a:cubicBezTo>
                  <a:lnTo>
                    <a:pt x="798" y="290"/>
                  </a:lnTo>
                  <a:lnTo>
                    <a:pt x="870" y="218"/>
                  </a:lnTo>
                  <a:cubicBezTo>
                    <a:pt x="508" y="145"/>
                    <a:pt x="146" y="35"/>
                    <a:pt x="1" y="0"/>
                  </a:cubicBezTo>
                  <a:close/>
                  <a:moveTo>
                    <a:pt x="977" y="253"/>
                  </a:moveTo>
                  <a:lnTo>
                    <a:pt x="870" y="325"/>
                  </a:lnTo>
                  <a:cubicBezTo>
                    <a:pt x="1015" y="397"/>
                    <a:pt x="1122" y="397"/>
                    <a:pt x="1160" y="397"/>
                  </a:cubicBezTo>
                  <a:lnTo>
                    <a:pt x="1195" y="397"/>
                  </a:lnTo>
                  <a:cubicBezTo>
                    <a:pt x="1232" y="397"/>
                    <a:pt x="1232" y="363"/>
                    <a:pt x="1232" y="325"/>
                  </a:cubicBezTo>
                  <a:cubicBezTo>
                    <a:pt x="1160" y="325"/>
                    <a:pt x="1088" y="290"/>
                    <a:pt x="977" y="2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6991046" y="3837483"/>
              <a:ext cx="708295" cy="634193"/>
            </a:xfrm>
            <a:custGeom>
              <a:avLst/>
              <a:gdLst/>
              <a:ahLst/>
              <a:cxnLst/>
              <a:rect l="l" t="t" r="r" b="b"/>
              <a:pathLst>
                <a:path w="3441" h="3081" extrusionOk="0">
                  <a:moveTo>
                    <a:pt x="3368" y="0"/>
                  </a:moveTo>
                  <a:lnTo>
                    <a:pt x="1" y="3008"/>
                  </a:lnTo>
                  <a:lnTo>
                    <a:pt x="73" y="3081"/>
                  </a:lnTo>
                  <a:lnTo>
                    <a:pt x="3441" y="72"/>
                  </a:lnTo>
                  <a:lnTo>
                    <a:pt x="33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7117639" y="3994333"/>
              <a:ext cx="395624" cy="402829"/>
            </a:xfrm>
            <a:custGeom>
              <a:avLst/>
              <a:gdLst/>
              <a:ahLst/>
              <a:cxnLst/>
              <a:rect l="l" t="t" r="r" b="b"/>
              <a:pathLst>
                <a:path w="1922" h="1957" extrusionOk="0">
                  <a:moveTo>
                    <a:pt x="942" y="107"/>
                  </a:moveTo>
                  <a:cubicBezTo>
                    <a:pt x="1449" y="107"/>
                    <a:pt x="1811" y="507"/>
                    <a:pt x="1811" y="977"/>
                  </a:cubicBezTo>
                  <a:cubicBezTo>
                    <a:pt x="1811" y="1449"/>
                    <a:pt x="1449" y="1846"/>
                    <a:pt x="942" y="1846"/>
                  </a:cubicBezTo>
                  <a:cubicBezTo>
                    <a:pt x="472" y="1846"/>
                    <a:pt x="73" y="1449"/>
                    <a:pt x="73" y="977"/>
                  </a:cubicBezTo>
                  <a:cubicBezTo>
                    <a:pt x="73" y="507"/>
                    <a:pt x="472" y="107"/>
                    <a:pt x="942" y="107"/>
                  </a:cubicBezTo>
                  <a:close/>
                  <a:moveTo>
                    <a:pt x="942" y="0"/>
                  </a:moveTo>
                  <a:cubicBezTo>
                    <a:pt x="435" y="0"/>
                    <a:pt x="0" y="435"/>
                    <a:pt x="0" y="977"/>
                  </a:cubicBezTo>
                  <a:cubicBezTo>
                    <a:pt x="0" y="1522"/>
                    <a:pt x="435" y="1956"/>
                    <a:pt x="942" y="1956"/>
                  </a:cubicBezTo>
                  <a:cubicBezTo>
                    <a:pt x="1487" y="1956"/>
                    <a:pt x="1922" y="1522"/>
                    <a:pt x="1922" y="977"/>
                  </a:cubicBezTo>
                  <a:cubicBezTo>
                    <a:pt x="1922" y="435"/>
                    <a:pt x="1487" y="0"/>
                    <a:pt x="9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7251849" y="4135746"/>
              <a:ext cx="119387" cy="119387"/>
            </a:xfrm>
            <a:custGeom>
              <a:avLst/>
              <a:gdLst/>
              <a:ahLst/>
              <a:cxnLst/>
              <a:rect l="l" t="t" r="r" b="b"/>
              <a:pathLst>
                <a:path w="580" h="580" extrusionOk="0">
                  <a:moveTo>
                    <a:pt x="290" y="0"/>
                  </a:moveTo>
                  <a:cubicBezTo>
                    <a:pt x="145" y="0"/>
                    <a:pt x="0" y="110"/>
                    <a:pt x="0" y="290"/>
                  </a:cubicBezTo>
                  <a:cubicBezTo>
                    <a:pt x="0" y="435"/>
                    <a:pt x="145" y="580"/>
                    <a:pt x="290" y="580"/>
                  </a:cubicBezTo>
                  <a:cubicBezTo>
                    <a:pt x="473" y="580"/>
                    <a:pt x="580" y="435"/>
                    <a:pt x="580" y="290"/>
                  </a:cubicBezTo>
                  <a:cubicBezTo>
                    <a:pt x="580" y="110"/>
                    <a:pt x="473" y="0"/>
                    <a:pt x="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8094773" y="4083668"/>
              <a:ext cx="119387" cy="119593"/>
            </a:xfrm>
            <a:custGeom>
              <a:avLst/>
              <a:gdLst/>
              <a:ahLst/>
              <a:cxnLst/>
              <a:rect l="l" t="t" r="r" b="b"/>
              <a:pathLst>
                <a:path w="580" h="581" extrusionOk="0">
                  <a:moveTo>
                    <a:pt x="290" y="1"/>
                  </a:moveTo>
                  <a:cubicBezTo>
                    <a:pt x="107" y="1"/>
                    <a:pt x="0" y="108"/>
                    <a:pt x="0" y="291"/>
                  </a:cubicBezTo>
                  <a:cubicBezTo>
                    <a:pt x="0" y="436"/>
                    <a:pt x="107" y="581"/>
                    <a:pt x="290" y="581"/>
                  </a:cubicBezTo>
                  <a:cubicBezTo>
                    <a:pt x="435" y="581"/>
                    <a:pt x="580" y="436"/>
                    <a:pt x="580" y="291"/>
                  </a:cubicBezTo>
                  <a:cubicBezTo>
                    <a:pt x="580" y="108"/>
                    <a:pt x="435" y="1"/>
                    <a:pt x="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6036556" y="4039001"/>
              <a:ext cx="119593" cy="119593"/>
            </a:xfrm>
            <a:custGeom>
              <a:avLst/>
              <a:gdLst/>
              <a:ahLst/>
              <a:cxnLst/>
              <a:rect l="l" t="t" r="r" b="b"/>
              <a:pathLst>
                <a:path w="581" h="581" extrusionOk="0">
                  <a:moveTo>
                    <a:pt x="291" y="1"/>
                  </a:moveTo>
                  <a:cubicBezTo>
                    <a:pt x="146" y="1"/>
                    <a:pt x="1" y="145"/>
                    <a:pt x="1" y="290"/>
                  </a:cubicBezTo>
                  <a:cubicBezTo>
                    <a:pt x="1" y="470"/>
                    <a:pt x="146" y="580"/>
                    <a:pt x="291" y="580"/>
                  </a:cubicBezTo>
                  <a:cubicBezTo>
                    <a:pt x="470" y="580"/>
                    <a:pt x="580" y="470"/>
                    <a:pt x="580" y="290"/>
                  </a:cubicBezTo>
                  <a:cubicBezTo>
                    <a:pt x="580" y="145"/>
                    <a:pt x="470" y="1"/>
                    <a:pt x="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6878862" y="4418983"/>
              <a:ext cx="179287" cy="104567"/>
            </a:xfrm>
            <a:custGeom>
              <a:avLst/>
              <a:gdLst/>
              <a:ahLst/>
              <a:cxnLst/>
              <a:rect l="l" t="t" r="r" b="b"/>
              <a:pathLst>
                <a:path w="871" h="508" extrusionOk="0">
                  <a:moveTo>
                    <a:pt x="73" y="1"/>
                  </a:moveTo>
                  <a:lnTo>
                    <a:pt x="1" y="256"/>
                  </a:lnTo>
                  <a:lnTo>
                    <a:pt x="763" y="508"/>
                  </a:lnTo>
                  <a:lnTo>
                    <a:pt x="870" y="290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465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7415905" y="1816949"/>
              <a:ext cx="59694" cy="69162"/>
            </a:xfrm>
            <a:custGeom>
              <a:avLst/>
              <a:gdLst/>
              <a:ahLst/>
              <a:cxnLst/>
              <a:rect l="l" t="t" r="r" b="b"/>
              <a:pathLst>
                <a:path w="290" h="336" extrusionOk="0">
                  <a:moveTo>
                    <a:pt x="183" y="0"/>
                  </a:moveTo>
                  <a:cubicBezTo>
                    <a:pt x="110" y="0"/>
                    <a:pt x="38" y="35"/>
                    <a:pt x="38" y="145"/>
                  </a:cubicBezTo>
                  <a:cubicBezTo>
                    <a:pt x="0" y="218"/>
                    <a:pt x="0" y="325"/>
                    <a:pt x="73" y="325"/>
                  </a:cubicBezTo>
                  <a:cubicBezTo>
                    <a:pt x="86" y="332"/>
                    <a:pt x="100" y="335"/>
                    <a:pt x="113" y="335"/>
                  </a:cubicBezTo>
                  <a:cubicBezTo>
                    <a:pt x="171" y="335"/>
                    <a:pt x="225" y="276"/>
                    <a:pt x="255" y="218"/>
                  </a:cubicBezTo>
                  <a:cubicBezTo>
                    <a:pt x="290" y="145"/>
                    <a:pt x="255" y="35"/>
                    <a:pt x="183" y="0"/>
                  </a:cubicBezTo>
                  <a:close/>
                </a:path>
              </a:pathLst>
            </a:custGeom>
            <a:solidFill>
              <a:srgbClr val="FEB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6521109" y="2144030"/>
              <a:ext cx="1051842" cy="504720"/>
            </a:xfrm>
            <a:custGeom>
              <a:avLst/>
              <a:gdLst/>
              <a:ahLst/>
              <a:cxnLst/>
              <a:rect l="l" t="t" r="r" b="b"/>
              <a:pathLst>
                <a:path w="5110" h="2452" extrusionOk="0">
                  <a:moveTo>
                    <a:pt x="4749" y="0"/>
                  </a:moveTo>
                  <a:cubicBezTo>
                    <a:pt x="4671" y="0"/>
                    <a:pt x="4564" y="30"/>
                    <a:pt x="4420" y="112"/>
                  </a:cubicBezTo>
                  <a:cubicBezTo>
                    <a:pt x="3950" y="402"/>
                    <a:pt x="3478" y="1634"/>
                    <a:pt x="3043" y="1744"/>
                  </a:cubicBezTo>
                  <a:cubicBezTo>
                    <a:pt x="3043" y="1744"/>
                    <a:pt x="2319" y="1888"/>
                    <a:pt x="1643" y="1888"/>
                  </a:cubicBezTo>
                  <a:cubicBezTo>
                    <a:pt x="1305" y="1888"/>
                    <a:pt x="980" y="1852"/>
                    <a:pt x="762" y="1744"/>
                  </a:cubicBezTo>
                  <a:cubicBezTo>
                    <a:pt x="762" y="1744"/>
                    <a:pt x="581" y="1538"/>
                    <a:pt x="372" y="1538"/>
                  </a:cubicBezTo>
                  <a:cubicBezTo>
                    <a:pt x="334" y="1538"/>
                    <a:pt x="294" y="1545"/>
                    <a:pt x="255" y="1562"/>
                  </a:cubicBezTo>
                  <a:cubicBezTo>
                    <a:pt x="0" y="1634"/>
                    <a:pt x="38" y="1779"/>
                    <a:pt x="38" y="1779"/>
                  </a:cubicBezTo>
                  <a:cubicBezTo>
                    <a:pt x="38" y="1779"/>
                    <a:pt x="183" y="1889"/>
                    <a:pt x="183" y="2034"/>
                  </a:cubicBezTo>
                  <a:cubicBezTo>
                    <a:pt x="183" y="2034"/>
                    <a:pt x="285" y="2075"/>
                    <a:pt x="397" y="2075"/>
                  </a:cubicBezTo>
                  <a:cubicBezTo>
                    <a:pt x="496" y="2075"/>
                    <a:pt x="602" y="2043"/>
                    <a:pt x="652" y="1924"/>
                  </a:cubicBezTo>
                  <a:cubicBezTo>
                    <a:pt x="652" y="1924"/>
                    <a:pt x="1798" y="2452"/>
                    <a:pt x="2819" y="2452"/>
                  </a:cubicBezTo>
                  <a:cubicBezTo>
                    <a:pt x="2932" y="2452"/>
                    <a:pt x="3044" y="2445"/>
                    <a:pt x="3153" y="2431"/>
                  </a:cubicBezTo>
                  <a:cubicBezTo>
                    <a:pt x="3153" y="2431"/>
                    <a:pt x="5109" y="1054"/>
                    <a:pt x="4964" y="185"/>
                  </a:cubicBezTo>
                  <a:cubicBezTo>
                    <a:pt x="4964" y="185"/>
                    <a:pt x="4945" y="0"/>
                    <a:pt x="4749" y="0"/>
                  </a:cubicBezTo>
                  <a:close/>
                </a:path>
              </a:pathLst>
            </a:custGeom>
            <a:solidFill>
              <a:srgbClr val="FEB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6655318" y="2539862"/>
              <a:ext cx="206" cy="20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6580597" y="2525041"/>
              <a:ext cx="716117" cy="127209"/>
            </a:xfrm>
            <a:custGeom>
              <a:avLst/>
              <a:gdLst/>
              <a:ahLst/>
              <a:cxnLst/>
              <a:rect l="l" t="t" r="r" b="b"/>
              <a:pathLst>
                <a:path w="3479" h="618" extrusionOk="0">
                  <a:moveTo>
                    <a:pt x="328" y="0"/>
                  </a:moveTo>
                  <a:cubicBezTo>
                    <a:pt x="256" y="145"/>
                    <a:pt x="111" y="183"/>
                    <a:pt x="1" y="183"/>
                  </a:cubicBezTo>
                  <a:cubicBezTo>
                    <a:pt x="38" y="183"/>
                    <a:pt x="111" y="218"/>
                    <a:pt x="146" y="218"/>
                  </a:cubicBezTo>
                  <a:cubicBezTo>
                    <a:pt x="256" y="218"/>
                    <a:pt x="328" y="183"/>
                    <a:pt x="363" y="73"/>
                  </a:cubicBezTo>
                  <a:cubicBezTo>
                    <a:pt x="363" y="73"/>
                    <a:pt x="1522" y="618"/>
                    <a:pt x="2537" y="618"/>
                  </a:cubicBezTo>
                  <a:cubicBezTo>
                    <a:pt x="2647" y="618"/>
                    <a:pt x="2754" y="618"/>
                    <a:pt x="2864" y="580"/>
                  </a:cubicBezTo>
                  <a:cubicBezTo>
                    <a:pt x="2864" y="580"/>
                    <a:pt x="3154" y="400"/>
                    <a:pt x="3479" y="110"/>
                  </a:cubicBezTo>
                  <a:cubicBezTo>
                    <a:pt x="3479" y="73"/>
                    <a:pt x="3444" y="38"/>
                    <a:pt x="3406" y="38"/>
                  </a:cubicBezTo>
                  <a:cubicBezTo>
                    <a:pt x="3081" y="290"/>
                    <a:pt x="2826" y="507"/>
                    <a:pt x="2826" y="507"/>
                  </a:cubicBezTo>
                  <a:lnTo>
                    <a:pt x="2502" y="507"/>
                  </a:lnTo>
                  <a:cubicBezTo>
                    <a:pt x="1488" y="507"/>
                    <a:pt x="328" y="0"/>
                    <a:pt x="328" y="0"/>
                  </a:cubicBezTo>
                  <a:close/>
                </a:path>
              </a:pathLst>
            </a:custGeom>
            <a:solidFill>
              <a:srgbClr val="FEA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7483215" y="3511431"/>
              <a:ext cx="1327462" cy="1161349"/>
            </a:xfrm>
            <a:custGeom>
              <a:avLst/>
              <a:gdLst/>
              <a:ahLst/>
              <a:cxnLst/>
              <a:rect l="l" t="t" r="r" b="b"/>
              <a:pathLst>
                <a:path w="6449" h="5642" extrusionOk="0">
                  <a:moveTo>
                    <a:pt x="3204" y="246"/>
                  </a:moveTo>
                  <a:cubicBezTo>
                    <a:pt x="3655" y="246"/>
                    <a:pt x="4112" y="363"/>
                    <a:pt x="4527" y="607"/>
                  </a:cubicBezTo>
                  <a:cubicBezTo>
                    <a:pt x="5759" y="1332"/>
                    <a:pt x="6159" y="2926"/>
                    <a:pt x="5434" y="4158"/>
                  </a:cubicBezTo>
                  <a:cubicBezTo>
                    <a:pt x="4955" y="4973"/>
                    <a:pt x="4108" y="5423"/>
                    <a:pt x="3234" y="5423"/>
                  </a:cubicBezTo>
                  <a:cubicBezTo>
                    <a:pt x="2788" y="5423"/>
                    <a:pt x="2335" y="5306"/>
                    <a:pt x="1919" y="5062"/>
                  </a:cubicBezTo>
                  <a:cubicBezTo>
                    <a:pt x="687" y="4337"/>
                    <a:pt x="253" y="2743"/>
                    <a:pt x="977" y="1512"/>
                  </a:cubicBezTo>
                  <a:cubicBezTo>
                    <a:pt x="1457" y="696"/>
                    <a:pt x="2319" y="246"/>
                    <a:pt x="3204" y="246"/>
                  </a:cubicBezTo>
                  <a:close/>
                  <a:moveTo>
                    <a:pt x="3240" y="1"/>
                  </a:moveTo>
                  <a:cubicBezTo>
                    <a:pt x="2266" y="1"/>
                    <a:pt x="1330" y="508"/>
                    <a:pt x="798" y="1404"/>
                  </a:cubicBezTo>
                  <a:cubicBezTo>
                    <a:pt x="1" y="2743"/>
                    <a:pt x="435" y="4482"/>
                    <a:pt x="1774" y="5279"/>
                  </a:cubicBezTo>
                  <a:cubicBezTo>
                    <a:pt x="2247" y="5534"/>
                    <a:pt x="2716" y="5641"/>
                    <a:pt x="3223" y="5641"/>
                  </a:cubicBezTo>
                  <a:cubicBezTo>
                    <a:pt x="4203" y="5641"/>
                    <a:pt x="5145" y="5172"/>
                    <a:pt x="5652" y="4265"/>
                  </a:cubicBezTo>
                  <a:cubicBezTo>
                    <a:pt x="6449" y="2926"/>
                    <a:pt x="6014" y="1187"/>
                    <a:pt x="4672" y="390"/>
                  </a:cubicBezTo>
                  <a:cubicBezTo>
                    <a:pt x="4216" y="126"/>
                    <a:pt x="3723" y="1"/>
                    <a:pt x="3240" y="1"/>
                  </a:cubicBezTo>
                  <a:close/>
                </a:path>
              </a:pathLst>
            </a:custGeom>
            <a:solidFill>
              <a:srgbClr val="465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9"/>
            <p:cNvSpPr/>
            <p:nvPr/>
          </p:nvSpPr>
          <p:spPr>
            <a:xfrm>
              <a:off x="5440025" y="3511431"/>
              <a:ext cx="1327462" cy="1161349"/>
            </a:xfrm>
            <a:custGeom>
              <a:avLst/>
              <a:gdLst/>
              <a:ahLst/>
              <a:cxnLst/>
              <a:rect l="l" t="t" r="r" b="b"/>
              <a:pathLst>
                <a:path w="6449" h="5642" extrusionOk="0">
                  <a:moveTo>
                    <a:pt x="3204" y="246"/>
                  </a:moveTo>
                  <a:cubicBezTo>
                    <a:pt x="3655" y="246"/>
                    <a:pt x="4112" y="363"/>
                    <a:pt x="4527" y="607"/>
                  </a:cubicBezTo>
                  <a:cubicBezTo>
                    <a:pt x="5759" y="1332"/>
                    <a:pt x="6159" y="2926"/>
                    <a:pt x="5435" y="4158"/>
                  </a:cubicBezTo>
                  <a:cubicBezTo>
                    <a:pt x="4955" y="4973"/>
                    <a:pt x="4108" y="5423"/>
                    <a:pt x="3234" y="5423"/>
                  </a:cubicBezTo>
                  <a:cubicBezTo>
                    <a:pt x="2788" y="5423"/>
                    <a:pt x="2335" y="5306"/>
                    <a:pt x="1919" y="5062"/>
                  </a:cubicBezTo>
                  <a:cubicBezTo>
                    <a:pt x="688" y="4337"/>
                    <a:pt x="253" y="2743"/>
                    <a:pt x="977" y="1512"/>
                  </a:cubicBezTo>
                  <a:cubicBezTo>
                    <a:pt x="1457" y="696"/>
                    <a:pt x="2319" y="246"/>
                    <a:pt x="3204" y="246"/>
                  </a:cubicBezTo>
                  <a:close/>
                  <a:moveTo>
                    <a:pt x="3221" y="1"/>
                  </a:moveTo>
                  <a:cubicBezTo>
                    <a:pt x="2250" y="1"/>
                    <a:pt x="1305" y="508"/>
                    <a:pt x="798" y="1404"/>
                  </a:cubicBezTo>
                  <a:cubicBezTo>
                    <a:pt x="1" y="2743"/>
                    <a:pt x="435" y="4482"/>
                    <a:pt x="1774" y="5279"/>
                  </a:cubicBezTo>
                  <a:cubicBezTo>
                    <a:pt x="2247" y="5534"/>
                    <a:pt x="2716" y="5641"/>
                    <a:pt x="3223" y="5641"/>
                  </a:cubicBezTo>
                  <a:cubicBezTo>
                    <a:pt x="4165" y="5641"/>
                    <a:pt x="5145" y="5172"/>
                    <a:pt x="5652" y="4265"/>
                  </a:cubicBezTo>
                  <a:cubicBezTo>
                    <a:pt x="6449" y="2926"/>
                    <a:pt x="6014" y="1187"/>
                    <a:pt x="4638" y="390"/>
                  </a:cubicBezTo>
                  <a:cubicBezTo>
                    <a:pt x="4192" y="126"/>
                    <a:pt x="3704" y="1"/>
                    <a:pt x="3221" y="1"/>
                  </a:cubicBezTo>
                  <a:close/>
                </a:path>
              </a:pathLst>
            </a:custGeom>
            <a:solidFill>
              <a:srgbClr val="465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7199976" y="2883822"/>
              <a:ext cx="835299" cy="1021172"/>
            </a:xfrm>
            <a:custGeom>
              <a:avLst/>
              <a:gdLst/>
              <a:ahLst/>
              <a:cxnLst/>
              <a:rect l="l" t="t" r="r" b="b"/>
              <a:pathLst>
                <a:path w="4058" h="4961" extrusionOk="0">
                  <a:moveTo>
                    <a:pt x="2704" y="0"/>
                  </a:moveTo>
                  <a:cubicBezTo>
                    <a:pt x="2081" y="0"/>
                    <a:pt x="1449" y="613"/>
                    <a:pt x="1449" y="613"/>
                  </a:cubicBezTo>
                  <a:cubicBezTo>
                    <a:pt x="1449" y="613"/>
                    <a:pt x="687" y="2894"/>
                    <a:pt x="0" y="4778"/>
                  </a:cubicBezTo>
                  <a:cubicBezTo>
                    <a:pt x="180" y="4778"/>
                    <a:pt x="435" y="4778"/>
                    <a:pt x="652" y="4961"/>
                  </a:cubicBezTo>
                  <a:cubicBezTo>
                    <a:pt x="759" y="4705"/>
                    <a:pt x="797" y="4488"/>
                    <a:pt x="797" y="4308"/>
                  </a:cubicBezTo>
                  <a:cubicBezTo>
                    <a:pt x="832" y="3294"/>
                    <a:pt x="4057" y="1228"/>
                    <a:pt x="3368" y="324"/>
                  </a:cubicBezTo>
                  <a:cubicBezTo>
                    <a:pt x="3170" y="87"/>
                    <a:pt x="2937" y="0"/>
                    <a:pt x="27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7206975" y="3091721"/>
              <a:ext cx="686271" cy="760785"/>
            </a:xfrm>
            <a:custGeom>
              <a:avLst/>
              <a:gdLst/>
              <a:ahLst/>
              <a:cxnLst/>
              <a:rect l="l" t="t" r="r" b="b"/>
              <a:pathLst>
                <a:path w="3334" h="3696" extrusionOk="0">
                  <a:moveTo>
                    <a:pt x="1160" y="363"/>
                  </a:moveTo>
                  <a:lnTo>
                    <a:pt x="1125" y="400"/>
                  </a:lnTo>
                  <a:cubicBezTo>
                    <a:pt x="1160" y="363"/>
                    <a:pt x="1198" y="363"/>
                    <a:pt x="1232" y="363"/>
                  </a:cubicBezTo>
                  <a:close/>
                  <a:moveTo>
                    <a:pt x="3334" y="0"/>
                  </a:moveTo>
                  <a:lnTo>
                    <a:pt x="3334" y="0"/>
                  </a:lnTo>
                  <a:cubicBezTo>
                    <a:pt x="3226" y="73"/>
                    <a:pt x="3081" y="145"/>
                    <a:pt x="2899" y="218"/>
                  </a:cubicBezTo>
                  <a:cubicBezTo>
                    <a:pt x="3009" y="328"/>
                    <a:pt x="2971" y="473"/>
                    <a:pt x="2937" y="580"/>
                  </a:cubicBezTo>
                  <a:cubicBezTo>
                    <a:pt x="3116" y="400"/>
                    <a:pt x="3226" y="183"/>
                    <a:pt x="3334" y="0"/>
                  </a:cubicBezTo>
                  <a:close/>
                  <a:moveTo>
                    <a:pt x="2174" y="725"/>
                  </a:moveTo>
                  <a:cubicBezTo>
                    <a:pt x="2140" y="725"/>
                    <a:pt x="2140" y="725"/>
                    <a:pt x="2102" y="763"/>
                  </a:cubicBezTo>
                  <a:lnTo>
                    <a:pt x="1740" y="1884"/>
                  </a:lnTo>
                  <a:cubicBezTo>
                    <a:pt x="2067" y="1487"/>
                    <a:pt x="2464" y="1125"/>
                    <a:pt x="2792" y="763"/>
                  </a:cubicBezTo>
                  <a:lnTo>
                    <a:pt x="2792" y="763"/>
                  </a:lnTo>
                  <a:cubicBezTo>
                    <a:pt x="2754" y="797"/>
                    <a:pt x="2682" y="797"/>
                    <a:pt x="2647" y="797"/>
                  </a:cubicBezTo>
                  <a:lnTo>
                    <a:pt x="2609" y="797"/>
                  </a:lnTo>
                  <a:cubicBezTo>
                    <a:pt x="2537" y="763"/>
                    <a:pt x="2392" y="725"/>
                    <a:pt x="2174" y="725"/>
                  </a:cubicBezTo>
                  <a:close/>
                  <a:moveTo>
                    <a:pt x="1125" y="473"/>
                  </a:moveTo>
                  <a:cubicBezTo>
                    <a:pt x="1053" y="653"/>
                    <a:pt x="980" y="797"/>
                    <a:pt x="943" y="980"/>
                  </a:cubicBezTo>
                  <a:cubicBezTo>
                    <a:pt x="1088" y="1160"/>
                    <a:pt x="1270" y="1377"/>
                    <a:pt x="1415" y="1632"/>
                  </a:cubicBezTo>
                  <a:cubicBezTo>
                    <a:pt x="1450" y="1739"/>
                    <a:pt x="1522" y="1812"/>
                    <a:pt x="1560" y="1922"/>
                  </a:cubicBezTo>
                  <a:lnTo>
                    <a:pt x="1957" y="763"/>
                  </a:lnTo>
                  <a:lnTo>
                    <a:pt x="1560" y="763"/>
                  </a:lnTo>
                  <a:cubicBezTo>
                    <a:pt x="1232" y="763"/>
                    <a:pt x="1160" y="618"/>
                    <a:pt x="1125" y="473"/>
                  </a:cubicBezTo>
                  <a:close/>
                  <a:moveTo>
                    <a:pt x="618" y="1957"/>
                  </a:moveTo>
                  <a:cubicBezTo>
                    <a:pt x="473" y="2357"/>
                    <a:pt x="328" y="2791"/>
                    <a:pt x="183" y="3188"/>
                  </a:cubicBezTo>
                  <a:cubicBezTo>
                    <a:pt x="436" y="3154"/>
                    <a:pt x="653" y="3116"/>
                    <a:pt x="835" y="3043"/>
                  </a:cubicBezTo>
                  <a:cubicBezTo>
                    <a:pt x="908" y="2864"/>
                    <a:pt x="1053" y="2646"/>
                    <a:pt x="1232" y="2429"/>
                  </a:cubicBezTo>
                  <a:cubicBezTo>
                    <a:pt x="1015" y="2284"/>
                    <a:pt x="835" y="2102"/>
                    <a:pt x="618" y="1957"/>
                  </a:cubicBezTo>
                  <a:close/>
                  <a:moveTo>
                    <a:pt x="798" y="3226"/>
                  </a:moveTo>
                  <a:cubicBezTo>
                    <a:pt x="793" y="3226"/>
                    <a:pt x="788" y="3227"/>
                    <a:pt x="785" y="3228"/>
                  </a:cubicBezTo>
                  <a:lnTo>
                    <a:pt x="785" y="3228"/>
                  </a:lnTo>
                  <a:cubicBezTo>
                    <a:pt x="789" y="3227"/>
                    <a:pt x="793" y="3227"/>
                    <a:pt x="798" y="3226"/>
                  </a:cubicBezTo>
                  <a:close/>
                  <a:moveTo>
                    <a:pt x="785" y="3228"/>
                  </a:moveTo>
                  <a:cubicBezTo>
                    <a:pt x="572" y="3264"/>
                    <a:pt x="358" y="3333"/>
                    <a:pt x="111" y="3333"/>
                  </a:cubicBezTo>
                  <a:cubicBezTo>
                    <a:pt x="73" y="3443"/>
                    <a:pt x="38" y="3588"/>
                    <a:pt x="1" y="3695"/>
                  </a:cubicBezTo>
                  <a:lnTo>
                    <a:pt x="763" y="3551"/>
                  </a:lnTo>
                  <a:lnTo>
                    <a:pt x="763" y="3298"/>
                  </a:lnTo>
                  <a:cubicBezTo>
                    <a:pt x="763" y="3266"/>
                    <a:pt x="763" y="3236"/>
                    <a:pt x="785" y="3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7214797" y="1659687"/>
              <a:ext cx="320493" cy="511718"/>
            </a:xfrm>
            <a:custGeom>
              <a:avLst/>
              <a:gdLst/>
              <a:ahLst/>
              <a:cxnLst/>
              <a:rect l="l" t="t" r="r" b="b"/>
              <a:pathLst>
                <a:path w="1557" h="2486" extrusionOk="0">
                  <a:moveTo>
                    <a:pt x="610" y="1"/>
                  </a:moveTo>
                  <a:cubicBezTo>
                    <a:pt x="546" y="1"/>
                    <a:pt x="487" y="23"/>
                    <a:pt x="435" y="75"/>
                  </a:cubicBezTo>
                  <a:lnTo>
                    <a:pt x="325" y="75"/>
                  </a:lnTo>
                  <a:cubicBezTo>
                    <a:pt x="290" y="112"/>
                    <a:pt x="0" y="292"/>
                    <a:pt x="108" y="909"/>
                  </a:cubicBezTo>
                  <a:cubicBezTo>
                    <a:pt x="225" y="1407"/>
                    <a:pt x="510" y="1812"/>
                    <a:pt x="709" y="1812"/>
                  </a:cubicBezTo>
                  <a:cubicBezTo>
                    <a:pt x="756" y="1812"/>
                    <a:pt x="798" y="1789"/>
                    <a:pt x="832" y="1741"/>
                  </a:cubicBezTo>
                  <a:cubicBezTo>
                    <a:pt x="870" y="1706"/>
                    <a:pt x="942" y="1634"/>
                    <a:pt x="942" y="1561"/>
                  </a:cubicBezTo>
                  <a:cubicBezTo>
                    <a:pt x="1050" y="1706"/>
                    <a:pt x="1194" y="1958"/>
                    <a:pt x="942" y="2321"/>
                  </a:cubicBezTo>
                  <a:cubicBezTo>
                    <a:pt x="859" y="2441"/>
                    <a:pt x="858" y="2486"/>
                    <a:pt x="903" y="2486"/>
                  </a:cubicBezTo>
                  <a:cubicBezTo>
                    <a:pt x="1034" y="2486"/>
                    <a:pt x="1557" y="2103"/>
                    <a:pt x="1557" y="2103"/>
                  </a:cubicBezTo>
                  <a:cubicBezTo>
                    <a:pt x="1557" y="2103"/>
                    <a:pt x="1122" y="1271"/>
                    <a:pt x="1267" y="909"/>
                  </a:cubicBezTo>
                  <a:cubicBezTo>
                    <a:pt x="1389" y="634"/>
                    <a:pt x="946" y="1"/>
                    <a:pt x="610" y="1"/>
                  </a:cubicBezTo>
                  <a:close/>
                </a:path>
              </a:pathLst>
            </a:custGeom>
            <a:solidFill>
              <a:srgbClr val="FEB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7192154" y="2060459"/>
              <a:ext cx="738760" cy="828506"/>
            </a:xfrm>
            <a:custGeom>
              <a:avLst/>
              <a:gdLst/>
              <a:ahLst/>
              <a:cxnLst/>
              <a:rect l="l" t="t" r="r" b="b"/>
              <a:pathLst>
                <a:path w="3589" h="4025" extrusionOk="0">
                  <a:moveTo>
                    <a:pt x="1418" y="0"/>
                  </a:moveTo>
                  <a:cubicBezTo>
                    <a:pt x="996" y="0"/>
                    <a:pt x="492" y="1189"/>
                    <a:pt x="218" y="1533"/>
                  </a:cubicBezTo>
                  <a:cubicBezTo>
                    <a:pt x="0" y="1823"/>
                    <a:pt x="580" y="2440"/>
                    <a:pt x="580" y="2440"/>
                  </a:cubicBezTo>
                  <a:cubicBezTo>
                    <a:pt x="580" y="2440"/>
                    <a:pt x="1232" y="3744"/>
                    <a:pt x="1849" y="3961"/>
                  </a:cubicBezTo>
                  <a:cubicBezTo>
                    <a:pt x="1971" y="4005"/>
                    <a:pt x="2120" y="4025"/>
                    <a:pt x="2274" y="4025"/>
                  </a:cubicBezTo>
                  <a:cubicBezTo>
                    <a:pt x="2895" y="4025"/>
                    <a:pt x="3588" y="3694"/>
                    <a:pt x="2864" y="3199"/>
                  </a:cubicBezTo>
                  <a:cubicBezTo>
                    <a:pt x="1994" y="2620"/>
                    <a:pt x="1922" y="1678"/>
                    <a:pt x="1884" y="846"/>
                  </a:cubicBezTo>
                  <a:cubicBezTo>
                    <a:pt x="1849" y="11"/>
                    <a:pt x="1487" y="11"/>
                    <a:pt x="1487" y="11"/>
                  </a:cubicBezTo>
                  <a:cubicBezTo>
                    <a:pt x="1464" y="4"/>
                    <a:pt x="1441" y="0"/>
                    <a:pt x="1418" y="0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7281696" y="2152264"/>
              <a:ext cx="313288" cy="402829"/>
            </a:xfrm>
            <a:custGeom>
              <a:avLst/>
              <a:gdLst/>
              <a:ahLst/>
              <a:cxnLst/>
              <a:rect l="l" t="t" r="r" b="b"/>
              <a:pathLst>
                <a:path w="1522" h="1957" extrusionOk="0">
                  <a:moveTo>
                    <a:pt x="1377" y="0"/>
                  </a:moveTo>
                  <a:lnTo>
                    <a:pt x="1232" y="38"/>
                  </a:lnTo>
                  <a:lnTo>
                    <a:pt x="1232" y="72"/>
                  </a:lnTo>
                  <a:lnTo>
                    <a:pt x="1232" y="145"/>
                  </a:lnTo>
                  <a:cubicBezTo>
                    <a:pt x="1232" y="690"/>
                    <a:pt x="545" y="1377"/>
                    <a:pt x="0" y="1849"/>
                  </a:cubicBezTo>
                  <a:cubicBezTo>
                    <a:pt x="73" y="1884"/>
                    <a:pt x="110" y="1956"/>
                    <a:pt x="145" y="1956"/>
                  </a:cubicBezTo>
                  <a:cubicBezTo>
                    <a:pt x="400" y="1739"/>
                    <a:pt x="907" y="1269"/>
                    <a:pt x="1197" y="762"/>
                  </a:cubicBezTo>
                  <a:cubicBezTo>
                    <a:pt x="1269" y="980"/>
                    <a:pt x="1377" y="1232"/>
                    <a:pt x="1522" y="1269"/>
                  </a:cubicBezTo>
                  <a:cubicBezTo>
                    <a:pt x="1487" y="980"/>
                    <a:pt x="1449" y="690"/>
                    <a:pt x="1449" y="400"/>
                  </a:cubicBezTo>
                  <a:cubicBezTo>
                    <a:pt x="1449" y="255"/>
                    <a:pt x="1414" y="110"/>
                    <a:pt x="1377" y="0"/>
                  </a:cubicBezTo>
                  <a:close/>
                </a:path>
              </a:pathLst>
            </a:custGeom>
            <a:solidFill>
              <a:srgbClr val="E90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9"/>
            <p:cNvSpPr/>
            <p:nvPr/>
          </p:nvSpPr>
          <p:spPr>
            <a:xfrm>
              <a:off x="7460573" y="2756407"/>
              <a:ext cx="313288" cy="67104"/>
            </a:xfrm>
            <a:custGeom>
              <a:avLst/>
              <a:gdLst/>
              <a:ahLst/>
              <a:cxnLst/>
              <a:rect l="l" t="t" r="r" b="b"/>
              <a:pathLst>
                <a:path w="1522" h="326" extrusionOk="0">
                  <a:moveTo>
                    <a:pt x="1197" y="1"/>
                  </a:moveTo>
                  <a:cubicBezTo>
                    <a:pt x="763" y="1"/>
                    <a:pt x="290" y="108"/>
                    <a:pt x="0" y="146"/>
                  </a:cubicBezTo>
                  <a:cubicBezTo>
                    <a:pt x="38" y="218"/>
                    <a:pt x="111" y="253"/>
                    <a:pt x="145" y="325"/>
                  </a:cubicBezTo>
                  <a:cubicBezTo>
                    <a:pt x="653" y="180"/>
                    <a:pt x="1160" y="73"/>
                    <a:pt x="1522" y="36"/>
                  </a:cubicBezTo>
                  <a:cubicBezTo>
                    <a:pt x="1415" y="1"/>
                    <a:pt x="1305" y="1"/>
                    <a:pt x="1197" y="1"/>
                  </a:cubicBezTo>
                  <a:close/>
                </a:path>
              </a:pathLst>
            </a:custGeom>
            <a:solidFill>
              <a:srgbClr val="E90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5879704" y="3478702"/>
              <a:ext cx="813274" cy="448320"/>
            </a:xfrm>
            <a:custGeom>
              <a:avLst/>
              <a:gdLst/>
              <a:ahLst/>
              <a:cxnLst/>
              <a:rect l="l" t="t" r="r" b="b"/>
              <a:pathLst>
                <a:path w="3951" h="2178" extrusionOk="0">
                  <a:moveTo>
                    <a:pt x="1043" y="1"/>
                  </a:moveTo>
                  <a:cubicBezTo>
                    <a:pt x="733" y="1"/>
                    <a:pt x="419" y="49"/>
                    <a:pt x="111" y="149"/>
                  </a:cubicBezTo>
                  <a:cubicBezTo>
                    <a:pt x="38" y="149"/>
                    <a:pt x="1" y="222"/>
                    <a:pt x="38" y="259"/>
                  </a:cubicBezTo>
                  <a:cubicBezTo>
                    <a:pt x="38" y="332"/>
                    <a:pt x="111" y="332"/>
                    <a:pt x="145" y="332"/>
                  </a:cubicBezTo>
                  <a:cubicBezTo>
                    <a:pt x="436" y="239"/>
                    <a:pt x="730" y="196"/>
                    <a:pt x="1020" y="196"/>
                  </a:cubicBezTo>
                  <a:cubicBezTo>
                    <a:pt x="2215" y="196"/>
                    <a:pt x="3332" y="939"/>
                    <a:pt x="3768" y="2105"/>
                  </a:cubicBezTo>
                  <a:cubicBezTo>
                    <a:pt x="3768" y="2143"/>
                    <a:pt x="3841" y="2178"/>
                    <a:pt x="3878" y="2178"/>
                  </a:cubicBezTo>
                  <a:cubicBezTo>
                    <a:pt x="3951" y="2143"/>
                    <a:pt x="3951" y="2105"/>
                    <a:pt x="3951" y="2033"/>
                  </a:cubicBezTo>
                  <a:cubicBezTo>
                    <a:pt x="3486" y="785"/>
                    <a:pt x="2298" y="1"/>
                    <a:pt x="10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9"/>
            <p:cNvSpPr/>
            <p:nvPr/>
          </p:nvSpPr>
          <p:spPr>
            <a:xfrm>
              <a:off x="7602604" y="3494346"/>
              <a:ext cx="879966" cy="336137"/>
            </a:xfrm>
            <a:custGeom>
              <a:avLst/>
              <a:gdLst/>
              <a:ahLst/>
              <a:cxnLst/>
              <a:rect l="l" t="t" r="r" b="b"/>
              <a:pathLst>
                <a:path w="4275" h="1633" extrusionOk="0">
                  <a:moveTo>
                    <a:pt x="2715" y="0"/>
                  </a:moveTo>
                  <a:cubicBezTo>
                    <a:pt x="2446" y="0"/>
                    <a:pt x="2178" y="37"/>
                    <a:pt x="1919" y="111"/>
                  </a:cubicBezTo>
                  <a:cubicBezTo>
                    <a:pt x="1122" y="328"/>
                    <a:pt x="435" y="798"/>
                    <a:pt x="0" y="1487"/>
                  </a:cubicBezTo>
                  <a:cubicBezTo>
                    <a:pt x="0" y="1522"/>
                    <a:pt x="0" y="1595"/>
                    <a:pt x="35" y="1632"/>
                  </a:cubicBezTo>
                  <a:cubicBezTo>
                    <a:pt x="107" y="1632"/>
                    <a:pt x="145" y="1632"/>
                    <a:pt x="180" y="1595"/>
                  </a:cubicBezTo>
                  <a:cubicBezTo>
                    <a:pt x="580" y="943"/>
                    <a:pt x="1194" y="473"/>
                    <a:pt x="1956" y="290"/>
                  </a:cubicBezTo>
                  <a:cubicBezTo>
                    <a:pt x="2187" y="233"/>
                    <a:pt x="2426" y="205"/>
                    <a:pt x="2664" y="205"/>
                  </a:cubicBezTo>
                  <a:cubicBezTo>
                    <a:pt x="3174" y="205"/>
                    <a:pt x="3686" y="333"/>
                    <a:pt x="4130" y="580"/>
                  </a:cubicBezTo>
                  <a:cubicBezTo>
                    <a:pt x="4165" y="580"/>
                    <a:pt x="4237" y="580"/>
                    <a:pt x="4275" y="545"/>
                  </a:cubicBezTo>
                  <a:cubicBezTo>
                    <a:pt x="4275" y="473"/>
                    <a:pt x="4275" y="435"/>
                    <a:pt x="4237" y="401"/>
                  </a:cubicBezTo>
                  <a:cubicBezTo>
                    <a:pt x="3759" y="137"/>
                    <a:pt x="3235" y="0"/>
                    <a:pt x="2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9"/>
            <p:cNvSpPr/>
            <p:nvPr/>
          </p:nvSpPr>
          <p:spPr>
            <a:xfrm>
              <a:off x="6081430" y="2487990"/>
              <a:ext cx="2095245" cy="1730085"/>
            </a:xfrm>
            <a:custGeom>
              <a:avLst/>
              <a:gdLst/>
              <a:ahLst/>
              <a:cxnLst/>
              <a:rect l="l" t="t" r="r" b="b"/>
              <a:pathLst>
                <a:path w="10179" h="8405" extrusionOk="0">
                  <a:moveTo>
                    <a:pt x="1449" y="2102"/>
                  </a:moveTo>
                  <a:cubicBezTo>
                    <a:pt x="1449" y="2392"/>
                    <a:pt x="1484" y="2789"/>
                    <a:pt x="1556" y="3188"/>
                  </a:cubicBezTo>
                  <a:cubicBezTo>
                    <a:pt x="1811" y="4493"/>
                    <a:pt x="2426" y="5397"/>
                    <a:pt x="3295" y="5832"/>
                  </a:cubicBezTo>
                  <a:cubicBezTo>
                    <a:pt x="4011" y="6190"/>
                    <a:pt x="4654" y="6307"/>
                    <a:pt x="5188" y="6307"/>
                  </a:cubicBezTo>
                  <a:cubicBezTo>
                    <a:pt x="5898" y="6307"/>
                    <a:pt x="6418" y="6100"/>
                    <a:pt x="6666" y="5976"/>
                  </a:cubicBezTo>
                  <a:lnTo>
                    <a:pt x="6666" y="5976"/>
                  </a:lnTo>
                  <a:lnTo>
                    <a:pt x="5941" y="8150"/>
                  </a:lnTo>
                  <a:lnTo>
                    <a:pt x="977" y="4238"/>
                  </a:lnTo>
                  <a:lnTo>
                    <a:pt x="1449" y="2102"/>
                  </a:lnTo>
                  <a:close/>
                  <a:moveTo>
                    <a:pt x="6811" y="5942"/>
                  </a:moveTo>
                  <a:lnTo>
                    <a:pt x="9743" y="7860"/>
                  </a:lnTo>
                  <a:lnTo>
                    <a:pt x="6086" y="8188"/>
                  </a:lnTo>
                  <a:lnTo>
                    <a:pt x="6811" y="5942"/>
                  </a:lnTo>
                  <a:close/>
                  <a:moveTo>
                    <a:pt x="2391" y="1"/>
                  </a:moveTo>
                  <a:lnTo>
                    <a:pt x="1701" y="253"/>
                  </a:lnTo>
                  <a:lnTo>
                    <a:pt x="1449" y="1377"/>
                  </a:lnTo>
                  <a:lnTo>
                    <a:pt x="0" y="7860"/>
                  </a:lnTo>
                  <a:lnTo>
                    <a:pt x="145" y="7898"/>
                  </a:lnTo>
                  <a:lnTo>
                    <a:pt x="942" y="4420"/>
                  </a:lnTo>
                  <a:lnTo>
                    <a:pt x="6014" y="8405"/>
                  </a:lnTo>
                  <a:lnTo>
                    <a:pt x="6014" y="8333"/>
                  </a:lnTo>
                  <a:lnTo>
                    <a:pt x="10178" y="7970"/>
                  </a:lnTo>
                  <a:lnTo>
                    <a:pt x="6845" y="5832"/>
                  </a:lnTo>
                  <a:lnTo>
                    <a:pt x="7570" y="3658"/>
                  </a:lnTo>
                  <a:lnTo>
                    <a:pt x="7425" y="3623"/>
                  </a:lnTo>
                  <a:lnTo>
                    <a:pt x="6700" y="5797"/>
                  </a:lnTo>
                  <a:cubicBezTo>
                    <a:pt x="6678" y="5797"/>
                    <a:pt x="6121" y="6152"/>
                    <a:pt x="5202" y="6152"/>
                  </a:cubicBezTo>
                  <a:cubicBezTo>
                    <a:pt x="4683" y="6152"/>
                    <a:pt x="4050" y="6040"/>
                    <a:pt x="3333" y="5687"/>
                  </a:cubicBezTo>
                  <a:cubicBezTo>
                    <a:pt x="1449" y="4782"/>
                    <a:pt x="1594" y="1774"/>
                    <a:pt x="1594" y="1412"/>
                  </a:cubicBezTo>
                  <a:lnTo>
                    <a:pt x="1846" y="363"/>
                  </a:lnTo>
                  <a:lnTo>
                    <a:pt x="2426" y="146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9"/>
            <p:cNvSpPr/>
            <p:nvPr/>
          </p:nvSpPr>
          <p:spPr>
            <a:xfrm>
              <a:off x="5969245" y="2584735"/>
              <a:ext cx="425471" cy="432676"/>
            </a:xfrm>
            <a:custGeom>
              <a:avLst/>
              <a:gdLst/>
              <a:ahLst/>
              <a:cxnLst/>
              <a:rect l="l" t="t" r="r" b="b"/>
              <a:pathLst>
                <a:path w="2067" h="2102" extrusionOk="0">
                  <a:moveTo>
                    <a:pt x="0" y="0"/>
                  </a:moveTo>
                  <a:lnTo>
                    <a:pt x="255" y="2066"/>
                  </a:lnTo>
                  <a:lnTo>
                    <a:pt x="1594" y="2101"/>
                  </a:lnTo>
                  <a:lnTo>
                    <a:pt x="2067" y="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9"/>
            <p:cNvSpPr/>
            <p:nvPr/>
          </p:nvSpPr>
          <p:spPr>
            <a:xfrm>
              <a:off x="6013913" y="2629403"/>
              <a:ext cx="380804" cy="388008"/>
            </a:xfrm>
            <a:custGeom>
              <a:avLst/>
              <a:gdLst/>
              <a:ahLst/>
              <a:cxnLst/>
              <a:rect l="l" t="t" r="r" b="b"/>
              <a:pathLst>
                <a:path w="1850" h="1885" extrusionOk="0">
                  <a:moveTo>
                    <a:pt x="1739" y="0"/>
                  </a:moveTo>
                  <a:cubicBezTo>
                    <a:pt x="1377" y="1270"/>
                    <a:pt x="725" y="1560"/>
                    <a:pt x="218" y="1560"/>
                  </a:cubicBezTo>
                  <a:cubicBezTo>
                    <a:pt x="146" y="1560"/>
                    <a:pt x="73" y="1560"/>
                    <a:pt x="1" y="1522"/>
                  </a:cubicBezTo>
                  <a:lnTo>
                    <a:pt x="1" y="1522"/>
                  </a:lnTo>
                  <a:lnTo>
                    <a:pt x="38" y="1849"/>
                  </a:lnTo>
                  <a:lnTo>
                    <a:pt x="1377" y="1884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5969245" y="2584735"/>
              <a:ext cx="306290" cy="291264"/>
            </a:xfrm>
            <a:custGeom>
              <a:avLst/>
              <a:gdLst/>
              <a:ahLst/>
              <a:cxnLst/>
              <a:rect l="l" t="t" r="r" b="b"/>
              <a:pathLst>
                <a:path w="1488" h="1415" extrusionOk="0">
                  <a:moveTo>
                    <a:pt x="0" y="0"/>
                  </a:moveTo>
                  <a:lnTo>
                    <a:pt x="183" y="1414"/>
                  </a:lnTo>
                  <a:lnTo>
                    <a:pt x="255" y="328"/>
                  </a:lnTo>
                  <a:lnTo>
                    <a:pt x="1487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6513904" y="2126328"/>
              <a:ext cx="1044020" cy="505955"/>
            </a:xfrm>
            <a:custGeom>
              <a:avLst/>
              <a:gdLst/>
              <a:ahLst/>
              <a:cxnLst/>
              <a:rect l="l" t="t" r="r" b="b"/>
              <a:pathLst>
                <a:path w="5072" h="2458" extrusionOk="0">
                  <a:moveTo>
                    <a:pt x="4711" y="0"/>
                  </a:moveTo>
                  <a:cubicBezTo>
                    <a:pt x="4637" y="0"/>
                    <a:pt x="4542" y="25"/>
                    <a:pt x="4420" y="91"/>
                  </a:cubicBezTo>
                  <a:cubicBezTo>
                    <a:pt x="3947" y="381"/>
                    <a:pt x="3440" y="1613"/>
                    <a:pt x="3006" y="1758"/>
                  </a:cubicBezTo>
                  <a:cubicBezTo>
                    <a:pt x="3006" y="1758"/>
                    <a:pt x="2297" y="1902"/>
                    <a:pt x="1621" y="1902"/>
                  </a:cubicBezTo>
                  <a:cubicBezTo>
                    <a:pt x="1283" y="1902"/>
                    <a:pt x="954" y="1866"/>
                    <a:pt x="725" y="1758"/>
                  </a:cubicBezTo>
                  <a:cubicBezTo>
                    <a:pt x="725" y="1758"/>
                    <a:pt x="553" y="1529"/>
                    <a:pt x="336" y="1529"/>
                  </a:cubicBezTo>
                  <a:cubicBezTo>
                    <a:pt x="309" y="1529"/>
                    <a:pt x="281" y="1532"/>
                    <a:pt x="252" y="1540"/>
                  </a:cubicBezTo>
                  <a:cubicBezTo>
                    <a:pt x="0" y="1648"/>
                    <a:pt x="0" y="1792"/>
                    <a:pt x="0" y="1792"/>
                  </a:cubicBezTo>
                  <a:cubicBezTo>
                    <a:pt x="0" y="1792"/>
                    <a:pt x="218" y="1975"/>
                    <a:pt x="218" y="2120"/>
                  </a:cubicBezTo>
                  <a:cubicBezTo>
                    <a:pt x="218" y="2120"/>
                    <a:pt x="237" y="2122"/>
                    <a:pt x="267" y="2122"/>
                  </a:cubicBezTo>
                  <a:cubicBezTo>
                    <a:pt x="362" y="2122"/>
                    <a:pt x="569" y="2102"/>
                    <a:pt x="652" y="1937"/>
                  </a:cubicBezTo>
                  <a:cubicBezTo>
                    <a:pt x="652" y="1937"/>
                    <a:pt x="1842" y="2458"/>
                    <a:pt x="2878" y="2458"/>
                  </a:cubicBezTo>
                  <a:cubicBezTo>
                    <a:pt x="2970" y="2458"/>
                    <a:pt x="3061" y="2453"/>
                    <a:pt x="3150" y="2444"/>
                  </a:cubicBezTo>
                  <a:cubicBezTo>
                    <a:pt x="3150" y="2444"/>
                    <a:pt x="5072" y="1068"/>
                    <a:pt x="4962" y="198"/>
                  </a:cubicBezTo>
                  <a:cubicBezTo>
                    <a:pt x="4962" y="198"/>
                    <a:pt x="4922" y="0"/>
                    <a:pt x="4711" y="0"/>
                  </a:cubicBezTo>
                  <a:close/>
                </a:path>
              </a:pathLst>
            </a:custGeom>
            <a:solidFill>
              <a:srgbClr val="FEB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7468395" y="2122417"/>
              <a:ext cx="66898" cy="157056"/>
            </a:xfrm>
            <a:custGeom>
              <a:avLst/>
              <a:gdLst/>
              <a:ahLst/>
              <a:cxnLst/>
              <a:rect l="l" t="t" r="r" b="b"/>
              <a:pathLst>
                <a:path w="325" h="763" extrusionOk="0">
                  <a:moveTo>
                    <a:pt x="107" y="0"/>
                  </a:moveTo>
                  <a:cubicBezTo>
                    <a:pt x="73" y="0"/>
                    <a:pt x="35" y="38"/>
                    <a:pt x="0" y="38"/>
                  </a:cubicBezTo>
                  <a:cubicBezTo>
                    <a:pt x="0" y="290"/>
                    <a:pt x="73" y="580"/>
                    <a:pt x="180" y="762"/>
                  </a:cubicBezTo>
                  <a:cubicBezTo>
                    <a:pt x="252" y="617"/>
                    <a:pt x="325" y="435"/>
                    <a:pt x="325" y="290"/>
                  </a:cubicBezTo>
                  <a:lnTo>
                    <a:pt x="325" y="217"/>
                  </a:lnTo>
                  <a:lnTo>
                    <a:pt x="325" y="183"/>
                  </a:lnTo>
                  <a:cubicBezTo>
                    <a:pt x="290" y="145"/>
                    <a:pt x="252" y="0"/>
                    <a:pt x="107" y="0"/>
                  </a:cubicBezTo>
                  <a:close/>
                </a:path>
              </a:pathLst>
            </a:custGeom>
            <a:solidFill>
              <a:srgbClr val="FEA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9"/>
            <p:cNvSpPr/>
            <p:nvPr/>
          </p:nvSpPr>
          <p:spPr>
            <a:xfrm>
              <a:off x="7430725" y="3107777"/>
              <a:ext cx="438233" cy="151087"/>
            </a:xfrm>
            <a:custGeom>
              <a:avLst/>
              <a:gdLst/>
              <a:ahLst/>
              <a:cxnLst/>
              <a:rect l="l" t="t" r="r" b="b"/>
              <a:pathLst>
                <a:path w="2129" h="734" extrusionOk="0">
                  <a:moveTo>
                    <a:pt x="1336" y="0"/>
                  </a:moveTo>
                  <a:cubicBezTo>
                    <a:pt x="788" y="0"/>
                    <a:pt x="1" y="357"/>
                    <a:pt x="1" y="357"/>
                  </a:cubicBezTo>
                  <a:cubicBezTo>
                    <a:pt x="38" y="430"/>
                    <a:pt x="73" y="685"/>
                    <a:pt x="473" y="685"/>
                  </a:cubicBezTo>
                  <a:cubicBezTo>
                    <a:pt x="701" y="685"/>
                    <a:pt x="966" y="661"/>
                    <a:pt x="1177" y="661"/>
                  </a:cubicBezTo>
                  <a:cubicBezTo>
                    <a:pt x="1333" y="661"/>
                    <a:pt x="1460" y="674"/>
                    <a:pt x="1522" y="719"/>
                  </a:cubicBezTo>
                  <a:cubicBezTo>
                    <a:pt x="1535" y="729"/>
                    <a:pt x="1551" y="734"/>
                    <a:pt x="1569" y="734"/>
                  </a:cubicBezTo>
                  <a:cubicBezTo>
                    <a:pt x="1750" y="734"/>
                    <a:pt x="2128" y="265"/>
                    <a:pt x="1667" y="67"/>
                  </a:cubicBezTo>
                  <a:cubicBezTo>
                    <a:pt x="1578" y="20"/>
                    <a:pt x="1464" y="0"/>
                    <a:pt x="13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7184950" y="3285623"/>
              <a:ext cx="529420" cy="462522"/>
            </a:xfrm>
            <a:custGeom>
              <a:avLst/>
              <a:gdLst/>
              <a:ahLst/>
              <a:cxnLst/>
              <a:rect l="l" t="t" r="r" b="b"/>
              <a:pathLst>
                <a:path w="2572" h="2247" extrusionOk="0">
                  <a:moveTo>
                    <a:pt x="977" y="0"/>
                  </a:moveTo>
                  <a:cubicBezTo>
                    <a:pt x="687" y="0"/>
                    <a:pt x="290" y="110"/>
                    <a:pt x="1" y="507"/>
                  </a:cubicBezTo>
                  <a:cubicBezTo>
                    <a:pt x="1015" y="1197"/>
                    <a:pt x="2247" y="2246"/>
                    <a:pt x="2247" y="2246"/>
                  </a:cubicBezTo>
                  <a:lnTo>
                    <a:pt x="2571" y="2101"/>
                  </a:lnTo>
                  <a:cubicBezTo>
                    <a:pt x="2571" y="2101"/>
                    <a:pt x="2174" y="1849"/>
                    <a:pt x="1522" y="690"/>
                  </a:cubicBezTo>
                  <a:cubicBezTo>
                    <a:pt x="1339" y="400"/>
                    <a:pt x="1160" y="183"/>
                    <a:pt x="977" y="0"/>
                  </a:cubicBezTo>
                  <a:close/>
                </a:path>
              </a:pathLst>
            </a:custGeom>
            <a:solidFill>
              <a:srgbClr val="FEB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6812170" y="2756407"/>
              <a:ext cx="1178228" cy="633781"/>
            </a:xfrm>
            <a:custGeom>
              <a:avLst/>
              <a:gdLst/>
              <a:ahLst/>
              <a:cxnLst/>
              <a:rect l="l" t="t" r="r" b="b"/>
              <a:pathLst>
                <a:path w="5724" h="3079" extrusionOk="0">
                  <a:moveTo>
                    <a:pt x="4889" y="1"/>
                  </a:moveTo>
                  <a:cubicBezTo>
                    <a:pt x="3695" y="146"/>
                    <a:pt x="363" y="1088"/>
                    <a:pt x="252" y="1267"/>
                  </a:cubicBezTo>
                  <a:cubicBezTo>
                    <a:pt x="145" y="1412"/>
                    <a:pt x="0" y="2209"/>
                    <a:pt x="904" y="2537"/>
                  </a:cubicBezTo>
                  <a:cubicBezTo>
                    <a:pt x="1122" y="2609"/>
                    <a:pt x="1449" y="2826"/>
                    <a:pt x="1812" y="3078"/>
                  </a:cubicBezTo>
                  <a:cubicBezTo>
                    <a:pt x="2101" y="2681"/>
                    <a:pt x="2498" y="2571"/>
                    <a:pt x="2788" y="2571"/>
                  </a:cubicBezTo>
                  <a:cubicBezTo>
                    <a:pt x="2246" y="2029"/>
                    <a:pt x="1412" y="1812"/>
                    <a:pt x="1412" y="1812"/>
                  </a:cubicBezTo>
                  <a:lnTo>
                    <a:pt x="1412" y="1812"/>
                  </a:lnTo>
                  <a:cubicBezTo>
                    <a:pt x="1412" y="1812"/>
                    <a:pt x="2477" y="2000"/>
                    <a:pt x="3515" y="2000"/>
                  </a:cubicBezTo>
                  <a:cubicBezTo>
                    <a:pt x="4409" y="2000"/>
                    <a:pt x="5283" y="1860"/>
                    <a:pt x="5434" y="1340"/>
                  </a:cubicBezTo>
                  <a:cubicBezTo>
                    <a:pt x="5724" y="363"/>
                    <a:pt x="4889" y="1"/>
                    <a:pt x="4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6849015" y="2838125"/>
              <a:ext cx="589732" cy="350957"/>
            </a:xfrm>
            <a:custGeom>
              <a:avLst/>
              <a:gdLst/>
              <a:ahLst/>
              <a:cxnLst/>
              <a:rect l="l" t="t" r="r" b="b"/>
              <a:pathLst>
                <a:path w="2865" h="1705" extrusionOk="0">
                  <a:moveTo>
                    <a:pt x="2864" y="1"/>
                  </a:moveTo>
                  <a:lnTo>
                    <a:pt x="2864" y="1"/>
                  </a:lnTo>
                  <a:cubicBezTo>
                    <a:pt x="1560" y="328"/>
                    <a:pt x="146" y="763"/>
                    <a:pt x="73" y="870"/>
                  </a:cubicBezTo>
                  <a:cubicBezTo>
                    <a:pt x="39" y="943"/>
                    <a:pt x="1" y="1053"/>
                    <a:pt x="1" y="1198"/>
                  </a:cubicBezTo>
                  <a:cubicBezTo>
                    <a:pt x="1" y="1343"/>
                    <a:pt x="39" y="1522"/>
                    <a:pt x="146" y="1705"/>
                  </a:cubicBezTo>
                  <a:cubicBezTo>
                    <a:pt x="73" y="1522"/>
                    <a:pt x="39" y="1305"/>
                    <a:pt x="146" y="1015"/>
                  </a:cubicBezTo>
                  <a:cubicBezTo>
                    <a:pt x="146" y="1015"/>
                    <a:pt x="1667" y="401"/>
                    <a:pt x="2864" y="1"/>
                  </a:cubicBezTo>
                  <a:close/>
                </a:path>
              </a:pathLst>
            </a:custGeom>
            <a:solidFill>
              <a:srgbClr val="324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7050741" y="3024823"/>
              <a:ext cx="887170" cy="216132"/>
            </a:xfrm>
            <a:custGeom>
              <a:avLst/>
              <a:gdLst/>
              <a:ahLst/>
              <a:cxnLst/>
              <a:rect l="l" t="t" r="r" b="b"/>
              <a:pathLst>
                <a:path w="4310" h="1050" extrusionOk="0">
                  <a:moveTo>
                    <a:pt x="4310" y="1"/>
                  </a:moveTo>
                  <a:cubicBezTo>
                    <a:pt x="4310" y="1"/>
                    <a:pt x="4278" y="1"/>
                    <a:pt x="4275" y="31"/>
                  </a:cubicBezTo>
                  <a:lnTo>
                    <a:pt x="4275" y="31"/>
                  </a:lnTo>
                  <a:cubicBezTo>
                    <a:pt x="4287" y="21"/>
                    <a:pt x="4299" y="11"/>
                    <a:pt x="4310" y="1"/>
                  </a:cubicBezTo>
                  <a:close/>
                  <a:moveTo>
                    <a:pt x="4275" y="31"/>
                  </a:moveTo>
                  <a:cubicBezTo>
                    <a:pt x="3827" y="402"/>
                    <a:pt x="2911" y="470"/>
                    <a:pt x="2064" y="470"/>
                  </a:cubicBezTo>
                  <a:lnTo>
                    <a:pt x="1050" y="470"/>
                  </a:lnTo>
                  <a:cubicBezTo>
                    <a:pt x="905" y="436"/>
                    <a:pt x="760" y="436"/>
                    <a:pt x="653" y="436"/>
                  </a:cubicBezTo>
                  <a:cubicBezTo>
                    <a:pt x="1" y="436"/>
                    <a:pt x="145" y="543"/>
                    <a:pt x="145" y="543"/>
                  </a:cubicBezTo>
                  <a:cubicBezTo>
                    <a:pt x="580" y="580"/>
                    <a:pt x="1050" y="833"/>
                    <a:pt x="1377" y="1050"/>
                  </a:cubicBezTo>
                  <a:cubicBezTo>
                    <a:pt x="870" y="653"/>
                    <a:pt x="253" y="508"/>
                    <a:pt x="253" y="508"/>
                  </a:cubicBezTo>
                  <a:lnTo>
                    <a:pt x="253" y="508"/>
                  </a:lnTo>
                  <a:cubicBezTo>
                    <a:pt x="253" y="508"/>
                    <a:pt x="1305" y="688"/>
                    <a:pt x="2354" y="688"/>
                  </a:cubicBezTo>
                  <a:cubicBezTo>
                    <a:pt x="3261" y="688"/>
                    <a:pt x="4130" y="543"/>
                    <a:pt x="4275" y="36"/>
                  </a:cubicBezTo>
                  <a:cubicBezTo>
                    <a:pt x="4275" y="34"/>
                    <a:pt x="4275" y="32"/>
                    <a:pt x="4275" y="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7206975" y="1593200"/>
              <a:ext cx="1032288" cy="883671"/>
            </a:xfrm>
            <a:custGeom>
              <a:avLst/>
              <a:gdLst/>
              <a:ahLst/>
              <a:cxnLst/>
              <a:rect l="l" t="t" r="r" b="b"/>
              <a:pathLst>
                <a:path w="5015" h="4293" extrusionOk="0">
                  <a:moveTo>
                    <a:pt x="691" y="35"/>
                  </a:moveTo>
                  <a:cubicBezTo>
                    <a:pt x="763" y="35"/>
                    <a:pt x="835" y="73"/>
                    <a:pt x="908" y="73"/>
                  </a:cubicBezTo>
                  <a:cubicBezTo>
                    <a:pt x="763" y="73"/>
                    <a:pt x="580" y="145"/>
                    <a:pt x="401" y="290"/>
                  </a:cubicBezTo>
                  <a:cubicBezTo>
                    <a:pt x="401" y="253"/>
                    <a:pt x="401" y="253"/>
                    <a:pt x="436" y="218"/>
                  </a:cubicBezTo>
                  <a:cubicBezTo>
                    <a:pt x="436" y="180"/>
                    <a:pt x="473" y="145"/>
                    <a:pt x="473" y="145"/>
                  </a:cubicBezTo>
                  <a:cubicBezTo>
                    <a:pt x="546" y="73"/>
                    <a:pt x="618" y="35"/>
                    <a:pt x="691" y="35"/>
                  </a:cubicBezTo>
                  <a:close/>
                  <a:moveTo>
                    <a:pt x="1488" y="325"/>
                  </a:moveTo>
                  <a:cubicBezTo>
                    <a:pt x="1595" y="325"/>
                    <a:pt x="1667" y="363"/>
                    <a:pt x="1740" y="435"/>
                  </a:cubicBezTo>
                  <a:cubicBezTo>
                    <a:pt x="1777" y="508"/>
                    <a:pt x="1850" y="580"/>
                    <a:pt x="1850" y="653"/>
                  </a:cubicBezTo>
                  <a:cubicBezTo>
                    <a:pt x="1885" y="687"/>
                    <a:pt x="1885" y="687"/>
                    <a:pt x="1885" y="725"/>
                  </a:cubicBezTo>
                  <a:lnTo>
                    <a:pt x="1885" y="798"/>
                  </a:lnTo>
                  <a:lnTo>
                    <a:pt x="1885" y="905"/>
                  </a:lnTo>
                  <a:cubicBezTo>
                    <a:pt x="1922" y="1015"/>
                    <a:pt x="1922" y="1087"/>
                    <a:pt x="1922" y="1195"/>
                  </a:cubicBezTo>
                  <a:lnTo>
                    <a:pt x="1922" y="1377"/>
                  </a:lnTo>
                  <a:cubicBezTo>
                    <a:pt x="1885" y="1339"/>
                    <a:pt x="1850" y="1339"/>
                    <a:pt x="1812" y="1305"/>
                  </a:cubicBezTo>
                  <a:cubicBezTo>
                    <a:pt x="1812" y="1305"/>
                    <a:pt x="1777" y="1305"/>
                    <a:pt x="1777" y="1267"/>
                  </a:cubicBezTo>
                  <a:lnTo>
                    <a:pt x="1777" y="905"/>
                  </a:lnTo>
                  <a:cubicBezTo>
                    <a:pt x="1777" y="687"/>
                    <a:pt x="1667" y="470"/>
                    <a:pt x="1488" y="325"/>
                  </a:cubicBezTo>
                  <a:close/>
                  <a:moveTo>
                    <a:pt x="1812" y="1339"/>
                  </a:moveTo>
                  <a:lnTo>
                    <a:pt x="1812" y="1339"/>
                  </a:lnTo>
                  <a:cubicBezTo>
                    <a:pt x="1850" y="1377"/>
                    <a:pt x="1885" y="1377"/>
                    <a:pt x="1957" y="1412"/>
                  </a:cubicBezTo>
                  <a:lnTo>
                    <a:pt x="1957" y="1450"/>
                  </a:lnTo>
                  <a:lnTo>
                    <a:pt x="1995" y="1484"/>
                  </a:lnTo>
                  <a:cubicBezTo>
                    <a:pt x="1885" y="1450"/>
                    <a:pt x="1850" y="1412"/>
                    <a:pt x="1812" y="1339"/>
                  </a:cubicBezTo>
                  <a:close/>
                  <a:moveTo>
                    <a:pt x="5015" y="3035"/>
                  </a:moveTo>
                  <a:cubicBezTo>
                    <a:pt x="5015" y="3072"/>
                    <a:pt x="5010" y="3109"/>
                    <a:pt x="5001" y="3147"/>
                  </a:cubicBezTo>
                  <a:lnTo>
                    <a:pt x="5001" y="3147"/>
                  </a:lnTo>
                  <a:cubicBezTo>
                    <a:pt x="5010" y="3109"/>
                    <a:pt x="5015" y="3071"/>
                    <a:pt x="5015" y="3035"/>
                  </a:cubicBezTo>
                  <a:close/>
                  <a:moveTo>
                    <a:pt x="691" y="1"/>
                  </a:moveTo>
                  <a:cubicBezTo>
                    <a:pt x="653" y="1"/>
                    <a:pt x="618" y="1"/>
                    <a:pt x="580" y="35"/>
                  </a:cubicBezTo>
                  <a:cubicBezTo>
                    <a:pt x="546" y="35"/>
                    <a:pt x="508" y="73"/>
                    <a:pt x="473" y="108"/>
                  </a:cubicBezTo>
                  <a:cubicBezTo>
                    <a:pt x="436" y="145"/>
                    <a:pt x="401" y="218"/>
                    <a:pt x="401" y="253"/>
                  </a:cubicBezTo>
                  <a:cubicBezTo>
                    <a:pt x="389" y="253"/>
                    <a:pt x="365" y="249"/>
                    <a:pt x="335" y="249"/>
                  </a:cubicBezTo>
                  <a:cubicBezTo>
                    <a:pt x="273" y="249"/>
                    <a:pt x="183" y="265"/>
                    <a:pt x="111" y="363"/>
                  </a:cubicBezTo>
                  <a:cubicBezTo>
                    <a:pt x="1" y="542"/>
                    <a:pt x="146" y="798"/>
                    <a:pt x="146" y="798"/>
                  </a:cubicBezTo>
                  <a:cubicBezTo>
                    <a:pt x="146" y="798"/>
                    <a:pt x="146" y="591"/>
                    <a:pt x="276" y="591"/>
                  </a:cubicBezTo>
                  <a:cubicBezTo>
                    <a:pt x="300" y="591"/>
                    <a:pt x="329" y="598"/>
                    <a:pt x="363" y="615"/>
                  </a:cubicBezTo>
                  <a:cubicBezTo>
                    <a:pt x="363" y="615"/>
                    <a:pt x="470" y="520"/>
                    <a:pt x="595" y="520"/>
                  </a:cubicBezTo>
                  <a:cubicBezTo>
                    <a:pt x="689" y="520"/>
                    <a:pt x="793" y="574"/>
                    <a:pt x="870" y="760"/>
                  </a:cubicBezTo>
                  <a:cubicBezTo>
                    <a:pt x="908" y="832"/>
                    <a:pt x="943" y="1232"/>
                    <a:pt x="1125" y="1232"/>
                  </a:cubicBezTo>
                  <a:cubicBezTo>
                    <a:pt x="1198" y="1232"/>
                    <a:pt x="1232" y="1629"/>
                    <a:pt x="1232" y="1739"/>
                  </a:cubicBezTo>
                  <a:cubicBezTo>
                    <a:pt x="1088" y="2609"/>
                    <a:pt x="1957" y="3985"/>
                    <a:pt x="2682" y="4165"/>
                  </a:cubicBezTo>
                  <a:cubicBezTo>
                    <a:pt x="2971" y="4254"/>
                    <a:pt x="3223" y="4293"/>
                    <a:pt x="3441" y="4293"/>
                  </a:cubicBezTo>
                  <a:cubicBezTo>
                    <a:pt x="4557" y="4293"/>
                    <a:pt x="4761" y="3274"/>
                    <a:pt x="4458" y="2788"/>
                  </a:cubicBezTo>
                  <a:cubicBezTo>
                    <a:pt x="4306" y="2561"/>
                    <a:pt x="4085" y="2512"/>
                    <a:pt x="3872" y="2512"/>
                  </a:cubicBezTo>
                  <a:cubicBezTo>
                    <a:pt x="3711" y="2512"/>
                    <a:pt x="3555" y="2540"/>
                    <a:pt x="3438" y="2540"/>
                  </a:cubicBezTo>
                  <a:cubicBezTo>
                    <a:pt x="3414" y="2540"/>
                    <a:pt x="3392" y="2539"/>
                    <a:pt x="3371" y="2536"/>
                  </a:cubicBezTo>
                  <a:lnTo>
                    <a:pt x="3444" y="2536"/>
                  </a:lnTo>
                  <a:cubicBezTo>
                    <a:pt x="3516" y="2499"/>
                    <a:pt x="3589" y="2499"/>
                    <a:pt x="3661" y="2499"/>
                  </a:cubicBezTo>
                  <a:lnTo>
                    <a:pt x="3734" y="2464"/>
                  </a:lnTo>
                  <a:lnTo>
                    <a:pt x="3841" y="2464"/>
                  </a:lnTo>
                  <a:cubicBezTo>
                    <a:pt x="3932" y="2438"/>
                    <a:pt x="4027" y="2426"/>
                    <a:pt x="4122" y="2426"/>
                  </a:cubicBezTo>
                  <a:cubicBezTo>
                    <a:pt x="4293" y="2426"/>
                    <a:pt x="4463" y="2466"/>
                    <a:pt x="4603" y="2536"/>
                  </a:cubicBezTo>
                  <a:cubicBezTo>
                    <a:pt x="4710" y="2571"/>
                    <a:pt x="4820" y="2681"/>
                    <a:pt x="4928" y="2788"/>
                  </a:cubicBezTo>
                  <a:cubicBezTo>
                    <a:pt x="4980" y="2841"/>
                    <a:pt x="5015" y="2933"/>
                    <a:pt x="5015" y="3035"/>
                  </a:cubicBezTo>
                  <a:lnTo>
                    <a:pt x="5015" y="3035"/>
                  </a:lnTo>
                  <a:cubicBezTo>
                    <a:pt x="5015" y="2931"/>
                    <a:pt x="4981" y="2832"/>
                    <a:pt x="4928" y="2754"/>
                  </a:cubicBezTo>
                  <a:cubicBezTo>
                    <a:pt x="4855" y="2644"/>
                    <a:pt x="4748" y="2571"/>
                    <a:pt x="4638" y="2499"/>
                  </a:cubicBezTo>
                  <a:cubicBezTo>
                    <a:pt x="4474" y="2429"/>
                    <a:pt x="4295" y="2389"/>
                    <a:pt x="4120" y="2389"/>
                  </a:cubicBezTo>
                  <a:cubicBezTo>
                    <a:pt x="4024" y="2389"/>
                    <a:pt x="3930" y="2401"/>
                    <a:pt x="3841" y="2426"/>
                  </a:cubicBezTo>
                  <a:lnTo>
                    <a:pt x="3734" y="2426"/>
                  </a:lnTo>
                  <a:lnTo>
                    <a:pt x="3623" y="2464"/>
                  </a:lnTo>
                  <a:cubicBezTo>
                    <a:pt x="3589" y="2464"/>
                    <a:pt x="3516" y="2499"/>
                    <a:pt x="3444" y="2499"/>
                  </a:cubicBezTo>
                  <a:lnTo>
                    <a:pt x="3261" y="2499"/>
                  </a:lnTo>
                  <a:cubicBezTo>
                    <a:pt x="3226" y="2464"/>
                    <a:pt x="3189" y="2391"/>
                    <a:pt x="3189" y="2281"/>
                  </a:cubicBezTo>
                  <a:cubicBezTo>
                    <a:pt x="3189" y="1790"/>
                    <a:pt x="3220" y="1474"/>
                    <a:pt x="2684" y="1474"/>
                  </a:cubicBezTo>
                  <a:cubicBezTo>
                    <a:pt x="2629" y="1474"/>
                    <a:pt x="2569" y="1478"/>
                    <a:pt x="2502" y="1484"/>
                  </a:cubicBezTo>
                  <a:cubicBezTo>
                    <a:pt x="2284" y="1522"/>
                    <a:pt x="2140" y="1522"/>
                    <a:pt x="2029" y="1522"/>
                  </a:cubicBezTo>
                  <a:cubicBezTo>
                    <a:pt x="2029" y="1484"/>
                    <a:pt x="1995" y="1484"/>
                    <a:pt x="1995" y="1450"/>
                  </a:cubicBezTo>
                  <a:lnTo>
                    <a:pt x="1995" y="1412"/>
                  </a:lnTo>
                  <a:cubicBezTo>
                    <a:pt x="2030" y="1424"/>
                    <a:pt x="2070" y="1429"/>
                    <a:pt x="2112" y="1429"/>
                  </a:cubicBezTo>
                  <a:cubicBezTo>
                    <a:pt x="2195" y="1429"/>
                    <a:pt x="2284" y="1412"/>
                    <a:pt x="2357" y="1412"/>
                  </a:cubicBezTo>
                  <a:cubicBezTo>
                    <a:pt x="2501" y="1377"/>
                    <a:pt x="2608" y="1340"/>
                    <a:pt x="2752" y="1305"/>
                  </a:cubicBezTo>
                  <a:lnTo>
                    <a:pt x="2752" y="1305"/>
                  </a:lnTo>
                  <a:cubicBezTo>
                    <a:pt x="2608" y="1340"/>
                    <a:pt x="2501" y="1377"/>
                    <a:pt x="2357" y="1377"/>
                  </a:cubicBezTo>
                  <a:cubicBezTo>
                    <a:pt x="2302" y="1395"/>
                    <a:pt x="2238" y="1403"/>
                    <a:pt x="2175" y="1403"/>
                  </a:cubicBezTo>
                  <a:cubicBezTo>
                    <a:pt x="2111" y="1403"/>
                    <a:pt x="2048" y="1395"/>
                    <a:pt x="1995" y="1377"/>
                  </a:cubicBezTo>
                  <a:lnTo>
                    <a:pt x="1957" y="1377"/>
                  </a:lnTo>
                  <a:lnTo>
                    <a:pt x="1957" y="1195"/>
                  </a:lnTo>
                  <a:cubicBezTo>
                    <a:pt x="1957" y="1087"/>
                    <a:pt x="1957" y="1015"/>
                    <a:pt x="1922" y="905"/>
                  </a:cubicBezTo>
                  <a:lnTo>
                    <a:pt x="1922" y="798"/>
                  </a:lnTo>
                  <a:cubicBezTo>
                    <a:pt x="1922" y="725"/>
                    <a:pt x="1922" y="687"/>
                    <a:pt x="1885" y="653"/>
                  </a:cubicBezTo>
                  <a:cubicBezTo>
                    <a:pt x="1850" y="542"/>
                    <a:pt x="1812" y="470"/>
                    <a:pt x="1740" y="398"/>
                  </a:cubicBezTo>
                  <a:cubicBezTo>
                    <a:pt x="1667" y="363"/>
                    <a:pt x="1595" y="325"/>
                    <a:pt x="1488" y="290"/>
                  </a:cubicBezTo>
                  <a:lnTo>
                    <a:pt x="1450" y="290"/>
                  </a:lnTo>
                  <a:cubicBezTo>
                    <a:pt x="1343" y="180"/>
                    <a:pt x="1160" y="108"/>
                    <a:pt x="980" y="73"/>
                  </a:cubicBezTo>
                  <a:lnTo>
                    <a:pt x="943" y="73"/>
                  </a:lnTo>
                  <a:cubicBezTo>
                    <a:pt x="870" y="35"/>
                    <a:pt x="798" y="1"/>
                    <a:pt x="6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9"/>
            <p:cNvSpPr/>
            <p:nvPr/>
          </p:nvSpPr>
          <p:spPr>
            <a:xfrm>
              <a:off x="7617424" y="3755764"/>
              <a:ext cx="164260" cy="141412"/>
            </a:xfrm>
            <a:custGeom>
              <a:avLst/>
              <a:gdLst/>
              <a:ahLst/>
              <a:cxnLst/>
              <a:rect l="l" t="t" r="r" b="b"/>
              <a:pathLst>
                <a:path w="798" h="687" extrusionOk="0">
                  <a:moveTo>
                    <a:pt x="688" y="0"/>
                  </a:moveTo>
                  <a:lnTo>
                    <a:pt x="1" y="469"/>
                  </a:lnTo>
                  <a:lnTo>
                    <a:pt x="146" y="687"/>
                  </a:lnTo>
                  <a:lnTo>
                    <a:pt x="798" y="217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394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7542910" y="3684131"/>
              <a:ext cx="230952" cy="213044"/>
            </a:xfrm>
            <a:custGeom>
              <a:avLst/>
              <a:gdLst/>
              <a:ahLst/>
              <a:cxnLst/>
              <a:rect l="l" t="t" r="r" b="b"/>
              <a:pathLst>
                <a:path w="1122" h="1035" extrusionOk="0">
                  <a:moveTo>
                    <a:pt x="491" y="0"/>
                  </a:moveTo>
                  <a:cubicBezTo>
                    <a:pt x="466" y="0"/>
                    <a:pt x="436" y="35"/>
                    <a:pt x="397" y="131"/>
                  </a:cubicBezTo>
                  <a:cubicBezTo>
                    <a:pt x="325" y="203"/>
                    <a:pt x="435" y="310"/>
                    <a:pt x="435" y="310"/>
                  </a:cubicBezTo>
                  <a:cubicBezTo>
                    <a:pt x="0" y="890"/>
                    <a:pt x="35" y="1035"/>
                    <a:pt x="73" y="1035"/>
                  </a:cubicBezTo>
                  <a:cubicBezTo>
                    <a:pt x="145" y="1035"/>
                    <a:pt x="1050" y="383"/>
                    <a:pt x="1087" y="310"/>
                  </a:cubicBezTo>
                  <a:cubicBezTo>
                    <a:pt x="1122" y="203"/>
                    <a:pt x="832" y="93"/>
                    <a:pt x="832" y="93"/>
                  </a:cubicBezTo>
                  <a:cubicBezTo>
                    <a:pt x="796" y="39"/>
                    <a:pt x="751" y="21"/>
                    <a:pt x="719" y="21"/>
                  </a:cubicBezTo>
                  <a:cubicBezTo>
                    <a:pt x="688" y="21"/>
                    <a:pt x="670" y="39"/>
                    <a:pt x="687" y="58"/>
                  </a:cubicBezTo>
                  <a:cubicBezTo>
                    <a:pt x="725" y="93"/>
                    <a:pt x="580" y="276"/>
                    <a:pt x="580" y="276"/>
                  </a:cubicBezTo>
                  <a:cubicBezTo>
                    <a:pt x="580" y="276"/>
                    <a:pt x="560" y="0"/>
                    <a:pt x="491" y="0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7550114" y="3725917"/>
              <a:ext cx="216750" cy="171259"/>
            </a:xfrm>
            <a:custGeom>
              <a:avLst/>
              <a:gdLst/>
              <a:ahLst/>
              <a:cxnLst/>
              <a:rect l="l" t="t" r="r" b="b"/>
              <a:pathLst>
                <a:path w="1053" h="832" extrusionOk="0">
                  <a:moveTo>
                    <a:pt x="1015" y="0"/>
                  </a:moveTo>
                  <a:cubicBezTo>
                    <a:pt x="762" y="217"/>
                    <a:pt x="255" y="614"/>
                    <a:pt x="0" y="759"/>
                  </a:cubicBezTo>
                  <a:lnTo>
                    <a:pt x="0" y="797"/>
                  </a:lnTo>
                  <a:cubicBezTo>
                    <a:pt x="0" y="832"/>
                    <a:pt x="38" y="832"/>
                    <a:pt x="38" y="832"/>
                  </a:cubicBezTo>
                  <a:cubicBezTo>
                    <a:pt x="110" y="832"/>
                    <a:pt x="1015" y="180"/>
                    <a:pt x="1052" y="107"/>
                  </a:cubicBezTo>
                  <a:lnTo>
                    <a:pt x="1052" y="73"/>
                  </a:lnTo>
                  <a:cubicBezTo>
                    <a:pt x="1052" y="73"/>
                    <a:pt x="1052" y="35"/>
                    <a:pt x="1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6510508" y="2476772"/>
              <a:ext cx="81600" cy="81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310;p39"/>
          <p:cNvSpPr txBox="1">
            <a:spLocks/>
          </p:cNvSpPr>
          <p:nvPr/>
        </p:nvSpPr>
        <p:spPr>
          <a:xfrm>
            <a:off x="724435" y="3039333"/>
            <a:ext cx="4287112" cy="857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IBM Plex Sans SemiBold"/>
              <a:buNone/>
              <a:defRPr sz="33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IBM Plex Sans SemiBold"/>
              <a:buNone/>
              <a:defRPr sz="39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IBM Plex Sans SemiBold"/>
              <a:buNone/>
              <a:defRPr sz="39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IBM Plex Sans SemiBold"/>
              <a:buNone/>
              <a:defRPr sz="39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IBM Plex Sans SemiBold"/>
              <a:buNone/>
              <a:defRPr sz="39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IBM Plex Sans SemiBold"/>
              <a:buNone/>
              <a:defRPr sz="39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IBM Plex Sans SemiBold"/>
              <a:buNone/>
              <a:defRPr sz="39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IBM Plex Sans SemiBold"/>
              <a:buNone/>
              <a:defRPr sz="39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IBM Plex Sans SemiBold"/>
              <a:buNone/>
              <a:defRPr sz="39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r>
              <a:rPr lang="en-US" sz="1800" dirty="0" smtClean="0"/>
              <a:t>BAAH GABRIEL</a:t>
            </a:r>
          </a:p>
          <a:p>
            <a:r>
              <a:rPr lang="en-US" sz="1800" dirty="0" smtClean="0"/>
              <a:t>SEPT, 2022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8"/>
          <p:cNvSpPr/>
          <p:nvPr/>
        </p:nvSpPr>
        <p:spPr>
          <a:xfrm flipH="1">
            <a:off x="-2018675" y="4693116"/>
            <a:ext cx="7925013" cy="766092"/>
          </a:xfrm>
          <a:custGeom>
            <a:avLst/>
            <a:gdLst/>
            <a:ahLst/>
            <a:cxnLst/>
            <a:rect l="l" t="t" r="r" b="b"/>
            <a:pathLst>
              <a:path w="48434" h="4682" extrusionOk="0">
                <a:moveTo>
                  <a:pt x="2354" y="1"/>
                </a:moveTo>
                <a:cubicBezTo>
                  <a:pt x="2354" y="1"/>
                  <a:pt x="1" y="1702"/>
                  <a:pt x="35" y="3368"/>
                </a:cubicBezTo>
                <a:cubicBezTo>
                  <a:pt x="80" y="4415"/>
                  <a:pt x="2735" y="4682"/>
                  <a:pt x="9569" y="4682"/>
                </a:cubicBezTo>
                <a:cubicBezTo>
                  <a:pt x="13862" y="4682"/>
                  <a:pt x="19804" y="4577"/>
                  <a:pt x="27784" y="4493"/>
                </a:cubicBezTo>
                <a:cubicBezTo>
                  <a:pt x="48433" y="4238"/>
                  <a:pt x="42240" y="3261"/>
                  <a:pt x="33981" y="2644"/>
                </a:cubicBezTo>
                <a:cubicBezTo>
                  <a:pt x="25756" y="2029"/>
                  <a:pt x="37058" y="2137"/>
                  <a:pt x="42385" y="1847"/>
                </a:cubicBezTo>
                <a:cubicBezTo>
                  <a:pt x="47674" y="1557"/>
                  <a:pt x="33546" y="1015"/>
                  <a:pt x="36479" y="580"/>
                </a:cubicBezTo>
                <a:cubicBezTo>
                  <a:pt x="39449" y="146"/>
                  <a:pt x="33981" y="1"/>
                  <a:pt x="339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8"/>
          <p:cNvSpPr/>
          <p:nvPr/>
        </p:nvSpPr>
        <p:spPr>
          <a:xfrm flipH="1">
            <a:off x="624619" y="4706295"/>
            <a:ext cx="4036981" cy="124300"/>
          </a:xfrm>
          <a:custGeom>
            <a:avLst/>
            <a:gdLst/>
            <a:ahLst/>
            <a:cxnLst/>
            <a:rect l="l" t="t" r="r" b="b"/>
            <a:pathLst>
              <a:path w="20071" h="618" extrusionOk="0">
                <a:moveTo>
                  <a:pt x="5072" y="73"/>
                </a:moveTo>
                <a:lnTo>
                  <a:pt x="5072" y="73"/>
                </a:lnTo>
                <a:cubicBezTo>
                  <a:pt x="4928" y="110"/>
                  <a:pt x="4748" y="110"/>
                  <a:pt x="4603" y="110"/>
                </a:cubicBezTo>
                <a:cubicBezTo>
                  <a:pt x="4783" y="110"/>
                  <a:pt x="4928" y="110"/>
                  <a:pt x="5072" y="73"/>
                </a:cubicBezTo>
                <a:close/>
                <a:moveTo>
                  <a:pt x="14456" y="73"/>
                </a:moveTo>
                <a:cubicBezTo>
                  <a:pt x="14601" y="110"/>
                  <a:pt x="14746" y="110"/>
                  <a:pt x="14853" y="110"/>
                </a:cubicBezTo>
                <a:cubicBezTo>
                  <a:pt x="14746" y="110"/>
                  <a:pt x="14601" y="110"/>
                  <a:pt x="14491" y="73"/>
                </a:cubicBezTo>
                <a:close/>
                <a:moveTo>
                  <a:pt x="15288" y="73"/>
                </a:moveTo>
                <a:cubicBezTo>
                  <a:pt x="15143" y="110"/>
                  <a:pt x="14998" y="110"/>
                  <a:pt x="14853" y="110"/>
                </a:cubicBezTo>
                <a:cubicBezTo>
                  <a:pt x="15036" y="110"/>
                  <a:pt x="15181" y="110"/>
                  <a:pt x="15326" y="73"/>
                </a:cubicBezTo>
                <a:close/>
                <a:moveTo>
                  <a:pt x="18693" y="38"/>
                </a:moveTo>
                <a:cubicBezTo>
                  <a:pt x="18041" y="38"/>
                  <a:pt x="17244" y="38"/>
                  <a:pt x="16413" y="73"/>
                </a:cubicBezTo>
                <a:lnTo>
                  <a:pt x="16085" y="73"/>
                </a:lnTo>
                <a:cubicBezTo>
                  <a:pt x="15905" y="145"/>
                  <a:pt x="15761" y="183"/>
                  <a:pt x="15578" y="217"/>
                </a:cubicBezTo>
                <a:cubicBezTo>
                  <a:pt x="15761" y="255"/>
                  <a:pt x="15868" y="290"/>
                  <a:pt x="15833" y="328"/>
                </a:cubicBezTo>
                <a:cubicBezTo>
                  <a:pt x="15833" y="349"/>
                  <a:pt x="15819" y="357"/>
                  <a:pt x="15791" y="360"/>
                </a:cubicBezTo>
                <a:lnTo>
                  <a:pt x="15791" y="360"/>
                </a:lnTo>
                <a:cubicBezTo>
                  <a:pt x="18257" y="288"/>
                  <a:pt x="20035" y="182"/>
                  <a:pt x="20035" y="145"/>
                </a:cubicBezTo>
                <a:cubicBezTo>
                  <a:pt x="20070" y="73"/>
                  <a:pt x="19528" y="38"/>
                  <a:pt x="18693" y="38"/>
                </a:cubicBezTo>
                <a:close/>
                <a:moveTo>
                  <a:pt x="15791" y="360"/>
                </a:moveTo>
                <a:cubicBezTo>
                  <a:pt x="15768" y="361"/>
                  <a:pt x="15746" y="362"/>
                  <a:pt x="15723" y="362"/>
                </a:cubicBezTo>
                <a:cubicBezTo>
                  <a:pt x="15751" y="362"/>
                  <a:pt x="15774" y="362"/>
                  <a:pt x="15791" y="360"/>
                </a:cubicBezTo>
                <a:close/>
                <a:moveTo>
                  <a:pt x="3551" y="110"/>
                </a:moveTo>
                <a:cubicBezTo>
                  <a:pt x="1777" y="183"/>
                  <a:pt x="401" y="217"/>
                  <a:pt x="291" y="255"/>
                </a:cubicBezTo>
                <a:cubicBezTo>
                  <a:pt x="1" y="328"/>
                  <a:pt x="1305" y="362"/>
                  <a:pt x="1595" y="362"/>
                </a:cubicBezTo>
                <a:cubicBezTo>
                  <a:pt x="256" y="545"/>
                  <a:pt x="1560" y="617"/>
                  <a:pt x="3951" y="617"/>
                </a:cubicBezTo>
                <a:lnTo>
                  <a:pt x="4638" y="617"/>
                </a:lnTo>
                <a:cubicBezTo>
                  <a:pt x="3623" y="580"/>
                  <a:pt x="2682" y="507"/>
                  <a:pt x="2682" y="507"/>
                </a:cubicBezTo>
                <a:cubicBezTo>
                  <a:pt x="2429" y="362"/>
                  <a:pt x="3226" y="290"/>
                  <a:pt x="4241" y="255"/>
                </a:cubicBezTo>
                <a:cubicBezTo>
                  <a:pt x="4023" y="255"/>
                  <a:pt x="3768" y="183"/>
                  <a:pt x="3551" y="110"/>
                </a:cubicBezTo>
                <a:close/>
                <a:moveTo>
                  <a:pt x="10254" y="0"/>
                </a:moveTo>
                <a:cubicBezTo>
                  <a:pt x="9023" y="0"/>
                  <a:pt x="7391" y="38"/>
                  <a:pt x="5835" y="73"/>
                </a:cubicBezTo>
                <a:cubicBezTo>
                  <a:pt x="5580" y="145"/>
                  <a:pt x="5290" y="217"/>
                  <a:pt x="5038" y="255"/>
                </a:cubicBezTo>
                <a:cubicBezTo>
                  <a:pt x="6087" y="255"/>
                  <a:pt x="7066" y="362"/>
                  <a:pt x="6956" y="507"/>
                </a:cubicBezTo>
                <a:cubicBezTo>
                  <a:pt x="6921" y="545"/>
                  <a:pt x="6777" y="580"/>
                  <a:pt x="6594" y="617"/>
                </a:cubicBezTo>
                <a:cubicBezTo>
                  <a:pt x="9023" y="580"/>
                  <a:pt x="11848" y="507"/>
                  <a:pt x="14274" y="435"/>
                </a:cubicBezTo>
                <a:cubicBezTo>
                  <a:pt x="13442" y="400"/>
                  <a:pt x="12573" y="328"/>
                  <a:pt x="12573" y="328"/>
                </a:cubicBezTo>
                <a:cubicBezTo>
                  <a:pt x="12355" y="217"/>
                  <a:pt x="13080" y="145"/>
                  <a:pt x="13912" y="145"/>
                </a:cubicBezTo>
                <a:cubicBezTo>
                  <a:pt x="13839" y="145"/>
                  <a:pt x="13767" y="110"/>
                  <a:pt x="13732" y="73"/>
                </a:cubicBezTo>
                <a:cubicBezTo>
                  <a:pt x="13115" y="73"/>
                  <a:pt x="12607" y="73"/>
                  <a:pt x="12245" y="38"/>
                </a:cubicBezTo>
                <a:cubicBezTo>
                  <a:pt x="11883" y="0"/>
                  <a:pt x="11158" y="0"/>
                  <a:pt x="10254" y="0"/>
                </a:cubicBezTo>
                <a:close/>
              </a:path>
            </a:pathLst>
          </a:custGeom>
          <a:solidFill>
            <a:srgbClr val="DDDC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8"/>
          <p:cNvSpPr/>
          <p:nvPr/>
        </p:nvSpPr>
        <p:spPr>
          <a:xfrm flipH="1">
            <a:off x="1289058" y="5140351"/>
            <a:ext cx="2237225" cy="73011"/>
          </a:xfrm>
          <a:custGeom>
            <a:avLst/>
            <a:gdLst/>
            <a:ahLst/>
            <a:cxnLst/>
            <a:rect l="l" t="t" r="r" b="b"/>
            <a:pathLst>
              <a:path w="11123" h="363" extrusionOk="0">
                <a:moveTo>
                  <a:pt x="8694" y="0"/>
                </a:moveTo>
                <a:cubicBezTo>
                  <a:pt x="5472" y="0"/>
                  <a:pt x="0" y="217"/>
                  <a:pt x="255" y="328"/>
                </a:cubicBezTo>
                <a:cubicBezTo>
                  <a:pt x="255" y="328"/>
                  <a:pt x="2718" y="362"/>
                  <a:pt x="5289" y="362"/>
                </a:cubicBezTo>
                <a:cubicBezTo>
                  <a:pt x="7970" y="362"/>
                  <a:pt x="10723" y="328"/>
                  <a:pt x="10978" y="145"/>
                </a:cubicBezTo>
                <a:cubicBezTo>
                  <a:pt x="11123" y="38"/>
                  <a:pt x="10109" y="0"/>
                  <a:pt x="8694" y="0"/>
                </a:cubicBezTo>
                <a:close/>
              </a:path>
            </a:pathLst>
          </a:custGeom>
          <a:solidFill>
            <a:srgbClr val="DDDC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8"/>
          <p:cNvSpPr/>
          <p:nvPr/>
        </p:nvSpPr>
        <p:spPr>
          <a:xfrm flipH="1">
            <a:off x="251899" y="5160160"/>
            <a:ext cx="473673" cy="36807"/>
          </a:xfrm>
          <a:custGeom>
            <a:avLst/>
            <a:gdLst/>
            <a:ahLst/>
            <a:cxnLst/>
            <a:rect l="l" t="t" r="r" b="b"/>
            <a:pathLst>
              <a:path w="2355" h="183" extrusionOk="0">
                <a:moveTo>
                  <a:pt x="1232" y="0"/>
                </a:moveTo>
                <a:cubicBezTo>
                  <a:pt x="615" y="0"/>
                  <a:pt x="1" y="38"/>
                  <a:pt x="180" y="111"/>
                </a:cubicBezTo>
                <a:cubicBezTo>
                  <a:pt x="180" y="111"/>
                  <a:pt x="1050" y="183"/>
                  <a:pt x="1667" y="183"/>
                </a:cubicBezTo>
                <a:cubicBezTo>
                  <a:pt x="1992" y="183"/>
                  <a:pt x="2247" y="145"/>
                  <a:pt x="2282" y="111"/>
                </a:cubicBezTo>
                <a:cubicBezTo>
                  <a:pt x="2354" y="38"/>
                  <a:pt x="1774" y="0"/>
                  <a:pt x="1232" y="0"/>
                </a:cubicBezTo>
                <a:close/>
              </a:path>
            </a:pathLst>
          </a:custGeom>
          <a:solidFill>
            <a:srgbClr val="DDDC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8"/>
          <p:cNvSpPr/>
          <p:nvPr/>
        </p:nvSpPr>
        <p:spPr>
          <a:xfrm flipH="1">
            <a:off x="5823212" y="4788015"/>
            <a:ext cx="291646" cy="14683"/>
          </a:xfrm>
          <a:custGeom>
            <a:avLst/>
            <a:gdLst/>
            <a:ahLst/>
            <a:cxnLst/>
            <a:rect l="l" t="t" r="r" b="b"/>
            <a:pathLst>
              <a:path w="1450" h="73" extrusionOk="0">
                <a:moveTo>
                  <a:pt x="1450" y="0"/>
                </a:moveTo>
                <a:lnTo>
                  <a:pt x="1450" y="0"/>
                </a:lnTo>
                <a:cubicBezTo>
                  <a:pt x="980" y="38"/>
                  <a:pt x="508" y="38"/>
                  <a:pt x="1" y="73"/>
                </a:cubicBezTo>
                <a:lnTo>
                  <a:pt x="580" y="73"/>
                </a:lnTo>
                <a:cubicBezTo>
                  <a:pt x="943" y="73"/>
                  <a:pt x="1270" y="73"/>
                  <a:pt x="1450" y="0"/>
                </a:cubicBezTo>
                <a:close/>
              </a:path>
            </a:pathLst>
          </a:custGeom>
          <a:solidFill>
            <a:srgbClr val="DDDC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8"/>
          <p:cNvSpPr/>
          <p:nvPr/>
        </p:nvSpPr>
        <p:spPr>
          <a:xfrm flipH="1">
            <a:off x="5794046" y="4744168"/>
            <a:ext cx="706587" cy="58530"/>
          </a:xfrm>
          <a:custGeom>
            <a:avLst/>
            <a:gdLst/>
            <a:ahLst/>
            <a:cxnLst/>
            <a:rect l="l" t="t" r="r" b="b"/>
            <a:pathLst>
              <a:path w="3513" h="291" extrusionOk="0">
                <a:moveTo>
                  <a:pt x="1557" y="1"/>
                </a:moveTo>
                <a:cubicBezTo>
                  <a:pt x="725" y="1"/>
                  <a:pt x="0" y="73"/>
                  <a:pt x="218" y="184"/>
                </a:cubicBezTo>
                <a:cubicBezTo>
                  <a:pt x="218" y="184"/>
                  <a:pt x="1087" y="256"/>
                  <a:pt x="1919" y="291"/>
                </a:cubicBezTo>
                <a:cubicBezTo>
                  <a:pt x="2426" y="256"/>
                  <a:pt x="2898" y="256"/>
                  <a:pt x="3368" y="218"/>
                </a:cubicBezTo>
                <a:cubicBezTo>
                  <a:pt x="3440" y="218"/>
                  <a:pt x="3478" y="218"/>
                  <a:pt x="3478" y="184"/>
                </a:cubicBezTo>
                <a:cubicBezTo>
                  <a:pt x="3513" y="146"/>
                  <a:pt x="3406" y="111"/>
                  <a:pt x="3223" y="73"/>
                </a:cubicBezTo>
                <a:cubicBezTo>
                  <a:pt x="3006" y="111"/>
                  <a:pt x="2754" y="146"/>
                  <a:pt x="2498" y="146"/>
                </a:cubicBezTo>
                <a:cubicBezTo>
                  <a:pt x="2174" y="146"/>
                  <a:pt x="1846" y="111"/>
                  <a:pt x="1557" y="1"/>
                </a:cubicBezTo>
                <a:close/>
              </a:path>
            </a:pathLst>
          </a:custGeom>
          <a:solidFill>
            <a:srgbClr val="D0CE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8"/>
          <p:cNvSpPr/>
          <p:nvPr/>
        </p:nvSpPr>
        <p:spPr>
          <a:xfrm flipH="1">
            <a:off x="1898784" y="5080310"/>
            <a:ext cx="393621" cy="7241"/>
          </a:xfrm>
          <a:custGeom>
            <a:avLst/>
            <a:gdLst/>
            <a:ahLst/>
            <a:cxnLst/>
            <a:rect l="l" t="t" r="r" b="b"/>
            <a:pathLst>
              <a:path w="1957" h="36" extrusionOk="0">
                <a:moveTo>
                  <a:pt x="1" y="0"/>
                </a:moveTo>
                <a:cubicBezTo>
                  <a:pt x="328" y="0"/>
                  <a:pt x="691" y="35"/>
                  <a:pt x="1015" y="35"/>
                </a:cubicBezTo>
                <a:cubicBezTo>
                  <a:pt x="1415" y="35"/>
                  <a:pt x="1740" y="0"/>
                  <a:pt x="1957" y="0"/>
                </a:cubicBezTo>
                <a:close/>
              </a:path>
            </a:pathLst>
          </a:custGeom>
          <a:solidFill>
            <a:srgbClr val="DDDC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8"/>
          <p:cNvSpPr/>
          <p:nvPr/>
        </p:nvSpPr>
        <p:spPr>
          <a:xfrm flipH="1">
            <a:off x="1803645" y="5007500"/>
            <a:ext cx="932864" cy="73011"/>
          </a:xfrm>
          <a:custGeom>
            <a:avLst/>
            <a:gdLst/>
            <a:ahLst/>
            <a:cxnLst/>
            <a:rect l="l" t="t" r="r" b="b"/>
            <a:pathLst>
              <a:path w="4638" h="363" extrusionOk="0">
                <a:moveTo>
                  <a:pt x="1812" y="0"/>
                </a:moveTo>
                <a:cubicBezTo>
                  <a:pt x="797" y="35"/>
                  <a:pt x="0" y="107"/>
                  <a:pt x="253" y="252"/>
                </a:cubicBezTo>
                <a:cubicBezTo>
                  <a:pt x="253" y="252"/>
                  <a:pt x="1194" y="325"/>
                  <a:pt x="2209" y="362"/>
                </a:cubicBezTo>
                <a:lnTo>
                  <a:pt x="4165" y="362"/>
                </a:lnTo>
                <a:cubicBezTo>
                  <a:pt x="4348" y="325"/>
                  <a:pt x="4492" y="290"/>
                  <a:pt x="4527" y="252"/>
                </a:cubicBezTo>
                <a:cubicBezTo>
                  <a:pt x="4637" y="107"/>
                  <a:pt x="3658" y="0"/>
                  <a:pt x="2609" y="0"/>
                </a:cubicBezTo>
                <a:cubicBezTo>
                  <a:pt x="2464" y="35"/>
                  <a:pt x="2319" y="35"/>
                  <a:pt x="2174" y="35"/>
                </a:cubicBezTo>
                <a:cubicBezTo>
                  <a:pt x="2064" y="35"/>
                  <a:pt x="1919" y="35"/>
                  <a:pt x="1812" y="0"/>
                </a:cubicBezTo>
                <a:close/>
              </a:path>
            </a:pathLst>
          </a:custGeom>
          <a:solidFill>
            <a:srgbClr val="D0CE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8"/>
          <p:cNvSpPr/>
          <p:nvPr/>
        </p:nvSpPr>
        <p:spPr>
          <a:xfrm flipH="1">
            <a:off x="2204710" y="4970693"/>
            <a:ext cx="146024" cy="7844"/>
          </a:xfrm>
          <a:custGeom>
            <a:avLst/>
            <a:gdLst/>
            <a:ahLst/>
            <a:cxnLst/>
            <a:rect l="l" t="t" r="r" b="b"/>
            <a:pathLst>
              <a:path w="726" h="39" extrusionOk="0">
                <a:moveTo>
                  <a:pt x="725" y="1"/>
                </a:moveTo>
                <a:cubicBezTo>
                  <a:pt x="473" y="1"/>
                  <a:pt x="218" y="1"/>
                  <a:pt x="1" y="38"/>
                </a:cubicBezTo>
                <a:lnTo>
                  <a:pt x="256" y="38"/>
                </a:lnTo>
                <a:cubicBezTo>
                  <a:pt x="401" y="38"/>
                  <a:pt x="581" y="38"/>
                  <a:pt x="72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8"/>
          <p:cNvSpPr/>
          <p:nvPr/>
        </p:nvSpPr>
        <p:spPr>
          <a:xfrm flipH="1">
            <a:off x="8846146" y="4965511"/>
            <a:ext cx="112574" cy="41888"/>
          </a:xfrm>
          <a:custGeom>
            <a:avLst/>
            <a:gdLst/>
            <a:ahLst/>
            <a:cxnLst/>
            <a:rect l="l" t="t" r="r" b="b"/>
            <a:pathLst>
              <a:path w="688" h="256" extrusionOk="0">
                <a:moveTo>
                  <a:pt x="218" y="0"/>
                </a:moveTo>
                <a:cubicBezTo>
                  <a:pt x="218" y="0"/>
                  <a:pt x="1" y="255"/>
                  <a:pt x="218" y="255"/>
                </a:cubicBezTo>
                <a:lnTo>
                  <a:pt x="688" y="255"/>
                </a:lnTo>
                <a:cubicBezTo>
                  <a:pt x="688" y="255"/>
                  <a:pt x="543" y="0"/>
                  <a:pt x="436" y="0"/>
                </a:cubicBezTo>
                <a:close/>
              </a:path>
            </a:pathLst>
          </a:custGeom>
          <a:solidFill>
            <a:srgbClr val="B0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8"/>
          <p:cNvSpPr/>
          <p:nvPr/>
        </p:nvSpPr>
        <p:spPr>
          <a:xfrm flipH="1">
            <a:off x="4856640" y="4391024"/>
            <a:ext cx="178024" cy="153971"/>
          </a:xfrm>
          <a:custGeom>
            <a:avLst/>
            <a:gdLst/>
            <a:ahLst/>
            <a:cxnLst/>
            <a:rect l="l" t="t" r="r" b="b"/>
            <a:pathLst>
              <a:path w="1088" h="941" extrusionOk="0">
                <a:moveTo>
                  <a:pt x="768" y="1"/>
                </a:moveTo>
                <a:cubicBezTo>
                  <a:pt x="598" y="1"/>
                  <a:pt x="511" y="727"/>
                  <a:pt x="508" y="757"/>
                </a:cubicBezTo>
                <a:lnTo>
                  <a:pt x="508" y="757"/>
                </a:lnTo>
                <a:cubicBezTo>
                  <a:pt x="511" y="730"/>
                  <a:pt x="576" y="142"/>
                  <a:pt x="398" y="71"/>
                </a:cubicBezTo>
                <a:cubicBezTo>
                  <a:pt x="391" y="70"/>
                  <a:pt x="384" y="69"/>
                  <a:pt x="378" y="69"/>
                </a:cubicBezTo>
                <a:cubicBezTo>
                  <a:pt x="192" y="69"/>
                  <a:pt x="363" y="613"/>
                  <a:pt x="363" y="613"/>
                </a:cubicBezTo>
                <a:cubicBezTo>
                  <a:pt x="363" y="613"/>
                  <a:pt x="262" y="361"/>
                  <a:pt x="165" y="361"/>
                </a:cubicBezTo>
                <a:cubicBezTo>
                  <a:pt x="145" y="361"/>
                  <a:pt x="126" y="372"/>
                  <a:pt x="108" y="396"/>
                </a:cubicBezTo>
                <a:cubicBezTo>
                  <a:pt x="1" y="506"/>
                  <a:pt x="325" y="941"/>
                  <a:pt x="325" y="941"/>
                </a:cubicBezTo>
                <a:lnTo>
                  <a:pt x="687" y="941"/>
                </a:lnTo>
                <a:cubicBezTo>
                  <a:pt x="687" y="941"/>
                  <a:pt x="870" y="830"/>
                  <a:pt x="977" y="541"/>
                </a:cubicBezTo>
                <a:cubicBezTo>
                  <a:pt x="1003" y="473"/>
                  <a:pt x="1001" y="447"/>
                  <a:pt x="982" y="447"/>
                </a:cubicBezTo>
                <a:cubicBezTo>
                  <a:pt x="922" y="447"/>
                  <a:pt x="687" y="723"/>
                  <a:pt x="687" y="723"/>
                </a:cubicBezTo>
                <a:cubicBezTo>
                  <a:pt x="687" y="723"/>
                  <a:pt x="1087" y="251"/>
                  <a:pt x="832" y="33"/>
                </a:cubicBezTo>
                <a:cubicBezTo>
                  <a:pt x="810" y="11"/>
                  <a:pt x="788" y="1"/>
                  <a:pt x="768" y="1"/>
                </a:cubicBezTo>
                <a:close/>
              </a:path>
            </a:pathLst>
          </a:custGeom>
          <a:solidFill>
            <a:srgbClr val="EE11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8"/>
          <p:cNvSpPr/>
          <p:nvPr/>
        </p:nvSpPr>
        <p:spPr>
          <a:xfrm flipH="1">
            <a:off x="4856640" y="4521106"/>
            <a:ext cx="113065" cy="47615"/>
          </a:xfrm>
          <a:custGeom>
            <a:avLst/>
            <a:gdLst/>
            <a:ahLst/>
            <a:cxnLst/>
            <a:rect l="l" t="t" r="r" b="b"/>
            <a:pathLst>
              <a:path w="691" h="291" extrusionOk="0">
                <a:moveTo>
                  <a:pt x="218" y="1"/>
                </a:moveTo>
                <a:cubicBezTo>
                  <a:pt x="218" y="1"/>
                  <a:pt x="1" y="290"/>
                  <a:pt x="218" y="290"/>
                </a:cubicBezTo>
                <a:lnTo>
                  <a:pt x="690" y="290"/>
                </a:lnTo>
                <a:cubicBezTo>
                  <a:pt x="690" y="290"/>
                  <a:pt x="545" y="1"/>
                  <a:pt x="473" y="1"/>
                </a:cubicBezTo>
                <a:close/>
              </a:path>
            </a:pathLst>
          </a:custGeom>
          <a:solidFill>
            <a:srgbClr val="B0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8"/>
          <p:cNvSpPr/>
          <p:nvPr/>
        </p:nvSpPr>
        <p:spPr>
          <a:xfrm flipH="1">
            <a:off x="2854038" y="5082162"/>
            <a:ext cx="118792" cy="41397"/>
          </a:xfrm>
          <a:custGeom>
            <a:avLst/>
            <a:gdLst/>
            <a:ahLst/>
            <a:cxnLst/>
            <a:rect l="l" t="t" r="r" b="b"/>
            <a:pathLst>
              <a:path w="726" h="253" extrusionOk="0">
                <a:moveTo>
                  <a:pt x="218" y="1"/>
                </a:moveTo>
                <a:cubicBezTo>
                  <a:pt x="218" y="1"/>
                  <a:pt x="1" y="253"/>
                  <a:pt x="218" y="253"/>
                </a:cubicBezTo>
                <a:lnTo>
                  <a:pt x="725" y="253"/>
                </a:lnTo>
                <a:cubicBezTo>
                  <a:pt x="725" y="253"/>
                  <a:pt x="543" y="1"/>
                  <a:pt x="470" y="1"/>
                </a:cubicBezTo>
                <a:close/>
              </a:path>
            </a:pathLst>
          </a:custGeom>
          <a:solidFill>
            <a:srgbClr val="B0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8"/>
          <p:cNvSpPr/>
          <p:nvPr/>
        </p:nvSpPr>
        <p:spPr>
          <a:xfrm flipH="1">
            <a:off x="4524808" y="4989236"/>
            <a:ext cx="112901" cy="47451"/>
          </a:xfrm>
          <a:custGeom>
            <a:avLst/>
            <a:gdLst/>
            <a:ahLst/>
            <a:cxnLst/>
            <a:rect l="l" t="t" r="r" b="b"/>
            <a:pathLst>
              <a:path w="690" h="290" extrusionOk="0">
                <a:moveTo>
                  <a:pt x="218" y="0"/>
                </a:moveTo>
                <a:cubicBezTo>
                  <a:pt x="218" y="0"/>
                  <a:pt x="0" y="290"/>
                  <a:pt x="218" y="290"/>
                </a:cubicBezTo>
                <a:lnTo>
                  <a:pt x="690" y="290"/>
                </a:lnTo>
                <a:cubicBezTo>
                  <a:pt x="690" y="290"/>
                  <a:pt x="545" y="0"/>
                  <a:pt x="473" y="0"/>
                </a:cubicBezTo>
                <a:close/>
              </a:path>
            </a:pathLst>
          </a:custGeom>
          <a:solidFill>
            <a:srgbClr val="B0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8"/>
          <p:cNvSpPr/>
          <p:nvPr/>
        </p:nvSpPr>
        <p:spPr>
          <a:xfrm flipH="1">
            <a:off x="4738176" y="4941785"/>
            <a:ext cx="118628" cy="47451"/>
          </a:xfrm>
          <a:custGeom>
            <a:avLst/>
            <a:gdLst/>
            <a:ahLst/>
            <a:cxnLst/>
            <a:rect l="l" t="t" r="r" b="b"/>
            <a:pathLst>
              <a:path w="725" h="290" extrusionOk="0">
                <a:moveTo>
                  <a:pt x="252" y="0"/>
                </a:moveTo>
                <a:cubicBezTo>
                  <a:pt x="180" y="0"/>
                  <a:pt x="0" y="290"/>
                  <a:pt x="0" y="290"/>
                </a:cubicBezTo>
                <a:lnTo>
                  <a:pt x="507" y="290"/>
                </a:lnTo>
                <a:cubicBezTo>
                  <a:pt x="725" y="290"/>
                  <a:pt x="507" y="0"/>
                  <a:pt x="507" y="0"/>
                </a:cubicBezTo>
                <a:close/>
              </a:path>
            </a:pathLst>
          </a:custGeom>
          <a:solidFill>
            <a:srgbClr val="B0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48"/>
          <p:cNvGrpSpPr/>
          <p:nvPr/>
        </p:nvGrpSpPr>
        <p:grpSpPr>
          <a:xfrm>
            <a:off x="1898784" y="3841188"/>
            <a:ext cx="1215028" cy="1161178"/>
            <a:chOff x="2906150" y="2987000"/>
            <a:chExt cx="2404175" cy="2036875"/>
          </a:xfrm>
        </p:grpSpPr>
        <p:sp>
          <p:nvSpPr>
            <p:cNvPr id="596" name="Google Shape;596;p48"/>
            <p:cNvSpPr/>
            <p:nvPr/>
          </p:nvSpPr>
          <p:spPr>
            <a:xfrm>
              <a:off x="4018325" y="4389150"/>
              <a:ext cx="101525" cy="227450"/>
            </a:xfrm>
            <a:custGeom>
              <a:avLst/>
              <a:gdLst/>
              <a:ahLst/>
              <a:cxnLst/>
              <a:rect l="l" t="t" r="r" b="b"/>
              <a:pathLst>
                <a:path w="4061" h="9098" extrusionOk="0">
                  <a:moveTo>
                    <a:pt x="627" y="0"/>
                  </a:moveTo>
                  <a:lnTo>
                    <a:pt x="0" y="326"/>
                  </a:lnTo>
                  <a:lnTo>
                    <a:pt x="3434" y="9098"/>
                  </a:lnTo>
                  <a:lnTo>
                    <a:pt x="4061" y="8772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8"/>
            <p:cNvSpPr/>
            <p:nvPr/>
          </p:nvSpPr>
          <p:spPr>
            <a:xfrm>
              <a:off x="3955675" y="4381625"/>
              <a:ext cx="132850" cy="23200"/>
            </a:xfrm>
            <a:custGeom>
              <a:avLst/>
              <a:gdLst/>
              <a:ahLst/>
              <a:cxnLst/>
              <a:rect l="l" t="t" r="r" b="b"/>
              <a:pathLst>
                <a:path w="5314" h="928" extrusionOk="0">
                  <a:moveTo>
                    <a:pt x="0" y="0"/>
                  </a:moveTo>
                  <a:lnTo>
                    <a:pt x="0" y="928"/>
                  </a:lnTo>
                  <a:lnTo>
                    <a:pt x="5313" y="928"/>
                  </a:lnTo>
                  <a:lnTo>
                    <a:pt x="53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8"/>
            <p:cNvSpPr/>
            <p:nvPr/>
          </p:nvSpPr>
          <p:spPr>
            <a:xfrm>
              <a:off x="3931850" y="4303300"/>
              <a:ext cx="125350" cy="78350"/>
            </a:xfrm>
            <a:custGeom>
              <a:avLst/>
              <a:gdLst/>
              <a:ahLst/>
              <a:cxnLst/>
              <a:rect l="l" t="t" r="r" b="b"/>
              <a:pathLst>
                <a:path w="5014" h="3134" extrusionOk="0">
                  <a:moveTo>
                    <a:pt x="3760" y="0"/>
                  </a:moveTo>
                  <a:lnTo>
                    <a:pt x="2206" y="627"/>
                  </a:lnTo>
                  <a:cubicBezTo>
                    <a:pt x="3134" y="2181"/>
                    <a:pt x="1" y="3133"/>
                    <a:pt x="1" y="3133"/>
                  </a:cubicBezTo>
                  <a:lnTo>
                    <a:pt x="5013" y="3133"/>
                  </a:lnTo>
                  <a:lnTo>
                    <a:pt x="3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8"/>
            <p:cNvSpPr/>
            <p:nvPr/>
          </p:nvSpPr>
          <p:spPr>
            <a:xfrm>
              <a:off x="3759550" y="3715575"/>
              <a:ext cx="657925" cy="619075"/>
            </a:xfrm>
            <a:custGeom>
              <a:avLst/>
              <a:gdLst/>
              <a:ahLst/>
              <a:cxnLst/>
              <a:rect l="l" t="t" r="r" b="b"/>
              <a:pathLst>
                <a:path w="26317" h="24763" extrusionOk="0">
                  <a:moveTo>
                    <a:pt x="16918" y="1"/>
                  </a:moveTo>
                  <a:cubicBezTo>
                    <a:pt x="16918" y="1"/>
                    <a:pt x="953" y="5640"/>
                    <a:pt x="627" y="11279"/>
                  </a:cubicBezTo>
                  <a:cubicBezTo>
                    <a:pt x="0" y="16617"/>
                    <a:pt x="7845" y="24763"/>
                    <a:pt x="7845" y="24763"/>
                  </a:cubicBezTo>
                  <a:lnTo>
                    <a:pt x="11279" y="24763"/>
                  </a:lnTo>
                  <a:lnTo>
                    <a:pt x="7845" y="14737"/>
                  </a:lnTo>
                  <a:lnTo>
                    <a:pt x="26316" y="5640"/>
                  </a:lnTo>
                  <a:lnTo>
                    <a:pt x="169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8"/>
            <p:cNvSpPr/>
            <p:nvPr/>
          </p:nvSpPr>
          <p:spPr>
            <a:xfrm>
              <a:off x="3861675" y="3715575"/>
              <a:ext cx="555800" cy="219325"/>
            </a:xfrm>
            <a:custGeom>
              <a:avLst/>
              <a:gdLst/>
              <a:ahLst/>
              <a:cxnLst/>
              <a:rect l="l" t="t" r="r" b="b"/>
              <a:pathLst>
                <a:path w="22232" h="8773" extrusionOk="0">
                  <a:moveTo>
                    <a:pt x="12833" y="1"/>
                  </a:moveTo>
                  <a:cubicBezTo>
                    <a:pt x="12833" y="1"/>
                    <a:pt x="4687" y="2833"/>
                    <a:pt x="1" y="6592"/>
                  </a:cubicBezTo>
                  <a:lnTo>
                    <a:pt x="15966" y="8772"/>
                  </a:lnTo>
                  <a:lnTo>
                    <a:pt x="22231" y="5640"/>
                  </a:lnTo>
                  <a:lnTo>
                    <a:pt x="128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8"/>
            <p:cNvSpPr/>
            <p:nvPr/>
          </p:nvSpPr>
          <p:spPr>
            <a:xfrm>
              <a:off x="3548400" y="4060200"/>
              <a:ext cx="563925" cy="548250"/>
            </a:xfrm>
            <a:custGeom>
              <a:avLst/>
              <a:gdLst/>
              <a:ahLst/>
              <a:cxnLst/>
              <a:rect l="l" t="t" r="r" b="b"/>
              <a:pathLst>
                <a:path w="22557" h="21930" extrusionOk="0">
                  <a:moveTo>
                    <a:pt x="627" y="0"/>
                  </a:moveTo>
                  <a:cubicBezTo>
                    <a:pt x="301" y="0"/>
                    <a:pt x="0" y="326"/>
                    <a:pt x="0" y="627"/>
                  </a:cubicBezTo>
                  <a:cubicBezTo>
                    <a:pt x="0" y="1253"/>
                    <a:pt x="301" y="1579"/>
                    <a:pt x="627" y="1579"/>
                  </a:cubicBezTo>
                  <a:cubicBezTo>
                    <a:pt x="627" y="1579"/>
                    <a:pt x="5639" y="2206"/>
                    <a:pt x="10652" y="4712"/>
                  </a:cubicBezTo>
                  <a:cubicBezTo>
                    <a:pt x="17544" y="8471"/>
                    <a:pt x="20978" y="14110"/>
                    <a:pt x="20978" y="21303"/>
                  </a:cubicBezTo>
                  <a:cubicBezTo>
                    <a:pt x="20978" y="21629"/>
                    <a:pt x="21304" y="21930"/>
                    <a:pt x="21604" y="21930"/>
                  </a:cubicBezTo>
                  <a:cubicBezTo>
                    <a:pt x="22231" y="21930"/>
                    <a:pt x="22557" y="21629"/>
                    <a:pt x="22557" y="21303"/>
                  </a:cubicBezTo>
                  <a:cubicBezTo>
                    <a:pt x="22231" y="2506"/>
                    <a:pt x="928" y="0"/>
                    <a:pt x="6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8"/>
            <p:cNvSpPr/>
            <p:nvPr/>
          </p:nvSpPr>
          <p:spPr>
            <a:xfrm>
              <a:off x="2906150" y="4177975"/>
              <a:ext cx="845900" cy="845900"/>
            </a:xfrm>
            <a:custGeom>
              <a:avLst/>
              <a:gdLst/>
              <a:ahLst/>
              <a:cxnLst/>
              <a:rect l="l" t="t" r="r" b="b"/>
              <a:pathLst>
                <a:path w="33836" h="33836" extrusionOk="0">
                  <a:moveTo>
                    <a:pt x="16918" y="3134"/>
                  </a:moveTo>
                  <a:cubicBezTo>
                    <a:pt x="24437" y="3134"/>
                    <a:pt x="30703" y="9399"/>
                    <a:pt x="30703" y="16918"/>
                  </a:cubicBezTo>
                  <a:cubicBezTo>
                    <a:pt x="30703" y="24738"/>
                    <a:pt x="24437" y="31004"/>
                    <a:pt x="16918" y="31004"/>
                  </a:cubicBezTo>
                  <a:cubicBezTo>
                    <a:pt x="9074" y="31004"/>
                    <a:pt x="2808" y="24738"/>
                    <a:pt x="2808" y="16918"/>
                  </a:cubicBezTo>
                  <a:cubicBezTo>
                    <a:pt x="2808" y="9399"/>
                    <a:pt x="9074" y="3134"/>
                    <a:pt x="16918" y="3134"/>
                  </a:cubicBezTo>
                  <a:close/>
                  <a:moveTo>
                    <a:pt x="16918" y="1"/>
                  </a:moveTo>
                  <a:cubicBezTo>
                    <a:pt x="7520" y="1"/>
                    <a:pt x="1" y="7820"/>
                    <a:pt x="1" y="16918"/>
                  </a:cubicBezTo>
                  <a:cubicBezTo>
                    <a:pt x="1" y="26317"/>
                    <a:pt x="7520" y="33836"/>
                    <a:pt x="16918" y="33836"/>
                  </a:cubicBezTo>
                  <a:cubicBezTo>
                    <a:pt x="25991" y="33836"/>
                    <a:pt x="33836" y="26317"/>
                    <a:pt x="33836" y="16918"/>
                  </a:cubicBezTo>
                  <a:cubicBezTo>
                    <a:pt x="33836" y="7820"/>
                    <a:pt x="25991" y="1"/>
                    <a:pt x="169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8"/>
            <p:cNvSpPr/>
            <p:nvPr/>
          </p:nvSpPr>
          <p:spPr>
            <a:xfrm>
              <a:off x="2953150" y="4232500"/>
              <a:ext cx="743775" cy="744375"/>
            </a:xfrm>
            <a:custGeom>
              <a:avLst/>
              <a:gdLst/>
              <a:ahLst/>
              <a:cxnLst/>
              <a:rect l="l" t="t" r="r" b="b"/>
              <a:pathLst>
                <a:path w="29751" h="29775" extrusionOk="0">
                  <a:moveTo>
                    <a:pt x="15038" y="1253"/>
                  </a:moveTo>
                  <a:cubicBezTo>
                    <a:pt x="22231" y="1253"/>
                    <a:pt x="28196" y="7519"/>
                    <a:pt x="28196" y="14737"/>
                  </a:cubicBezTo>
                  <a:cubicBezTo>
                    <a:pt x="28196" y="22256"/>
                    <a:pt x="22231" y="28196"/>
                    <a:pt x="15038" y="28196"/>
                  </a:cubicBezTo>
                  <a:cubicBezTo>
                    <a:pt x="7519" y="28196"/>
                    <a:pt x="1555" y="22256"/>
                    <a:pt x="1555" y="14737"/>
                  </a:cubicBezTo>
                  <a:cubicBezTo>
                    <a:pt x="1555" y="7519"/>
                    <a:pt x="7519" y="1253"/>
                    <a:pt x="15038" y="1253"/>
                  </a:cubicBezTo>
                  <a:close/>
                  <a:moveTo>
                    <a:pt x="15038" y="0"/>
                  </a:moveTo>
                  <a:cubicBezTo>
                    <a:pt x="6893" y="0"/>
                    <a:pt x="1" y="6592"/>
                    <a:pt x="1" y="14737"/>
                  </a:cubicBezTo>
                  <a:cubicBezTo>
                    <a:pt x="1" y="22883"/>
                    <a:pt x="6893" y="29775"/>
                    <a:pt x="15038" y="29775"/>
                  </a:cubicBezTo>
                  <a:cubicBezTo>
                    <a:pt x="23184" y="29775"/>
                    <a:pt x="29750" y="22883"/>
                    <a:pt x="29750" y="14737"/>
                  </a:cubicBezTo>
                  <a:cubicBezTo>
                    <a:pt x="29750" y="6592"/>
                    <a:pt x="23184" y="0"/>
                    <a:pt x="150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8"/>
            <p:cNvSpPr/>
            <p:nvPr/>
          </p:nvSpPr>
          <p:spPr>
            <a:xfrm>
              <a:off x="3266450" y="4545775"/>
              <a:ext cx="117175" cy="117825"/>
            </a:xfrm>
            <a:custGeom>
              <a:avLst/>
              <a:gdLst/>
              <a:ahLst/>
              <a:cxnLst/>
              <a:rect l="l" t="t" r="r" b="b"/>
              <a:pathLst>
                <a:path w="4687" h="4713" extrusionOk="0">
                  <a:moveTo>
                    <a:pt x="2506" y="1"/>
                  </a:moveTo>
                  <a:cubicBezTo>
                    <a:pt x="1253" y="1"/>
                    <a:pt x="0" y="953"/>
                    <a:pt x="0" y="2206"/>
                  </a:cubicBezTo>
                  <a:cubicBezTo>
                    <a:pt x="0" y="3459"/>
                    <a:pt x="1253" y="4713"/>
                    <a:pt x="2506" y="4713"/>
                  </a:cubicBezTo>
                  <a:cubicBezTo>
                    <a:pt x="3759" y="4713"/>
                    <a:pt x="4687" y="3459"/>
                    <a:pt x="4687" y="2206"/>
                  </a:cubicBezTo>
                  <a:cubicBezTo>
                    <a:pt x="4687" y="953"/>
                    <a:pt x="3759" y="1"/>
                    <a:pt x="25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8"/>
            <p:cNvSpPr/>
            <p:nvPr/>
          </p:nvSpPr>
          <p:spPr>
            <a:xfrm>
              <a:off x="4464450" y="4177975"/>
              <a:ext cx="845875" cy="845900"/>
            </a:xfrm>
            <a:custGeom>
              <a:avLst/>
              <a:gdLst/>
              <a:ahLst/>
              <a:cxnLst/>
              <a:rect l="l" t="t" r="r" b="b"/>
              <a:pathLst>
                <a:path w="33835" h="33836" extrusionOk="0">
                  <a:moveTo>
                    <a:pt x="16917" y="3134"/>
                  </a:moveTo>
                  <a:cubicBezTo>
                    <a:pt x="24436" y="3134"/>
                    <a:pt x="30702" y="9399"/>
                    <a:pt x="30702" y="16918"/>
                  </a:cubicBezTo>
                  <a:cubicBezTo>
                    <a:pt x="30702" y="24738"/>
                    <a:pt x="24436" y="31004"/>
                    <a:pt x="16917" y="31004"/>
                  </a:cubicBezTo>
                  <a:cubicBezTo>
                    <a:pt x="9098" y="31004"/>
                    <a:pt x="2832" y="24738"/>
                    <a:pt x="2832" y="16918"/>
                  </a:cubicBezTo>
                  <a:cubicBezTo>
                    <a:pt x="2832" y="9399"/>
                    <a:pt x="9098" y="3134"/>
                    <a:pt x="16917" y="3134"/>
                  </a:cubicBezTo>
                  <a:close/>
                  <a:moveTo>
                    <a:pt x="16917" y="1"/>
                  </a:moveTo>
                  <a:cubicBezTo>
                    <a:pt x="7519" y="1"/>
                    <a:pt x="0" y="7820"/>
                    <a:pt x="0" y="16918"/>
                  </a:cubicBezTo>
                  <a:cubicBezTo>
                    <a:pt x="0" y="26317"/>
                    <a:pt x="7519" y="33836"/>
                    <a:pt x="16917" y="33836"/>
                  </a:cubicBezTo>
                  <a:cubicBezTo>
                    <a:pt x="26316" y="33836"/>
                    <a:pt x="33835" y="26317"/>
                    <a:pt x="33835" y="16918"/>
                  </a:cubicBezTo>
                  <a:cubicBezTo>
                    <a:pt x="33835" y="7820"/>
                    <a:pt x="26316" y="1"/>
                    <a:pt x="169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8"/>
            <p:cNvSpPr/>
            <p:nvPr/>
          </p:nvSpPr>
          <p:spPr>
            <a:xfrm>
              <a:off x="4511425" y="4232500"/>
              <a:ext cx="744400" cy="744375"/>
            </a:xfrm>
            <a:custGeom>
              <a:avLst/>
              <a:gdLst/>
              <a:ahLst/>
              <a:cxnLst/>
              <a:rect l="l" t="t" r="r" b="b"/>
              <a:pathLst>
                <a:path w="29776" h="29775" extrusionOk="0">
                  <a:moveTo>
                    <a:pt x="15038" y="1253"/>
                  </a:moveTo>
                  <a:cubicBezTo>
                    <a:pt x="22257" y="1253"/>
                    <a:pt x="28522" y="7519"/>
                    <a:pt x="28522" y="14737"/>
                  </a:cubicBezTo>
                  <a:cubicBezTo>
                    <a:pt x="28522" y="22256"/>
                    <a:pt x="22257" y="28196"/>
                    <a:pt x="15038" y="28196"/>
                  </a:cubicBezTo>
                  <a:cubicBezTo>
                    <a:pt x="7520" y="28196"/>
                    <a:pt x="1580" y="22256"/>
                    <a:pt x="1580" y="14737"/>
                  </a:cubicBezTo>
                  <a:cubicBezTo>
                    <a:pt x="1580" y="7519"/>
                    <a:pt x="7520" y="1253"/>
                    <a:pt x="15038" y="1253"/>
                  </a:cubicBezTo>
                  <a:close/>
                  <a:moveTo>
                    <a:pt x="15038" y="0"/>
                  </a:moveTo>
                  <a:cubicBezTo>
                    <a:pt x="6893" y="0"/>
                    <a:pt x="1" y="6592"/>
                    <a:pt x="1" y="14737"/>
                  </a:cubicBezTo>
                  <a:cubicBezTo>
                    <a:pt x="1" y="22883"/>
                    <a:pt x="6893" y="29775"/>
                    <a:pt x="15038" y="29775"/>
                  </a:cubicBezTo>
                  <a:cubicBezTo>
                    <a:pt x="23184" y="29775"/>
                    <a:pt x="29775" y="22883"/>
                    <a:pt x="29775" y="14737"/>
                  </a:cubicBezTo>
                  <a:cubicBezTo>
                    <a:pt x="29775" y="6592"/>
                    <a:pt x="23184" y="0"/>
                    <a:pt x="150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8"/>
            <p:cNvSpPr/>
            <p:nvPr/>
          </p:nvSpPr>
          <p:spPr>
            <a:xfrm>
              <a:off x="4824725" y="4545775"/>
              <a:ext cx="117800" cy="117825"/>
            </a:xfrm>
            <a:custGeom>
              <a:avLst/>
              <a:gdLst/>
              <a:ahLst/>
              <a:cxnLst/>
              <a:rect l="l" t="t" r="r" b="b"/>
              <a:pathLst>
                <a:path w="4712" h="4713" extrusionOk="0">
                  <a:moveTo>
                    <a:pt x="2506" y="1"/>
                  </a:moveTo>
                  <a:cubicBezTo>
                    <a:pt x="1253" y="1"/>
                    <a:pt x="0" y="953"/>
                    <a:pt x="0" y="2206"/>
                  </a:cubicBezTo>
                  <a:cubicBezTo>
                    <a:pt x="0" y="3459"/>
                    <a:pt x="1253" y="4713"/>
                    <a:pt x="2506" y="4713"/>
                  </a:cubicBezTo>
                  <a:cubicBezTo>
                    <a:pt x="3760" y="4713"/>
                    <a:pt x="4712" y="3459"/>
                    <a:pt x="4712" y="2206"/>
                  </a:cubicBezTo>
                  <a:cubicBezTo>
                    <a:pt x="4712" y="953"/>
                    <a:pt x="3760" y="1"/>
                    <a:pt x="25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8"/>
            <p:cNvSpPr/>
            <p:nvPr/>
          </p:nvSpPr>
          <p:spPr>
            <a:xfrm>
              <a:off x="4119825" y="3896025"/>
              <a:ext cx="258800" cy="728100"/>
            </a:xfrm>
            <a:custGeom>
              <a:avLst/>
              <a:gdLst/>
              <a:ahLst/>
              <a:cxnLst/>
              <a:rect l="l" t="t" r="r" b="b"/>
              <a:pathLst>
                <a:path w="10352" h="29124" extrusionOk="0">
                  <a:moveTo>
                    <a:pt x="9725" y="1"/>
                  </a:moveTo>
                  <a:cubicBezTo>
                    <a:pt x="9399" y="1"/>
                    <a:pt x="8773" y="301"/>
                    <a:pt x="8773" y="627"/>
                  </a:cubicBezTo>
                  <a:lnTo>
                    <a:pt x="1" y="28196"/>
                  </a:lnTo>
                  <a:cubicBezTo>
                    <a:pt x="1" y="28497"/>
                    <a:pt x="326" y="28823"/>
                    <a:pt x="627" y="29124"/>
                  </a:cubicBezTo>
                  <a:lnTo>
                    <a:pt x="953" y="29124"/>
                  </a:lnTo>
                  <a:cubicBezTo>
                    <a:pt x="1254" y="29124"/>
                    <a:pt x="1254" y="28823"/>
                    <a:pt x="1580" y="28497"/>
                  </a:cubicBezTo>
                  <a:lnTo>
                    <a:pt x="10026" y="928"/>
                  </a:lnTo>
                  <a:cubicBezTo>
                    <a:pt x="10351" y="627"/>
                    <a:pt x="10026" y="301"/>
                    <a:pt x="9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3305275" y="3798650"/>
              <a:ext cx="352800" cy="825475"/>
            </a:xfrm>
            <a:custGeom>
              <a:avLst/>
              <a:gdLst/>
              <a:ahLst/>
              <a:cxnLst/>
              <a:rect l="l" t="t" r="r" b="b"/>
              <a:pathLst>
                <a:path w="14112" h="33019" extrusionOk="0">
                  <a:moveTo>
                    <a:pt x="13009" y="1"/>
                  </a:moveTo>
                  <a:cubicBezTo>
                    <a:pt x="12694" y="1"/>
                    <a:pt x="12532" y="225"/>
                    <a:pt x="12532" y="437"/>
                  </a:cubicBezTo>
                  <a:lnTo>
                    <a:pt x="6267" y="23620"/>
                  </a:lnTo>
                  <a:cubicBezTo>
                    <a:pt x="5640" y="26126"/>
                    <a:pt x="4086" y="28633"/>
                    <a:pt x="1881" y="30212"/>
                  </a:cubicBezTo>
                  <a:lnTo>
                    <a:pt x="327" y="31465"/>
                  </a:lnTo>
                  <a:cubicBezTo>
                    <a:pt x="1" y="31765"/>
                    <a:pt x="1" y="32392"/>
                    <a:pt x="327" y="32718"/>
                  </a:cubicBezTo>
                  <a:cubicBezTo>
                    <a:pt x="327" y="32718"/>
                    <a:pt x="627" y="33019"/>
                    <a:pt x="953" y="33019"/>
                  </a:cubicBezTo>
                  <a:lnTo>
                    <a:pt x="1254" y="32718"/>
                  </a:lnTo>
                  <a:lnTo>
                    <a:pt x="2833" y="31465"/>
                  </a:lnTo>
                  <a:cubicBezTo>
                    <a:pt x="5339" y="29585"/>
                    <a:pt x="6893" y="26753"/>
                    <a:pt x="7846" y="23946"/>
                  </a:cubicBezTo>
                  <a:lnTo>
                    <a:pt x="13785" y="1063"/>
                  </a:lnTo>
                  <a:cubicBezTo>
                    <a:pt x="14111" y="437"/>
                    <a:pt x="13785" y="136"/>
                    <a:pt x="13485" y="136"/>
                  </a:cubicBezTo>
                  <a:cubicBezTo>
                    <a:pt x="13300" y="40"/>
                    <a:pt x="13141" y="1"/>
                    <a:pt x="13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8"/>
            <p:cNvSpPr/>
            <p:nvPr/>
          </p:nvSpPr>
          <p:spPr>
            <a:xfrm>
              <a:off x="3446275" y="3778225"/>
              <a:ext cx="422950" cy="31350"/>
            </a:xfrm>
            <a:custGeom>
              <a:avLst/>
              <a:gdLst/>
              <a:ahLst/>
              <a:cxnLst/>
              <a:rect l="l" t="t" r="r" b="b"/>
              <a:pathLst>
                <a:path w="16918" h="1254" extrusionOk="0">
                  <a:moveTo>
                    <a:pt x="627" y="1"/>
                  </a:moveTo>
                  <a:cubicBezTo>
                    <a:pt x="326" y="1"/>
                    <a:pt x="0" y="327"/>
                    <a:pt x="0" y="627"/>
                  </a:cubicBezTo>
                  <a:cubicBezTo>
                    <a:pt x="0" y="953"/>
                    <a:pt x="326" y="1254"/>
                    <a:pt x="627" y="1254"/>
                  </a:cubicBezTo>
                  <a:lnTo>
                    <a:pt x="16291" y="1254"/>
                  </a:lnTo>
                  <a:cubicBezTo>
                    <a:pt x="16617" y="1254"/>
                    <a:pt x="16917" y="953"/>
                    <a:pt x="16917" y="627"/>
                  </a:cubicBezTo>
                  <a:cubicBezTo>
                    <a:pt x="16917" y="327"/>
                    <a:pt x="16617" y="1"/>
                    <a:pt x="16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8"/>
            <p:cNvSpPr/>
            <p:nvPr/>
          </p:nvSpPr>
          <p:spPr>
            <a:xfrm>
              <a:off x="4237625" y="3872225"/>
              <a:ext cx="234975" cy="62675"/>
            </a:xfrm>
            <a:custGeom>
              <a:avLst/>
              <a:gdLst/>
              <a:ahLst/>
              <a:cxnLst/>
              <a:rect l="l" t="t" r="r" b="b"/>
              <a:pathLst>
                <a:path w="9399" h="2507" extrusionOk="0">
                  <a:moveTo>
                    <a:pt x="1254" y="0"/>
                  </a:moveTo>
                  <a:cubicBezTo>
                    <a:pt x="627" y="0"/>
                    <a:pt x="0" y="627"/>
                    <a:pt x="0" y="1253"/>
                  </a:cubicBezTo>
                  <a:cubicBezTo>
                    <a:pt x="0" y="1880"/>
                    <a:pt x="627" y="2506"/>
                    <a:pt x="1254" y="2506"/>
                  </a:cubicBezTo>
                  <a:lnTo>
                    <a:pt x="8146" y="2506"/>
                  </a:lnTo>
                  <a:cubicBezTo>
                    <a:pt x="9073" y="2506"/>
                    <a:pt x="9399" y="1880"/>
                    <a:pt x="9399" y="1253"/>
                  </a:cubicBezTo>
                  <a:cubicBezTo>
                    <a:pt x="9399" y="627"/>
                    <a:pt x="9073" y="0"/>
                    <a:pt x="8146" y="0"/>
                  </a:cubicBezTo>
                  <a:close/>
                </a:path>
              </a:pathLst>
            </a:custGeom>
            <a:solidFill>
              <a:srgbClr val="C56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8"/>
            <p:cNvSpPr/>
            <p:nvPr/>
          </p:nvSpPr>
          <p:spPr>
            <a:xfrm>
              <a:off x="3571575" y="3958675"/>
              <a:ext cx="783250" cy="31350"/>
            </a:xfrm>
            <a:custGeom>
              <a:avLst/>
              <a:gdLst/>
              <a:ahLst/>
              <a:cxnLst/>
              <a:rect l="l" t="t" r="r" b="b"/>
              <a:pathLst>
                <a:path w="31330" h="1254" extrusionOk="0">
                  <a:moveTo>
                    <a:pt x="953" y="1"/>
                  </a:moveTo>
                  <a:cubicBezTo>
                    <a:pt x="326" y="1"/>
                    <a:pt x="1" y="302"/>
                    <a:pt x="1" y="627"/>
                  </a:cubicBezTo>
                  <a:cubicBezTo>
                    <a:pt x="1" y="928"/>
                    <a:pt x="326" y="1254"/>
                    <a:pt x="953" y="1254"/>
                  </a:cubicBezTo>
                  <a:lnTo>
                    <a:pt x="30703" y="1254"/>
                  </a:lnTo>
                  <a:cubicBezTo>
                    <a:pt x="31028" y="1254"/>
                    <a:pt x="31329" y="928"/>
                    <a:pt x="31329" y="627"/>
                  </a:cubicBezTo>
                  <a:cubicBezTo>
                    <a:pt x="31329" y="302"/>
                    <a:pt x="31028" y="1"/>
                    <a:pt x="30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8"/>
            <p:cNvSpPr/>
            <p:nvPr/>
          </p:nvSpPr>
          <p:spPr>
            <a:xfrm>
              <a:off x="4174975" y="3997525"/>
              <a:ext cx="728100" cy="626600"/>
            </a:xfrm>
            <a:custGeom>
              <a:avLst/>
              <a:gdLst/>
              <a:ahLst/>
              <a:cxnLst/>
              <a:rect l="l" t="t" r="r" b="b"/>
              <a:pathLst>
                <a:path w="29124" h="25064" extrusionOk="0">
                  <a:moveTo>
                    <a:pt x="5940" y="1"/>
                  </a:moveTo>
                  <a:cubicBezTo>
                    <a:pt x="5639" y="1"/>
                    <a:pt x="5313" y="1"/>
                    <a:pt x="5313" y="627"/>
                  </a:cubicBezTo>
                  <a:cubicBezTo>
                    <a:pt x="5313" y="953"/>
                    <a:pt x="5639" y="1254"/>
                    <a:pt x="5940" y="1254"/>
                  </a:cubicBezTo>
                  <a:cubicBezTo>
                    <a:pt x="6266" y="1254"/>
                    <a:pt x="27243" y="3760"/>
                    <a:pt x="27569" y="23510"/>
                  </a:cubicBezTo>
                  <a:lnTo>
                    <a:pt x="627" y="23510"/>
                  </a:lnTo>
                  <a:cubicBezTo>
                    <a:pt x="301" y="23510"/>
                    <a:pt x="0" y="23810"/>
                    <a:pt x="0" y="24136"/>
                  </a:cubicBezTo>
                  <a:cubicBezTo>
                    <a:pt x="0" y="24763"/>
                    <a:pt x="301" y="25064"/>
                    <a:pt x="627" y="25064"/>
                  </a:cubicBezTo>
                  <a:lnTo>
                    <a:pt x="28496" y="25064"/>
                  </a:lnTo>
                  <a:cubicBezTo>
                    <a:pt x="28822" y="25064"/>
                    <a:pt x="29123" y="24763"/>
                    <a:pt x="29123" y="24136"/>
                  </a:cubicBezTo>
                  <a:cubicBezTo>
                    <a:pt x="29123" y="2507"/>
                    <a:pt x="6266" y="1"/>
                    <a:pt x="5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8"/>
            <p:cNvSpPr/>
            <p:nvPr/>
          </p:nvSpPr>
          <p:spPr>
            <a:xfrm>
              <a:off x="3971325" y="4459950"/>
              <a:ext cx="281975" cy="289500"/>
            </a:xfrm>
            <a:custGeom>
              <a:avLst/>
              <a:gdLst/>
              <a:ahLst/>
              <a:cxnLst/>
              <a:rect l="l" t="t" r="r" b="b"/>
              <a:pathLst>
                <a:path w="11279" h="11580" extrusionOk="0">
                  <a:moveTo>
                    <a:pt x="5640" y="0"/>
                  </a:moveTo>
                  <a:cubicBezTo>
                    <a:pt x="2507" y="0"/>
                    <a:pt x="1" y="2506"/>
                    <a:pt x="1" y="5639"/>
                  </a:cubicBezTo>
                  <a:cubicBezTo>
                    <a:pt x="1" y="8772"/>
                    <a:pt x="2507" y="11579"/>
                    <a:pt x="5640" y="11579"/>
                  </a:cubicBezTo>
                  <a:cubicBezTo>
                    <a:pt x="8773" y="11579"/>
                    <a:pt x="11279" y="8772"/>
                    <a:pt x="11279" y="5639"/>
                  </a:cubicBezTo>
                  <a:cubicBezTo>
                    <a:pt x="11279" y="2506"/>
                    <a:pt x="8773" y="0"/>
                    <a:pt x="56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8"/>
            <p:cNvSpPr/>
            <p:nvPr/>
          </p:nvSpPr>
          <p:spPr>
            <a:xfrm>
              <a:off x="4127975" y="4804550"/>
              <a:ext cx="125325" cy="31350"/>
            </a:xfrm>
            <a:custGeom>
              <a:avLst/>
              <a:gdLst/>
              <a:ahLst/>
              <a:cxnLst/>
              <a:rect l="l" t="t" r="r" b="b"/>
              <a:pathLst>
                <a:path w="5013" h="1254" extrusionOk="0">
                  <a:moveTo>
                    <a:pt x="0" y="1"/>
                  </a:moveTo>
                  <a:lnTo>
                    <a:pt x="0" y="1254"/>
                  </a:lnTo>
                  <a:lnTo>
                    <a:pt x="5013" y="1254"/>
                  </a:lnTo>
                  <a:lnTo>
                    <a:pt x="50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8"/>
            <p:cNvSpPr/>
            <p:nvPr/>
          </p:nvSpPr>
          <p:spPr>
            <a:xfrm>
              <a:off x="4104150" y="4600925"/>
              <a:ext cx="109675" cy="219325"/>
            </a:xfrm>
            <a:custGeom>
              <a:avLst/>
              <a:gdLst/>
              <a:ahLst/>
              <a:cxnLst/>
              <a:rect l="l" t="t" r="r" b="b"/>
              <a:pathLst>
                <a:path w="4387" h="8773" extrusionOk="0">
                  <a:moveTo>
                    <a:pt x="628" y="0"/>
                  </a:moveTo>
                  <a:lnTo>
                    <a:pt x="1" y="301"/>
                  </a:lnTo>
                  <a:lnTo>
                    <a:pt x="3460" y="8772"/>
                  </a:lnTo>
                  <a:lnTo>
                    <a:pt x="4387" y="8772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8"/>
            <p:cNvSpPr/>
            <p:nvPr/>
          </p:nvSpPr>
          <p:spPr>
            <a:xfrm>
              <a:off x="3054650" y="3880375"/>
              <a:ext cx="431100" cy="234975"/>
            </a:xfrm>
            <a:custGeom>
              <a:avLst/>
              <a:gdLst/>
              <a:ahLst/>
              <a:cxnLst/>
              <a:rect l="l" t="t" r="r" b="b"/>
              <a:pathLst>
                <a:path w="17244" h="9399" extrusionOk="0">
                  <a:moveTo>
                    <a:pt x="1" y="0"/>
                  </a:moveTo>
                  <a:lnTo>
                    <a:pt x="1" y="6566"/>
                  </a:lnTo>
                  <a:cubicBezTo>
                    <a:pt x="1" y="8145"/>
                    <a:pt x="1254" y="9399"/>
                    <a:pt x="2833" y="9399"/>
                  </a:cubicBezTo>
                  <a:lnTo>
                    <a:pt x="17244" y="9399"/>
                  </a:lnTo>
                  <a:lnTo>
                    <a:pt x="17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8"/>
            <p:cNvSpPr/>
            <p:nvPr/>
          </p:nvSpPr>
          <p:spPr>
            <a:xfrm>
              <a:off x="3242625" y="3911700"/>
              <a:ext cx="375975" cy="38875"/>
            </a:xfrm>
            <a:custGeom>
              <a:avLst/>
              <a:gdLst/>
              <a:ahLst/>
              <a:cxnLst/>
              <a:rect l="l" t="t" r="r" b="b"/>
              <a:pathLst>
                <a:path w="15039" h="1555" extrusionOk="0">
                  <a:moveTo>
                    <a:pt x="627" y="0"/>
                  </a:moveTo>
                  <a:cubicBezTo>
                    <a:pt x="326" y="0"/>
                    <a:pt x="1" y="627"/>
                    <a:pt x="1" y="927"/>
                  </a:cubicBezTo>
                  <a:cubicBezTo>
                    <a:pt x="1" y="1253"/>
                    <a:pt x="326" y="1554"/>
                    <a:pt x="627" y="1554"/>
                  </a:cubicBezTo>
                  <a:lnTo>
                    <a:pt x="14412" y="1554"/>
                  </a:lnTo>
                  <a:cubicBezTo>
                    <a:pt x="14738" y="1554"/>
                    <a:pt x="15038" y="1253"/>
                    <a:pt x="15038" y="927"/>
                  </a:cubicBezTo>
                  <a:cubicBezTo>
                    <a:pt x="15038" y="627"/>
                    <a:pt x="14738" y="0"/>
                    <a:pt x="144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8"/>
            <p:cNvSpPr/>
            <p:nvPr/>
          </p:nvSpPr>
          <p:spPr>
            <a:xfrm>
              <a:off x="4088500" y="4726225"/>
              <a:ext cx="149150" cy="78350"/>
            </a:xfrm>
            <a:custGeom>
              <a:avLst/>
              <a:gdLst/>
              <a:ahLst/>
              <a:cxnLst/>
              <a:rect l="l" t="t" r="r" b="b"/>
              <a:pathLst>
                <a:path w="5966" h="3134" extrusionOk="0">
                  <a:moveTo>
                    <a:pt x="3760" y="1"/>
                  </a:moveTo>
                  <a:cubicBezTo>
                    <a:pt x="3760" y="1"/>
                    <a:pt x="3760" y="627"/>
                    <a:pt x="3459" y="1555"/>
                  </a:cubicBezTo>
                  <a:cubicBezTo>
                    <a:pt x="3133" y="2808"/>
                    <a:pt x="0" y="3134"/>
                    <a:pt x="0" y="3134"/>
                  </a:cubicBezTo>
                  <a:lnTo>
                    <a:pt x="5640" y="3134"/>
                  </a:lnTo>
                  <a:lnTo>
                    <a:pt x="59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8"/>
            <p:cNvSpPr/>
            <p:nvPr/>
          </p:nvSpPr>
          <p:spPr>
            <a:xfrm>
              <a:off x="4159300" y="3731250"/>
              <a:ext cx="375975" cy="1018200"/>
            </a:xfrm>
            <a:custGeom>
              <a:avLst/>
              <a:gdLst/>
              <a:ahLst/>
              <a:cxnLst/>
              <a:rect l="l" t="t" r="r" b="b"/>
              <a:pathLst>
                <a:path w="15039" h="40728" extrusionOk="0">
                  <a:moveTo>
                    <a:pt x="3434" y="0"/>
                  </a:moveTo>
                  <a:lnTo>
                    <a:pt x="1" y="40727"/>
                  </a:lnTo>
                  <a:lnTo>
                    <a:pt x="3760" y="40727"/>
                  </a:lnTo>
                  <a:cubicBezTo>
                    <a:pt x="3760" y="40727"/>
                    <a:pt x="12206" y="13484"/>
                    <a:pt x="13785" y="8145"/>
                  </a:cubicBezTo>
                  <a:cubicBezTo>
                    <a:pt x="15038" y="2832"/>
                    <a:pt x="14412" y="627"/>
                    <a:pt x="14412" y="627"/>
                  </a:cubicBezTo>
                  <a:lnTo>
                    <a:pt x="34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8"/>
            <p:cNvSpPr/>
            <p:nvPr/>
          </p:nvSpPr>
          <p:spPr>
            <a:xfrm>
              <a:off x="3987000" y="3144150"/>
              <a:ext cx="226825" cy="226825"/>
            </a:xfrm>
            <a:custGeom>
              <a:avLst/>
              <a:gdLst/>
              <a:ahLst/>
              <a:cxnLst/>
              <a:rect l="l" t="t" r="r" b="b"/>
              <a:pathLst>
                <a:path w="9073" h="9073" extrusionOk="0">
                  <a:moveTo>
                    <a:pt x="3760" y="0"/>
                  </a:moveTo>
                  <a:lnTo>
                    <a:pt x="1253" y="1880"/>
                  </a:lnTo>
                  <a:lnTo>
                    <a:pt x="1554" y="2181"/>
                  </a:lnTo>
                  <a:cubicBezTo>
                    <a:pt x="1554" y="2181"/>
                    <a:pt x="0" y="3760"/>
                    <a:pt x="301" y="5013"/>
                  </a:cubicBezTo>
                  <a:cubicBezTo>
                    <a:pt x="928" y="6266"/>
                    <a:pt x="1880" y="5639"/>
                    <a:pt x="2507" y="6266"/>
                  </a:cubicBezTo>
                  <a:cubicBezTo>
                    <a:pt x="3133" y="6893"/>
                    <a:pt x="4060" y="9073"/>
                    <a:pt x="4060" y="9073"/>
                  </a:cubicBezTo>
                  <a:lnTo>
                    <a:pt x="8446" y="9073"/>
                  </a:lnTo>
                  <a:lnTo>
                    <a:pt x="7820" y="5940"/>
                  </a:lnTo>
                  <a:cubicBezTo>
                    <a:pt x="7820" y="5940"/>
                    <a:pt x="9073" y="3760"/>
                    <a:pt x="8772" y="2807"/>
                  </a:cubicBezTo>
                  <a:cubicBezTo>
                    <a:pt x="8446" y="1554"/>
                    <a:pt x="3760" y="0"/>
                    <a:pt x="3760" y="0"/>
                  </a:cubicBez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8"/>
            <p:cNvSpPr/>
            <p:nvPr/>
          </p:nvSpPr>
          <p:spPr>
            <a:xfrm>
              <a:off x="4010175" y="3082000"/>
              <a:ext cx="337125" cy="257650"/>
            </a:xfrm>
            <a:custGeom>
              <a:avLst/>
              <a:gdLst/>
              <a:ahLst/>
              <a:cxnLst/>
              <a:rect l="l" t="t" r="r" b="b"/>
              <a:pathLst>
                <a:path w="13485" h="10306" extrusionOk="0">
                  <a:moveTo>
                    <a:pt x="6612" y="1"/>
                  </a:moveTo>
                  <a:cubicBezTo>
                    <a:pt x="5775" y="1"/>
                    <a:pt x="5305" y="715"/>
                    <a:pt x="4712" y="907"/>
                  </a:cubicBezTo>
                  <a:cubicBezTo>
                    <a:pt x="4086" y="1233"/>
                    <a:pt x="3459" y="907"/>
                    <a:pt x="1580" y="1860"/>
                  </a:cubicBezTo>
                  <a:cubicBezTo>
                    <a:pt x="1" y="2787"/>
                    <a:pt x="1254" y="3414"/>
                    <a:pt x="1254" y="3414"/>
                  </a:cubicBezTo>
                  <a:lnTo>
                    <a:pt x="2833" y="2486"/>
                  </a:lnTo>
                  <a:cubicBezTo>
                    <a:pt x="3133" y="4366"/>
                    <a:pt x="5339" y="5293"/>
                    <a:pt x="6266" y="5619"/>
                  </a:cubicBezTo>
                  <a:cubicBezTo>
                    <a:pt x="7219" y="5920"/>
                    <a:pt x="6266" y="7800"/>
                    <a:pt x="6266" y="8426"/>
                  </a:cubicBezTo>
                  <a:cubicBezTo>
                    <a:pt x="6592" y="9379"/>
                    <a:pt x="7845" y="10306"/>
                    <a:pt x="8773" y="10306"/>
                  </a:cubicBezTo>
                  <a:cubicBezTo>
                    <a:pt x="9725" y="10306"/>
                    <a:pt x="8472" y="9053"/>
                    <a:pt x="8472" y="9053"/>
                  </a:cubicBezTo>
                  <a:lnTo>
                    <a:pt x="8472" y="9053"/>
                  </a:lnTo>
                  <a:cubicBezTo>
                    <a:pt x="8472" y="9053"/>
                    <a:pt x="9586" y="9331"/>
                    <a:pt x="10603" y="9331"/>
                  </a:cubicBezTo>
                  <a:cubicBezTo>
                    <a:pt x="11112" y="9331"/>
                    <a:pt x="11596" y="9262"/>
                    <a:pt x="11905" y="9053"/>
                  </a:cubicBezTo>
                  <a:cubicBezTo>
                    <a:pt x="12858" y="8125"/>
                    <a:pt x="11279" y="7173"/>
                    <a:pt x="11279" y="7173"/>
                  </a:cubicBezTo>
                  <a:cubicBezTo>
                    <a:pt x="11279" y="7173"/>
                    <a:pt x="12858" y="7173"/>
                    <a:pt x="13159" y="5293"/>
                  </a:cubicBezTo>
                  <a:cubicBezTo>
                    <a:pt x="13484" y="3414"/>
                    <a:pt x="10026" y="3414"/>
                    <a:pt x="10026" y="3414"/>
                  </a:cubicBezTo>
                  <a:cubicBezTo>
                    <a:pt x="10026" y="3414"/>
                    <a:pt x="10352" y="2787"/>
                    <a:pt x="8472" y="907"/>
                  </a:cubicBezTo>
                  <a:cubicBezTo>
                    <a:pt x="7676" y="229"/>
                    <a:pt x="7085" y="1"/>
                    <a:pt x="6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8"/>
            <p:cNvSpPr/>
            <p:nvPr/>
          </p:nvSpPr>
          <p:spPr>
            <a:xfrm>
              <a:off x="4409925" y="2987000"/>
              <a:ext cx="422950" cy="383975"/>
            </a:xfrm>
            <a:custGeom>
              <a:avLst/>
              <a:gdLst/>
              <a:ahLst/>
              <a:cxnLst/>
              <a:rect l="l" t="t" r="r" b="b"/>
              <a:pathLst>
                <a:path w="16918" h="15359" extrusionOk="0">
                  <a:moveTo>
                    <a:pt x="15923" y="1"/>
                  </a:moveTo>
                  <a:cubicBezTo>
                    <a:pt x="15563" y="1"/>
                    <a:pt x="14412" y="3454"/>
                    <a:pt x="14412" y="3454"/>
                  </a:cubicBezTo>
                  <a:lnTo>
                    <a:pt x="1" y="12226"/>
                  </a:lnTo>
                  <a:lnTo>
                    <a:pt x="1555" y="15359"/>
                  </a:lnTo>
                  <a:lnTo>
                    <a:pt x="15038" y="4707"/>
                  </a:lnTo>
                  <a:cubicBezTo>
                    <a:pt x="15966" y="4707"/>
                    <a:pt x="16918" y="2201"/>
                    <a:pt x="16918" y="2201"/>
                  </a:cubicBezTo>
                  <a:lnTo>
                    <a:pt x="15966" y="2201"/>
                  </a:lnTo>
                  <a:cubicBezTo>
                    <a:pt x="15966" y="2201"/>
                    <a:pt x="16291" y="321"/>
                    <a:pt x="15966" y="21"/>
                  </a:cubicBezTo>
                  <a:cubicBezTo>
                    <a:pt x="15953" y="7"/>
                    <a:pt x="15939" y="1"/>
                    <a:pt x="15923" y="1"/>
                  </a:cubicBez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8"/>
            <p:cNvSpPr/>
            <p:nvPr/>
          </p:nvSpPr>
          <p:spPr>
            <a:xfrm>
              <a:off x="3501400" y="3034000"/>
              <a:ext cx="414825" cy="383975"/>
            </a:xfrm>
            <a:custGeom>
              <a:avLst/>
              <a:gdLst/>
              <a:ahLst/>
              <a:cxnLst/>
              <a:rect l="l" t="t" r="r" b="b"/>
              <a:pathLst>
                <a:path w="16593" h="15359" extrusionOk="0">
                  <a:moveTo>
                    <a:pt x="973" y="0"/>
                  </a:moveTo>
                  <a:cubicBezTo>
                    <a:pt x="957" y="0"/>
                    <a:pt x="941" y="7"/>
                    <a:pt x="928" y="20"/>
                  </a:cubicBezTo>
                  <a:cubicBezTo>
                    <a:pt x="627" y="321"/>
                    <a:pt x="928" y="2201"/>
                    <a:pt x="928" y="2201"/>
                  </a:cubicBezTo>
                  <a:lnTo>
                    <a:pt x="1" y="2201"/>
                  </a:lnTo>
                  <a:cubicBezTo>
                    <a:pt x="1" y="2201"/>
                    <a:pt x="558" y="4431"/>
                    <a:pt x="1400" y="4431"/>
                  </a:cubicBezTo>
                  <a:cubicBezTo>
                    <a:pt x="1450" y="4431"/>
                    <a:pt x="1502" y="4423"/>
                    <a:pt x="1554" y="4406"/>
                  </a:cubicBezTo>
                  <a:lnTo>
                    <a:pt x="15038" y="15359"/>
                  </a:lnTo>
                  <a:lnTo>
                    <a:pt x="16592" y="12226"/>
                  </a:lnTo>
                  <a:lnTo>
                    <a:pt x="2507" y="3454"/>
                  </a:lnTo>
                  <a:cubicBezTo>
                    <a:pt x="2507" y="3454"/>
                    <a:pt x="1356" y="0"/>
                    <a:pt x="973" y="0"/>
                  </a:cubicBez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8"/>
            <p:cNvSpPr/>
            <p:nvPr/>
          </p:nvSpPr>
          <p:spPr>
            <a:xfrm>
              <a:off x="3869200" y="3276975"/>
              <a:ext cx="697400" cy="492575"/>
            </a:xfrm>
            <a:custGeom>
              <a:avLst/>
              <a:gdLst/>
              <a:ahLst/>
              <a:cxnLst/>
              <a:rect l="l" t="t" r="r" b="b"/>
              <a:pathLst>
                <a:path w="27896" h="19703" extrusionOk="0">
                  <a:moveTo>
                    <a:pt x="21930" y="1"/>
                  </a:moveTo>
                  <a:cubicBezTo>
                    <a:pt x="21930" y="1"/>
                    <a:pt x="18171" y="2206"/>
                    <a:pt x="16291" y="2833"/>
                  </a:cubicBezTo>
                  <a:cubicBezTo>
                    <a:pt x="14412" y="3459"/>
                    <a:pt x="10978" y="3760"/>
                    <a:pt x="7845" y="3760"/>
                  </a:cubicBezTo>
                  <a:cubicBezTo>
                    <a:pt x="5013" y="3459"/>
                    <a:pt x="1579" y="2507"/>
                    <a:pt x="1579" y="2507"/>
                  </a:cubicBezTo>
                  <a:lnTo>
                    <a:pt x="0" y="5965"/>
                  </a:lnTo>
                  <a:cubicBezTo>
                    <a:pt x="3133" y="7219"/>
                    <a:pt x="5965" y="10978"/>
                    <a:pt x="7845" y="13484"/>
                  </a:cubicBezTo>
                  <a:cubicBezTo>
                    <a:pt x="9399" y="15991"/>
                    <a:pt x="10351" y="19424"/>
                    <a:pt x="13484" y="19424"/>
                  </a:cubicBezTo>
                  <a:cubicBezTo>
                    <a:pt x="15356" y="19424"/>
                    <a:pt x="20023" y="19703"/>
                    <a:pt x="23298" y="19703"/>
                  </a:cubicBezTo>
                  <a:cubicBezTo>
                    <a:pt x="24935" y="19703"/>
                    <a:pt x="26224" y="19633"/>
                    <a:pt x="26642" y="19424"/>
                  </a:cubicBezTo>
                  <a:cubicBezTo>
                    <a:pt x="27895" y="19123"/>
                    <a:pt x="26943" y="17870"/>
                    <a:pt x="24762" y="16918"/>
                  </a:cubicBezTo>
                  <a:cubicBezTo>
                    <a:pt x="22883" y="15665"/>
                    <a:pt x="19424" y="7519"/>
                    <a:pt x="19424" y="7519"/>
                  </a:cubicBezTo>
                  <a:lnTo>
                    <a:pt x="24136" y="3760"/>
                  </a:lnTo>
                  <a:lnTo>
                    <a:pt x="219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074" y="0"/>
            <a:ext cx="5911064" cy="5140351"/>
          </a:xfrm>
          <a:prstGeom prst="rect">
            <a:avLst/>
          </a:prstGeom>
        </p:spPr>
      </p:pic>
      <p:sp>
        <p:nvSpPr>
          <p:cNvPr id="578" name="Google Shape;578;p48"/>
          <p:cNvSpPr txBox="1">
            <a:spLocks noGrp="1"/>
          </p:cNvSpPr>
          <p:nvPr>
            <p:ph type="body" idx="1"/>
          </p:nvPr>
        </p:nvSpPr>
        <p:spPr>
          <a:xfrm>
            <a:off x="435936" y="1282807"/>
            <a:ext cx="3349256" cy="27823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indent="0">
              <a:buNone/>
            </a:pPr>
            <a:r>
              <a:rPr lang="en-US" dirty="0"/>
              <a:t>Average ride duration for casual users for the year was </a:t>
            </a:r>
            <a:r>
              <a:rPr lang="en-US" b="1" dirty="0"/>
              <a:t>32.61</a:t>
            </a:r>
            <a:r>
              <a:rPr lang="en-US" dirty="0"/>
              <a:t> while members recorded </a:t>
            </a:r>
            <a:r>
              <a:rPr lang="en-US" b="1" dirty="0"/>
              <a:t>13.81</a:t>
            </a:r>
            <a:r>
              <a:rPr lang="en-US" dirty="0" smtClean="0"/>
              <a:t>.</a:t>
            </a:r>
          </a:p>
          <a:p>
            <a:pPr marL="127000" indent="0">
              <a:buNone/>
            </a:pPr>
            <a:endParaRPr lang="en-US" dirty="0"/>
          </a:p>
          <a:p>
            <a:pPr marL="127000" indent="0">
              <a:buNone/>
            </a:pPr>
            <a:r>
              <a:rPr lang="en-US" dirty="0"/>
              <a:t>The average ride duration is fairly consistent throughout the year with Casual riders recording significantly high averages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77" name="Google Shape;577;p48"/>
          <p:cNvSpPr txBox="1">
            <a:spLocks noGrp="1"/>
          </p:cNvSpPr>
          <p:nvPr>
            <p:ph type="title"/>
          </p:nvPr>
        </p:nvSpPr>
        <p:spPr>
          <a:xfrm>
            <a:off x="719999" y="540000"/>
            <a:ext cx="49220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AVERAGE BIKE </a:t>
            </a:r>
            <a:br>
              <a:rPr lang="en" dirty="0" smtClean="0"/>
            </a:br>
            <a:r>
              <a:rPr lang="en" dirty="0" smtClean="0"/>
              <a:t>DURATION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49"/>
          <p:cNvGrpSpPr/>
          <p:nvPr/>
        </p:nvGrpSpPr>
        <p:grpSpPr>
          <a:xfrm>
            <a:off x="6423222" y="2738803"/>
            <a:ext cx="492511" cy="304928"/>
            <a:chOff x="1190625" y="1228875"/>
            <a:chExt cx="5228350" cy="3237025"/>
          </a:xfrm>
        </p:grpSpPr>
        <p:sp>
          <p:nvSpPr>
            <p:cNvPr id="638" name="Google Shape;638;p49"/>
            <p:cNvSpPr/>
            <p:nvPr/>
          </p:nvSpPr>
          <p:spPr>
            <a:xfrm>
              <a:off x="1826625" y="2296700"/>
              <a:ext cx="1120675" cy="1101375"/>
            </a:xfrm>
            <a:custGeom>
              <a:avLst/>
              <a:gdLst/>
              <a:ahLst/>
              <a:cxnLst/>
              <a:rect l="l" t="t" r="r" b="b"/>
              <a:pathLst>
                <a:path w="44827" h="44055" extrusionOk="0">
                  <a:moveTo>
                    <a:pt x="33626" y="7040"/>
                  </a:moveTo>
                  <a:lnTo>
                    <a:pt x="37400" y="10815"/>
                  </a:lnTo>
                  <a:lnTo>
                    <a:pt x="28945" y="19246"/>
                  </a:lnTo>
                  <a:cubicBezTo>
                    <a:pt x="27425" y="20790"/>
                    <a:pt x="27425" y="23265"/>
                    <a:pt x="28945" y="24809"/>
                  </a:cubicBezTo>
                  <a:lnTo>
                    <a:pt x="37400" y="33240"/>
                  </a:lnTo>
                  <a:lnTo>
                    <a:pt x="33626" y="37015"/>
                  </a:lnTo>
                  <a:lnTo>
                    <a:pt x="25195" y="28559"/>
                  </a:lnTo>
                  <a:cubicBezTo>
                    <a:pt x="24423" y="27799"/>
                    <a:pt x="23418" y="27420"/>
                    <a:pt x="22413" y="27420"/>
                  </a:cubicBezTo>
                  <a:cubicBezTo>
                    <a:pt x="21409" y="27420"/>
                    <a:pt x="20404" y="27799"/>
                    <a:pt x="19632" y="28559"/>
                  </a:cubicBezTo>
                  <a:lnTo>
                    <a:pt x="11201" y="37015"/>
                  </a:lnTo>
                  <a:lnTo>
                    <a:pt x="7426" y="33240"/>
                  </a:lnTo>
                  <a:lnTo>
                    <a:pt x="15882" y="24809"/>
                  </a:lnTo>
                  <a:cubicBezTo>
                    <a:pt x="17401" y="23265"/>
                    <a:pt x="17401" y="20790"/>
                    <a:pt x="15882" y="19246"/>
                  </a:cubicBezTo>
                  <a:lnTo>
                    <a:pt x="7426" y="10815"/>
                  </a:lnTo>
                  <a:lnTo>
                    <a:pt x="11201" y="7040"/>
                  </a:lnTo>
                  <a:lnTo>
                    <a:pt x="19632" y="15496"/>
                  </a:lnTo>
                  <a:cubicBezTo>
                    <a:pt x="20404" y="16256"/>
                    <a:pt x="21409" y="16636"/>
                    <a:pt x="22413" y="16636"/>
                  </a:cubicBezTo>
                  <a:cubicBezTo>
                    <a:pt x="23418" y="16636"/>
                    <a:pt x="24423" y="16256"/>
                    <a:pt x="25195" y="15496"/>
                  </a:cubicBezTo>
                  <a:lnTo>
                    <a:pt x="33626" y="7040"/>
                  </a:lnTo>
                  <a:close/>
                  <a:moveTo>
                    <a:pt x="11191" y="0"/>
                  </a:moveTo>
                  <a:cubicBezTo>
                    <a:pt x="10190" y="0"/>
                    <a:pt x="9191" y="386"/>
                    <a:pt x="8431" y="1158"/>
                  </a:cubicBezTo>
                  <a:lnTo>
                    <a:pt x="1544" y="8045"/>
                  </a:lnTo>
                  <a:cubicBezTo>
                    <a:pt x="0" y="9565"/>
                    <a:pt x="0" y="12065"/>
                    <a:pt x="1544" y="13584"/>
                  </a:cubicBezTo>
                  <a:lnTo>
                    <a:pt x="9975" y="22040"/>
                  </a:lnTo>
                  <a:lnTo>
                    <a:pt x="1544" y="30471"/>
                  </a:lnTo>
                  <a:cubicBezTo>
                    <a:pt x="0" y="31990"/>
                    <a:pt x="0" y="34490"/>
                    <a:pt x="1544" y="36010"/>
                  </a:cubicBezTo>
                  <a:lnTo>
                    <a:pt x="8431" y="42897"/>
                  </a:lnTo>
                  <a:cubicBezTo>
                    <a:pt x="9191" y="43669"/>
                    <a:pt x="10190" y="44055"/>
                    <a:pt x="11191" y="44055"/>
                  </a:cubicBezTo>
                  <a:cubicBezTo>
                    <a:pt x="12193" y="44055"/>
                    <a:pt x="13198" y="43669"/>
                    <a:pt x="13970" y="42897"/>
                  </a:cubicBezTo>
                  <a:lnTo>
                    <a:pt x="22401" y="34466"/>
                  </a:lnTo>
                  <a:lnTo>
                    <a:pt x="30857" y="42897"/>
                  </a:lnTo>
                  <a:cubicBezTo>
                    <a:pt x="31616" y="43669"/>
                    <a:pt x="32621" y="44055"/>
                    <a:pt x="33626" y="44055"/>
                  </a:cubicBezTo>
                  <a:cubicBezTo>
                    <a:pt x="34631" y="44055"/>
                    <a:pt x="35636" y="43669"/>
                    <a:pt x="36396" y="42897"/>
                  </a:cubicBezTo>
                  <a:lnTo>
                    <a:pt x="43283" y="36010"/>
                  </a:lnTo>
                  <a:cubicBezTo>
                    <a:pt x="44827" y="34490"/>
                    <a:pt x="44827" y="32015"/>
                    <a:pt x="43283" y="30471"/>
                  </a:cubicBezTo>
                  <a:lnTo>
                    <a:pt x="34852" y="22040"/>
                  </a:lnTo>
                  <a:lnTo>
                    <a:pt x="43283" y="13584"/>
                  </a:lnTo>
                  <a:cubicBezTo>
                    <a:pt x="44827" y="12065"/>
                    <a:pt x="44827" y="9565"/>
                    <a:pt x="43283" y="8045"/>
                  </a:cubicBezTo>
                  <a:lnTo>
                    <a:pt x="36396" y="1158"/>
                  </a:lnTo>
                  <a:cubicBezTo>
                    <a:pt x="35636" y="386"/>
                    <a:pt x="34631" y="0"/>
                    <a:pt x="33626" y="0"/>
                  </a:cubicBezTo>
                  <a:cubicBezTo>
                    <a:pt x="32621" y="0"/>
                    <a:pt x="31616" y="386"/>
                    <a:pt x="30857" y="1158"/>
                  </a:cubicBezTo>
                  <a:lnTo>
                    <a:pt x="22401" y="9589"/>
                  </a:lnTo>
                  <a:lnTo>
                    <a:pt x="13970" y="1158"/>
                  </a:lnTo>
                  <a:cubicBezTo>
                    <a:pt x="13198" y="386"/>
                    <a:pt x="12193" y="0"/>
                    <a:pt x="11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9"/>
            <p:cNvSpPr/>
            <p:nvPr/>
          </p:nvSpPr>
          <p:spPr>
            <a:xfrm>
              <a:off x="3244450" y="2296700"/>
              <a:ext cx="1120675" cy="1101375"/>
            </a:xfrm>
            <a:custGeom>
              <a:avLst/>
              <a:gdLst/>
              <a:ahLst/>
              <a:cxnLst/>
              <a:rect l="l" t="t" r="r" b="b"/>
              <a:pathLst>
                <a:path w="44827" h="44055" extrusionOk="0">
                  <a:moveTo>
                    <a:pt x="33626" y="7040"/>
                  </a:moveTo>
                  <a:lnTo>
                    <a:pt x="37401" y="10815"/>
                  </a:lnTo>
                  <a:lnTo>
                    <a:pt x="28945" y="19246"/>
                  </a:lnTo>
                  <a:cubicBezTo>
                    <a:pt x="27426" y="20790"/>
                    <a:pt x="27426" y="23265"/>
                    <a:pt x="28945" y="24809"/>
                  </a:cubicBezTo>
                  <a:lnTo>
                    <a:pt x="37401" y="33240"/>
                  </a:lnTo>
                  <a:lnTo>
                    <a:pt x="33626" y="37015"/>
                  </a:lnTo>
                  <a:lnTo>
                    <a:pt x="25195" y="28559"/>
                  </a:lnTo>
                  <a:cubicBezTo>
                    <a:pt x="24423" y="27799"/>
                    <a:pt x="23419" y="27420"/>
                    <a:pt x="22417" y="27420"/>
                  </a:cubicBezTo>
                  <a:cubicBezTo>
                    <a:pt x="21415" y="27420"/>
                    <a:pt x="20416" y="27799"/>
                    <a:pt x="19656" y="28559"/>
                  </a:cubicBezTo>
                  <a:lnTo>
                    <a:pt x="11201" y="37015"/>
                  </a:lnTo>
                  <a:lnTo>
                    <a:pt x="7427" y="33240"/>
                  </a:lnTo>
                  <a:lnTo>
                    <a:pt x="15882" y="24809"/>
                  </a:lnTo>
                  <a:cubicBezTo>
                    <a:pt x="17402" y="23265"/>
                    <a:pt x="17426" y="20790"/>
                    <a:pt x="15882" y="19246"/>
                  </a:cubicBezTo>
                  <a:lnTo>
                    <a:pt x="7427" y="10815"/>
                  </a:lnTo>
                  <a:lnTo>
                    <a:pt x="11201" y="7040"/>
                  </a:lnTo>
                  <a:lnTo>
                    <a:pt x="19656" y="15496"/>
                  </a:lnTo>
                  <a:cubicBezTo>
                    <a:pt x="20416" y="16256"/>
                    <a:pt x="21415" y="16636"/>
                    <a:pt x="22417" y="16636"/>
                  </a:cubicBezTo>
                  <a:cubicBezTo>
                    <a:pt x="23419" y="16636"/>
                    <a:pt x="24423" y="16256"/>
                    <a:pt x="25195" y="15496"/>
                  </a:cubicBezTo>
                  <a:lnTo>
                    <a:pt x="33626" y="7040"/>
                  </a:lnTo>
                  <a:close/>
                  <a:moveTo>
                    <a:pt x="11201" y="0"/>
                  </a:moveTo>
                  <a:cubicBezTo>
                    <a:pt x="10196" y="0"/>
                    <a:pt x="9191" y="386"/>
                    <a:pt x="8431" y="1158"/>
                  </a:cubicBezTo>
                  <a:lnTo>
                    <a:pt x="1544" y="8045"/>
                  </a:lnTo>
                  <a:cubicBezTo>
                    <a:pt x="25" y="9565"/>
                    <a:pt x="25" y="12065"/>
                    <a:pt x="1544" y="13584"/>
                  </a:cubicBezTo>
                  <a:lnTo>
                    <a:pt x="10000" y="22040"/>
                  </a:lnTo>
                  <a:lnTo>
                    <a:pt x="1544" y="30471"/>
                  </a:lnTo>
                  <a:cubicBezTo>
                    <a:pt x="0" y="32015"/>
                    <a:pt x="0" y="34490"/>
                    <a:pt x="1544" y="36010"/>
                  </a:cubicBezTo>
                  <a:lnTo>
                    <a:pt x="8431" y="42897"/>
                  </a:lnTo>
                  <a:cubicBezTo>
                    <a:pt x="9191" y="43669"/>
                    <a:pt x="10196" y="44055"/>
                    <a:pt x="11201" y="44055"/>
                  </a:cubicBezTo>
                  <a:cubicBezTo>
                    <a:pt x="12206" y="44055"/>
                    <a:pt x="13211" y="43669"/>
                    <a:pt x="13970" y="42897"/>
                  </a:cubicBezTo>
                  <a:lnTo>
                    <a:pt x="22426" y="34466"/>
                  </a:lnTo>
                  <a:lnTo>
                    <a:pt x="30857" y="42897"/>
                  </a:lnTo>
                  <a:cubicBezTo>
                    <a:pt x="31629" y="43669"/>
                    <a:pt x="32634" y="44055"/>
                    <a:pt x="33636" y="44055"/>
                  </a:cubicBezTo>
                  <a:cubicBezTo>
                    <a:pt x="34637" y="44055"/>
                    <a:pt x="35636" y="43669"/>
                    <a:pt x="36396" y="42897"/>
                  </a:cubicBezTo>
                  <a:lnTo>
                    <a:pt x="43283" y="36010"/>
                  </a:lnTo>
                  <a:cubicBezTo>
                    <a:pt x="44827" y="34490"/>
                    <a:pt x="44827" y="31990"/>
                    <a:pt x="43283" y="30471"/>
                  </a:cubicBezTo>
                  <a:lnTo>
                    <a:pt x="34852" y="22040"/>
                  </a:lnTo>
                  <a:lnTo>
                    <a:pt x="43283" y="13584"/>
                  </a:lnTo>
                  <a:cubicBezTo>
                    <a:pt x="44827" y="12065"/>
                    <a:pt x="44827" y="9565"/>
                    <a:pt x="43283" y="8045"/>
                  </a:cubicBezTo>
                  <a:lnTo>
                    <a:pt x="36420" y="1158"/>
                  </a:lnTo>
                  <a:cubicBezTo>
                    <a:pt x="35648" y="386"/>
                    <a:pt x="34644" y="0"/>
                    <a:pt x="33639" y="0"/>
                  </a:cubicBezTo>
                  <a:cubicBezTo>
                    <a:pt x="32634" y="0"/>
                    <a:pt x="31629" y="386"/>
                    <a:pt x="30857" y="1158"/>
                  </a:cubicBezTo>
                  <a:lnTo>
                    <a:pt x="22426" y="9589"/>
                  </a:lnTo>
                  <a:lnTo>
                    <a:pt x="13970" y="1158"/>
                  </a:lnTo>
                  <a:cubicBezTo>
                    <a:pt x="13211" y="386"/>
                    <a:pt x="12206" y="0"/>
                    <a:pt x="11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9"/>
            <p:cNvSpPr/>
            <p:nvPr/>
          </p:nvSpPr>
          <p:spPr>
            <a:xfrm>
              <a:off x="4662900" y="2296700"/>
              <a:ext cx="1120075" cy="1101375"/>
            </a:xfrm>
            <a:custGeom>
              <a:avLst/>
              <a:gdLst/>
              <a:ahLst/>
              <a:cxnLst/>
              <a:rect l="l" t="t" r="r" b="b"/>
              <a:pathLst>
                <a:path w="44803" h="44055" extrusionOk="0">
                  <a:moveTo>
                    <a:pt x="33626" y="7040"/>
                  </a:moveTo>
                  <a:lnTo>
                    <a:pt x="37376" y="10815"/>
                  </a:lnTo>
                  <a:lnTo>
                    <a:pt x="28945" y="19270"/>
                  </a:lnTo>
                  <a:cubicBezTo>
                    <a:pt x="27401" y="20790"/>
                    <a:pt x="27401" y="23265"/>
                    <a:pt x="28945" y="24809"/>
                  </a:cubicBezTo>
                  <a:lnTo>
                    <a:pt x="37376" y="33240"/>
                  </a:lnTo>
                  <a:lnTo>
                    <a:pt x="33626" y="37015"/>
                  </a:lnTo>
                  <a:lnTo>
                    <a:pt x="25171" y="28559"/>
                  </a:lnTo>
                  <a:cubicBezTo>
                    <a:pt x="24399" y="27799"/>
                    <a:pt x="23394" y="27420"/>
                    <a:pt x="22392" y="27420"/>
                  </a:cubicBezTo>
                  <a:cubicBezTo>
                    <a:pt x="21390" y="27420"/>
                    <a:pt x="20392" y="27799"/>
                    <a:pt x="19632" y="28559"/>
                  </a:cubicBezTo>
                  <a:lnTo>
                    <a:pt x="11176" y="37015"/>
                  </a:lnTo>
                  <a:lnTo>
                    <a:pt x="7426" y="33240"/>
                  </a:lnTo>
                  <a:lnTo>
                    <a:pt x="15857" y="24809"/>
                  </a:lnTo>
                  <a:cubicBezTo>
                    <a:pt x="17401" y="23265"/>
                    <a:pt x="17401" y="20790"/>
                    <a:pt x="15857" y="19246"/>
                  </a:cubicBezTo>
                  <a:lnTo>
                    <a:pt x="7426" y="10815"/>
                  </a:lnTo>
                  <a:lnTo>
                    <a:pt x="11176" y="7040"/>
                  </a:lnTo>
                  <a:lnTo>
                    <a:pt x="19632" y="15496"/>
                  </a:lnTo>
                  <a:cubicBezTo>
                    <a:pt x="20392" y="16256"/>
                    <a:pt x="21390" y="16636"/>
                    <a:pt x="22392" y="16636"/>
                  </a:cubicBezTo>
                  <a:cubicBezTo>
                    <a:pt x="23394" y="16636"/>
                    <a:pt x="24399" y="16256"/>
                    <a:pt x="25171" y="15496"/>
                  </a:cubicBezTo>
                  <a:lnTo>
                    <a:pt x="33626" y="7040"/>
                  </a:lnTo>
                  <a:close/>
                  <a:moveTo>
                    <a:pt x="11185" y="0"/>
                  </a:moveTo>
                  <a:cubicBezTo>
                    <a:pt x="10184" y="0"/>
                    <a:pt x="9179" y="386"/>
                    <a:pt x="8407" y="1158"/>
                  </a:cubicBezTo>
                  <a:lnTo>
                    <a:pt x="1520" y="8045"/>
                  </a:lnTo>
                  <a:cubicBezTo>
                    <a:pt x="0" y="9565"/>
                    <a:pt x="0" y="12065"/>
                    <a:pt x="1520" y="13584"/>
                  </a:cubicBezTo>
                  <a:lnTo>
                    <a:pt x="9975" y="22040"/>
                  </a:lnTo>
                  <a:lnTo>
                    <a:pt x="1520" y="30471"/>
                  </a:lnTo>
                  <a:cubicBezTo>
                    <a:pt x="0" y="32015"/>
                    <a:pt x="0" y="34490"/>
                    <a:pt x="1520" y="36010"/>
                  </a:cubicBezTo>
                  <a:lnTo>
                    <a:pt x="8407" y="42897"/>
                  </a:lnTo>
                  <a:cubicBezTo>
                    <a:pt x="9179" y="43669"/>
                    <a:pt x="10184" y="44055"/>
                    <a:pt x="11185" y="44055"/>
                  </a:cubicBezTo>
                  <a:cubicBezTo>
                    <a:pt x="12187" y="44055"/>
                    <a:pt x="13186" y="43669"/>
                    <a:pt x="13946" y="42897"/>
                  </a:cubicBezTo>
                  <a:lnTo>
                    <a:pt x="22401" y="34466"/>
                  </a:lnTo>
                  <a:lnTo>
                    <a:pt x="30832" y="42897"/>
                  </a:lnTo>
                  <a:cubicBezTo>
                    <a:pt x="31604" y="43669"/>
                    <a:pt x="32609" y="44055"/>
                    <a:pt x="33614" y="44055"/>
                  </a:cubicBezTo>
                  <a:cubicBezTo>
                    <a:pt x="34619" y="44055"/>
                    <a:pt x="35624" y="43669"/>
                    <a:pt x="36396" y="42897"/>
                  </a:cubicBezTo>
                  <a:lnTo>
                    <a:pt x="43283" y="36010"/>
                  </a:lnTo>
                  <a:cubicBezTo>
                    <a:pt x="44802" y="34490"/>
                    <a:pt x="44802" y="31990"/>
                    <a:pt x="43283" y="30471"/>
                  </a:cubicBezTo>
                  <a:lnTo>
                    <a:pt x="34827" y="22040"/>
                  </a:lnTo>
                  <a:lnTo>
                    <a:pt x="43283" y="13584"/>
                  </a:lnTo>
                  <a:cubicBezTo>
                    <a:pt x="44802" y="12065"/>
                    <a:pt x="44802" y="9565"/>
                    <a:pt x="43283" y="8045"/>
                  </a:cubicBezTo>
                  <a:lnTo>
                    <a:pt x="36396" y="1158"/>
                  </a:lnTo>
                  <a:cubicBezTo>
                    <a:pt x="35624" y="399"/>
                    <a:pt x="34619" y="19"/>
                    <a:pt x="33614" y="19"/>
                  </a:cubicBezTo>
                  <a:cubicBezTo>
                    <a:pt x="32609" y="19"/>
                    <a:pt x="31604" y="399"/>
                    <a:pt x="30832" y="1158"/>
                  </a:cubicBezTo>
                  <a:lnTo>
                    <a:pt x="22401" y="9589"/>
                  </a:lnTo>
                  <a:lnTo>
                    <a:pt x="13946" y="1158"/>
                  </a:lnTo>
                  <a:cubicBezTo>
                    <a:pt x="13186" y="386"/>
                    <a:pt x="12187" y="0"/>
                    <a:pt x="11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9"/>
            <p:cNvSpPr/>
            <p:nvPr/>
          </p:nvSpPr>
          <p:spPr>
            <a:xfrm>
              <a:off x="1190625" y="1228875"/>
              <a:ext cx="5228350" cy="3237025"/>
            </a:xfrm>
            <a:custGeom>
              <a:avLst/>
              <a:gdLst/>
              <a:ahLst/>
              <a:cxnLst/>
              <a:rect l="l" t="t" r="r" b="b"/>
              <a:pathLst>
                <a:path w="209134" h="129481" extrusionOk="0">
                  <a:moveTo>
                    <a:pt x="203006" y="102227"/>
                  </a:moveTo>
                  <a:lnTo>
                    <a:pt x="203006" y="122814"/>
                  </a:lnTo>
                  <a:cubicBezTo>
                    <a:pt x="203006" y="123108"/>
                    <a:pt x="202761" y="123353"/>
                    <a:pt x="202467" y="123353"/>
                  </a:cubicBezTo>
                  <a:lnTo>
                    <a:pt x="6666" y="123353"/>
                  </a:lnTo>
                  <a:cubicBezTo>
                    <a:pt x="6372" y="123353"/>
                    <a:pt x="6127" y="123108"/>
                    <a:pt x="6127" y="122814"/>
                  </a:cubicBezTo>
                  <a:lnTo>
                    <a:pt x="6127" y="102227"/>
                  </a:lnTo>
                  <a:close/>
                  <a:moveTo>
                    <a:pt x="6666" y="1"/>
                  </a:moveTo>
                  <a:cubicBezTo>
                    <a:pt x="2990" y="1"/>
                    <a:pt x="0" y="2991"/>
                    <a:pt x="0" y="6667"/>
                  </a:cubicBezTo>
                  <a:lnTo>
                    <a:pt x="0" y="122814"/>
                  </a:lnTo>
                  <a:cubicBezTo>
                    <a:pt x="0" y="126490"/>
                    <a:pt x="2990" y="129481"/>
                    <a:pt x="6666" y="129481"/>
                  </a:cubicBezTo>
                  <a:lnTo>
                    <a:pt x="202467" y="129481"/>
                  </a:lnTo>
                  <a:cubicBezTo>
                    <a:pt x="206143" y="129481"/>
                    <a:pt x="209133" y="126490"/>
                    <a:pt x="209133" y="122814"/>
                  </a:cubicBezTo>
                  <a:lnTo>
                    <a:pt x="209133" y="71885"/>
                  </a:lnTo>
                  <a:cubicBezTo>
                    <a:pt x="209133" y="70194"/>
                    <a:pt x="207761" y="68821"/>
                    <a:pt x="206070" y="68821"/>
                  </a:cubicBezTo>
                  <a:cubicBezTo>
                    <a:pt x="204379" y="68821"/>
                    <a:pt x="203006" y="70194"/>
                    <a:pt x="203006" y="71885"/>
                  </a:cubicBezTo>
                  <a:lnTo>
                    <a:pt x="203006" y="96100"/>
                  </a:lnTo>
                  <a:lnTo>
                    <a:pt x="6127" y="96100"/>
                  </a:lnTo>
                  <a:lnTo>
                    <a:pt x="6127" y="33382"/>
                  </a:lnTo>
                  <a:lnTo>
                    <a:pt x="203006" y="33382"/>
                  </a:lnTo>
                  <a:lnTo>
                    <a:pt x="203006" y="57596"/>
                  </a:lnTo>
                  <a:cubicBezTo>
                    <a:pt x="203006" y="59287"/>
                    <a:pt x="204379" y="60660"/>
                    <a:pt x="206070" y="60660"/>
                  </a:cubicBezTo>
                  <a:cubicBezTo>
                    <a:pt x="207761" y="60660"/>
                    <a:pt x="209133" y="59287"/>
                    <a:pt x="209133" y="57596"/>
                  </a:cubicBezTo>
                  <a:lnTo>
                    <a:pt x="209133" y="6667"/>
                  </a:lnTo>
                  <a:cubicBezTo>
                    <a:pt x="209133" y="2991"/>
                    <a:pt x="206143" y="1"/>
                    <a:pt x="202467" y="1"/>
                  </a:cubicBezTo>
                  <a:lnTo>
                    <a:pt x="111711" y="1"/>
                  </a:lnTo>
                  <a:cubicBezTo>
                    <a:pt x="110020" y="1"/>
                    <a:pt x="108647" y="1373"/>
                    <a:pt x="108647" y="3064"/>
                  </a:cubicBezTo>
                  <a:cubicBezTo>
                    <a:pt x="108647" y="4755"/>
                    <a:pt x="110020" y="6128"/>
                    <a:pt x="111711" y="6128"/>
                  </a:cubicBezTo>
                  <a:lnTo>
                    <a:pt x="202467" y="6128"/>
                  </a:lnTo>
                  <a:cubicBezTo>
                    <a:pt x="202761" y="6128"/>
                    <a:pt x="203006" y="6373"/>
                    <a:pt x="203006" y="6667"/>
                  </a:cubicBezTo>
                  <a:lnTo>
                    <a:pt x="203006" y="27254"/>
                  </a:lnTo>
                  <a:lnTo>
                    <a:pt x="6127" y="27254"/>
                  </a:lnTo>
                  <a:lnTo>
                    <a:pt x="6127" y="6667"/>
                  </a:lnTo>
                  <a:cubicBezTo>
                    <a:pt x="6127" y="6373"/>
                    <a:pt x="6372" y="6128"/>
                    <a:pt x="6666" y="6128"/>
                  </a:cubicBezTo>
                  <a:lnTo>
                    <a:pt x="97422" y="6128"/>
                  </a:lnTo>
                  <a:cubicBezTo>
                    <a:pt x="99113" y="6128"/>
                    <a:pt x="100486" y="4755"/>
                    <a:pt x="100486" y="3064"/>
                  </a:cubicBezTo>
                  <a:cubicBezTo>
                    <a:pt x="100486" y="1373"/>
                    <a:pt x="99113" y="1"/>
                    <a:pt x="974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6" name="Google Shape;636;p49"/>
          <p:cNvSpPr txBox="1">
            <a:spLocks noGrp="1"/>
          </p:cNvSpPr>
          <p:nvPr>
            <p:ph type="title"/>
          </p:nvPr>
        </p:nvSpPr>
        <p:spPr>
          <a:xfrm>
            <a:off x="730632" y="35268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MAXIMUM RIDE </a:t>
            </a:r>
            <a:br>
              <a:rPr lang="en" sz="2000" dirty="0" smtClean="0"/>
            </a:br>
            <a:r>
              <a:rPr lang="en" sz="2000" dirty="0" smtClean="0"/>
              <a:t>DURATION</a:t>
            </a:r>
            <a:endParaRPr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81" y="0"/>
            <a:ext cx="5656868" cy="5143500"/>
          </a:xfrm>
          <a:prstGeom prst="rect">
            <a:avLst/>
          </a:prstGeom>
        </p:spPr>
      </p:pic>
      <p:sp>
        <p:nvSpPr>
          <p:cNvPr id="652" name="Google Shape;652;p49"/>
          <p:cNvSpPr txBox="1">
            <a:spLocks noGrp="1"/>
          </p:cNvSpPr>
          <p:nvPr>
            <p:ph type="subTitle" idx="1"/>
          </p:nvPr>
        </p:nvSpPr>
        <p:spPr>
          <a:xfrm flipH="1">
            <a:off x="612842" y="1246842"/>
            <a:ext cx="3239309" cy="35099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dirty="0"/>
              <a:t>The highest </a:t>
            </a:r>
            <a:r>
              <a:rPr lang="en-US" sz="2000" dirty="0" smtClean="0"/>
              <a:t>recorded</a:t>
            </a:r>
          </a:p>
          <a:p>
            <a:r>
              <a:rPr lang="en-US" sz="2000" dirty="0" smtClean="0"/>
              <a:t>Maximum ride duration</a:t>
            </a:r>
          </a:p>
          <a:p>
            <a:r>
              <a:rPr lang="en-US" sz="2000" dirty="0"/>
              <a:t>w</a:t>
            </a:r>
            <a:r>
              <a:rPr lang="en-US" sz="2000" dirty="0" smtClean="0"/>
              <a:t>as </a:t>
            </a:r>
            <a:r>
              <a:rPr lang="en-US" sz="2000" b="1" dirty="0" smtClean="0"/>
              <a:t>932 </a:t>
            </a:r>
            <a:r>
              <a:rPr lang="en-US" sz="2000" b="1" dirty="0"/>
              <a:t>hours </a:t>
            </a:r>
            <a:r>
              <a:rPr lang="en-US" sz="2000" dirty="0" smtClean="0"/>
              <a:t>for</a:t>
            </a:r>
          </a:p>
          <a:p>
            <a:r>
              <a:rPr lang="en-US" sz="2000" dirty="0" smtClean="0"/>
              <a:t>Casual users and </a:t>
            </a:r>
            <a:r>
              <a:rPr lang="en-US" sz="2000" b="1" dirty="0" smtClean="0"/>
              <a:t>25.99</a:t>
            </a:r>
            <a:endParaRPr lang="en-US" sz="2000" dirty="0"/>
          </a:p>
          <a:p>
            <a:r>
              <a:rPr lang="en-US" sz="2000" b="1" dirty="0" smtClean="0"/>
              <a:t>hours</a:t>
            </a:r>
            <a:r>
              <a:rPr lang="en-US" sz="2000" dirty="0" smtClean="0"/>
              <a:t> for member users</a:t>
            </a:r>
          </a:p>
          <a:p>
            <a:r>
              <a:rPr lang="en-US" sz="2000" dirty="0" smtClean="0"/>
              <a:t>for </a:t>
            </a:r>
            <a:r>
              <a:rPr lang="en-US" sz="2000" dirty="0"/>
              <a:t>the entire year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Docked bike types </a:t>
            </a:r>
            <a:r>
              <a:rPr lang="en-US" sz="2000" dirty="0" smtClean="0"/>
              <a:t>had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he maximum ride</a:t>
            </a:r>
          </a:p>
          <a:p>
            <a:r>
              <a:rPr lang="en-US" sz="2000" dirty="0" smtClean="0"/>
              <a:t>duration </a:t>
            </a:r>
            <a:r>
              <a:rPr lang="en-US" sz="2000" dirty="0"/>
              <a:t>for </a:t>
            </a:r>
            <a:r>
              <a:rPr lang="en-US" sz="2000" dirty="0" smtClean="0"/>
              <a:t>the entire</a:t>
            </a:r>
          </a:p>
          <a:p>
            <a:r>
              <a:rPr lang="en-US" sz="2000" dirty="0" smtClean="0"/>
              <a:t>year </a:t>
            </a:r>
            <a:r>
              <a:rPr lang="en-US" sz="2000" dirty="0"/>
              <a:t>by Casual users.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WEEKDAY BIKE </a:t>
            </a:r>
            <a:br>
              <a:rPr lang="en" sz="2000" dirty="0" smtClean="0"/>
            </a:br>
            <a:r>
              <a:rPr lang="en" sz="2000" dirty="0" smtClean="0"/>
              <a:t>USAGE </a:t>
            </a:r>
            <a:endParaRPr sz="2000" dirty="0"/>
          </a:p>
        </p:txBody>
      </p:sp>
      <p:grpSp>
        <p:nvGrpSpPr>
          <p:cNvPr id="637" name="Google Shape;637;p49"/>
          <p:cNvGrpSpPr/>
          <p:nvPr/>
        </p:nvGrpSpPr>
        <p:grpSpPr>
          <a:xfrm>
            <a:off x="6423222" y="2738803"/>
            <a:ext cx="492511" cy="304928"/>
            <a:chOff x="1190625" y="1228875"/>
            <a:chExt cx="5228350" cy="3237025"/>
          </a:xfrm>
        </p:grpSpPr>
        <p:sp>
          <p:nvSpPr>
            <p:cNvPr id="638" name="Google Shape;638;p49"/>
            <p:cNvSpPr/>
            <p:nvPr/>
          </p:nvSpPr>
          <p:spPr>
            <a:xfrm>
              <a:off x="1826625" y="2296700"/>
              <a:ext cx="1120675" cy="1101375"/>
            </a:xfrm>
            <a:custGeom>
              <a:avLst/>
              <a:gdLst/>
              <a:ahLst/>
              <a:cxnLst/>
              <a:rect l="l" t="t" r="r" b="b"/>
              <a:pathLst>
                <a:path w="44827" h="44055" extrusionOk="0">
                  <a:moveTo>
                    <a:pt x="33626" y="7040"/>
                  </a:moveTo>
                  <a:lnTo>
                    <a:pt x="37400" y="10815"/>
                  </a:lnTo>
                  <a:lnTo>
                    <a:pt x="28945" y="19246"/>
                  </a:lnTo>
                  <a:cubicBezTo>
                    <a:pt x="27425" y="20790"/>
                    <a:pt x="27425" y="23265"/>
                    <a:pt x="28945" y="24809"/>
                  </a:cubicBezTo>
                  <a:lnTo>
                    <a:pt x="37400" y="33240"/>
                  </a:lnTo>
                  <a:lnTo>
                    <a:pt x="33626" y="37015"/>
                  </a:lnTo>
                  <a:lnTo>
                    <a:pt x="25195" y="28559"/>
                  </a:lnTo>
                  <a:cubicBezTo>
                    <a:pt x="24423" y="27799"/>
                    <a:pt x="23418" y="27420"/>
                    <a:pt x="22413" y="27420"/>
                  </a:cubicBezTo>
                  <a:cubicBezTo>
                    <a:pt x="21409" y="27420"/>
                    <a:pt x="20404" y="27799"/>
                    <a:pt x="19632" y="28559"/>
                  </a:cubicBezTo>
                  <a:lnTo>
                    <a:pt x="11201" y="37015"/>
                  </a:lnTo>
                  <a:lnTo>
                    <a:pt x="7426" y="33240"/>
                  </a:lnTo>
                  <a:lnTo>
                    <a:pt x="15882" y="24809"/>
                  </a:lnTo>
                  <a:cubicBezTo>
                    <a:pt x="17401" y="23265"/>
                    <a:pt x="17401" y="20790"/>
                    <a:pt x="15882" y="19246"/>
                  </a:cubicBezTo>
                  <a:lnTo>
                    <a:pt x="7426" y="10815"/>
                  </a:lnTo>
                  <a:lnTo>
                    <a:pt x="11201" y="7040"/>
                  </a:lnTo>
                  <a:lnTo>
                    <a:pt x="19632" y="15496"/>
                  </a:lnTo>
                  <a:cubicBezTo>
                    <a:pt x="20404" y="16256"/>
                    <a:pt x="21409" y="16636"/>
                    <a:pt x="22413" y="16636"/>
                  </a:cubicBezTo>
                  <a:cubicBezTo>
                    <a:pt x="23418" y="16636"/>
                    <a:pt x="24423" y="16256"/>
                    <a:pt x="25195" y="15496"/>
                  </a:cubicBezTo>
                  <a:lnTo>
                    <a:pt x="33626" y="7040"/>
                  </a:lnTo>
                  <a:close/>
                  <a:moveTo>
                    <a:pt x="11191" y="0"/>
                  </a:moveTo>
                  <a:cubicBezTo>
                    <a:pt x="10190" y="0"/>
                    <a:pt x="9191" y="386"/>
                    <a:pt x="8431" y="1158"/>
                  </a:cubicBezTo>
                  <a:lnTo>
                    <a:pt x="1544" y="8045"/>
                  </a:lnTo>
                  <a:cubicBezTo>
                    <a:pt x="0" y="9565"/>
                    <a:pt x="0" y="12065"/>
                    <a:pt x="1544" y="13584"/>
                  </a:cubicBezTo>
                  <a:lnTo>
                    <a:pt x="9975" y="22040"/>
                  </a:lnTo>
                  <a:lnTo>
                    <a:pt x="1544" y="30471"/>
                  </a:lnTo>
                  <a:cubicBezTo>
                    <a:pt x="0" y="31990"/>
                    <a:pt x="0" y="34490"/>
                    <a:pt x="1544" y="36010"/>
                  </a:cubicBezTo>
                  <a:lnTo>
                    <a:pt x="8431" y="42897"/>
                  </a:lnTo>
                  <a:cubicBezTo>
                    <a:pt x="9191" y="43669"/>
                    <a:pt x="10190" y="44055"/>
                    <a:pt x="11191" y="44055"/>
                  </a:cubicBezTo>
                  <a:cubicBezTo>
                    <a:pt x="12193" y="44055"/>
                    <a:pt x="13198" y="43669"/>
                    <a:pt x="13970" y="42897"/>
                  </a:cubicBezTo>
                  <a:lnTo>
                    <a:pt x="22401" y="34466"/>
                  </a:lnTo>
                  <a:lnTo>
                    <a:pt x="30857" y="42897"/>
                  </a:lnTo>
                  <a:cubicBezTo>
                    <a:pt x="31616" y="43669"/>
                    <a:pt x="32621" y="44055"/>
                    <a:pt x="33626" y="44055"/>
                  </a:cubicBezTo>
                  <a:cubicBezTo>
                    <a:pt x="34631" y="44055"/>
                    <a:pt x="35636" y="43669"/>
                    <a:pt x="36396" y="42897"/>
                  </a:cubicBezTo>
                  <a:lnTo>
                    <a:pt x="43283" y="36010"/>
                  </a:lnTo>
                  <a:cubicBezTo>
                    <a:pt x="44827" y="34490"/>
                    <a:pt x="44827" y="32015"/>
                    <a:pt x="43283" y="30471"/>
                  </a:cubicBezTo>
                  <a:lnTo>
                    <a:pt x="34852" y="22040"/>
                  </a:lnTo>
                  <a:lnTo>
                    <a:pt x="43283" y="13584"/>
                  </a:lnTo>
                  <a:cubicBezTo>
                    <a:pt x="44827" y="12065"/>
                    <a:pt x="44827" y="9565"/>
                    <a:pt x="43283" y="8045"/>
                  </a:cubicBezTo>
                  <a:lnTo>
                    <a:pt x="36396" y="1158"/>
                  </a:lnTo>
                  <a:cubicBezTo>
                    <a:pt x="35636" y="386"/>
                    <a:pt x="34631" y="0"/>
                    <a:pt x="33626" y="0"/>
                  </a:cubicBezTo>
                  <a:cubicBezTo>
                    <a:pt x="32621" y="0"/>
                    <a:pt x="31616" y="386"/>
                    <a:pt x="30857" y="1158"/>
                  </a:cubicBezTo>
                  <a:lnTo>
                    <a:pt x="22401" y="9589"/>
                  </a:lnTo>
                  <a:lnTo>
                    <a:pt x="13970" y="1158"/>
                  </a:lnTo>
                  <a:cubicBezTo>
                    <a:pt x="13198" y="386"/>
                    <a:pt x="12193" y="0"/>
                    <a:pt x="11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9"/>
            <p:cNvSpPr/>
            <p:nvPr/>
          </p:nvSpPr>
          <p:spPr>
            <a:xfrm>
              <a:off x="3244450" y="2296700"/>
              <a:ext cx="1120675" cy="1101375"/>
            </a:xfrm>
            <a:custGeom>
              <a:avLst/>
              <a:gdLst/>
              <a:ahLst/>
              <a:cxnLst/>
              <a:rect l="l" t="t" r="r" b="b"/>
              <a:pathLst>
                <a:path w="44827" h="44055" extrusionOk="0">
                  <a:moveTo>
                    <a:pt x="33626" y="7040"/>
                  </a:moveTo>
                  <a:lnTo>
                    <a:pt x="37401" y="10815"/>
                  </a:lnTo>
                  <a:lnTo>
                    <a:pt x="28945" y="19246"/>
                  </a:lnTo>
                  <a:cubicBezTo>
                    <a:pt x="27426" y="20790"/>
                    <a:pt x="27426" y="23265"/>
                    <a:pt x="28945" y="24809"/>
                  </a:cubicBezTo>
                  <a:lnTo>
                    <a:pt x="37401" y="33240"/>
                  </a:lnTo>
                  <a:lnTo>
                    <a:pt x="33626" y="37015"/>
                  </a:lnTo>
                  <a:lnTo>
                    <a:pt x="25195" y="28559"/>
                  </a:lnTo>
                  <a:cubicBezTo>
                    <a:pt x="24423" y="27799"/>
                    <a:pt x="23419" y="27420"/>
                    <a:pt x="22417" y="27420"/>
                  </a:cubicBezTo>
                  <a:cubicBezTo>
                    <a:pt x="21415" y="27420"/>
                    <a:pt x="20416" y="27799"/>
                    <a:pt x="19656" y="28559"/>
                  </a:cubicBezTo>
                  <a:lnTo>
                    <a:pt x="11201" y="37015"/>
                  </a:lnTo>
                  <a:lnTo>
                    <a:pt x="7427" y="33240"/>
                  </a:lnTo>
                  <a:lnTo>
                    <a:pt x="15882" y="24809"/>
                  </a:lnTo>
                  <a:cubicBezTo>
                    <a:pt x="17402" y="23265"/>
                    <a:pt x="17426" y="20790"/>
                    <a:pt x="15882" y="19246"/>
                  </a:cubicBezTo>
                  <a:lnTo>
                    <a:pt x="7427" y="10815"/>
                  </a:lnTo>
                  <a:lnTo>
                    <a:pt x="11201" y="7040"/>
                  </a:lnTo>
                  <a:lnTo>
                    <a:pt x="19656" y="15496"/>
                  </a:lnTo>
                  <a:cubicBezTo>
                    <a:pt x="20416" y="16256"/>
                    <a:pt x="21415" y="16636"/>
                    <a:pt x="22417" y="16636"/>
                  </a:cubicBezTo>
                  <a:cubicBezTo>
                    <a:pt x="23419" y="16636"/>
                    <a:pt x="24423" y="16256"/>
                    <a:pt x="25195" y="15496"/>
                  </a:cubicBezTo>
                  <a:lnTo>
                    <a:pt x="33626" y="7040"/>
                  </a:lnTo>
                  <a:close/>
                  <a:moveTo>
                    <a:pt x="11201" y="0"/>
                  </a:moveTo>
                  <a:cubicBezTo>
                    <a:pt x="10196" y="0"/>
                    <a:pt x="9191" y="386"/>
                    <a:pt x="8431" y="1158"/>
                  </a:cubicBezTo>
                  <a:lnTo>
                    <a:pt x="1544" y="8045"/>
                  </a:lnTo>
                  <a:cubicBezTo>
                    <a:pt x="25" y="9565"/>
                    <a:pt x="25" y="12065"/>
                    <a:pt x="1544" y="13584"/>
                  </a:cubicBezTo>
                  <a:lnTo>
                    <a:pt x="10000" y="22040"/>
                  </a:lnTo>
                  <a:lnTo>
                    <a:pt x="1544" y="30471"/>
                  </a:lnTo>
                  <a:cubicBezTo>
                    <a:pt x="0" y="32015"/>
                    <a:pt x="0" y="34490"/>
                    <a:pt x="1544" y="36010"/>
                  </a:cubicBezTo>
                  <a:lnTo>
                    <a:pt x="8431" y="42897"/>
                  </a:lnTo>
                  <a:cubicBezTo>
                    <a:pt x="9191" y="43669"/>
                    <a:pt x="10196" y="44055"/>
                    <a:pt x="11201" y="44055"/>
                  </a:cubicBezTo>
                  <a:cubicBezTo>
                    <a:pt x="12206" y="44055"/>
                    <a:pt x="13211" y="43669"/>
                    <a:pt x="13970" y="42897"/>
                  </a:cubicBezTo>
                  <a:lnTo>
                    <a:pt x="22426" y="34466"/>
                  </a:lnTo>
                  <a:lnTo>
                    <a:pt x="30857" y="42897"/>
                  </a:lnTo>
                  <a:cubicBezTo>
                    <a:pt x="31629" y="43669"/>
                    <a:pt x="32634" y="44055"/>
                    <a:pt x="33636" y="44055"/>
                  </a:cubicBezTo>
                  <a:cubicBezTo>
                    <a:pt x="34637" y="44055"/>
                    <a:pt x="35636" y="43669"/>
                    <a:pt x="36396" y="42897"/>
                  </a:cubicBezTo>
                  <a:lnTo>
                    <a:pt x="43283" y="36010"/>
                  </a:lnTo>
                  <a:cubicBezTo>
                    <a:pt x="44827" y="34490"/>
                    <a:pt x="44827" y="31990"/>
                    <a:pt x="43283" y="30471"/>
                  </a:cubicBezTo>
                  <a:lnTo>
                    <a:pt x="34852" y="22040"/>
                  </a:lnTo>
                  <a:lnTo>
                    <a:pt x="43283" y="13584"/>
                  </a:lnTo>
                  <a:cubicBezTo>
                    <a:pt x="44827" y="12065"/>
                    <a:pt x="44827" y="9565"/>
                    <a:pt x="43283" y="8045"/>
                  </a:cubicBezTo>
                  <a:lnTo>
                    <a:pt x="36420" y="1158"/>
                  </a:lnTo>
                  <a:cubicBezTo>
                    <a:pt x="35648" y="386"/>
                    <a:pt x="34644" y="0"/>
                    <a:pt x="33639" y="0"/>
                  </a:cubicBezTo>
                  <a:cubicBezTo>
                    <a:pt x="32634" y="0"/>
                    <a:pt x="31629" y="386"/>
                    <a:pt x="30857" y="1158"/>
                  </a:cubicBezTo>
                  <a:lnTo>
                    <a:pt x="22426" y="9589"/>
                  </a:lnTo>
                  <a:lnTo>
                    <a:pt x="13970" y="1158"/>
                  </a:lnTo>
                  <a:cubicBezTo>
                    <a:pt x="13211" y="386"/>
                    <a:pt x="12206" y="0"/>
                    <a:pt x="11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9"/>
            <p:cNvSpPr/>
            <p:nvPr/>
          </p:nvSpPr>
          <p:spPr>
            <a:xfrm>
              <a:off x="4662900" y="2296700"/>
              <a:ext cx="1120075" cy="1101375"/>
            </a:xfrm>
            <a:custGeom>
              <a:avLst/>
              <a:gdLst/>
              <a:ahLst/>
              <a:cxnLst/>
              <a:rect l="l" t="t" r="r" b="b"/>
              <a:pathLst>
                <a:path w="44803" h="44055" extrusionOk="0">
                  <a:moveTo>
                    <a:pt x="33626" y="7040"/>
                  </a:moveTo>
                  <a:lnTo>
                    <a:pt x="37376" y="10815"/>
                  </a:lnTo>
                  <a:lnTo>
                    <a:pt x="28945" y="19270"/>
                  </a:lnTo>
                  <a:cubicBezTo>
                    <a:pt x="27401" y="20790"/>
                    <a:pt x="27401" y="23265"/>
                    <a:pt x="28945" y="24809"/>
                  </a:cubicBezTo>
                  <a:lnTo>
                    <a:pt x="37376" y="33240"/>
                  </a:lnTo>
                  <a:lnTo>
                    <a:pt x="33626" y="37015"/>
                  </a:lnTo>
                  <a:lnTo>
                    <a:pt x="25171" y="28559"/>
                  </a:lnTo>
                  <a:cubicBezTo>
                    <a:pt x="24399" y="27799"/>
                    <a:pt x="23394" y="27420"/>
                    <a:pt x="22392" y="27420"/>
                  </a:cubicBezTo>
                  <a:cubicBezTo>
                    <a:pt x="21390" y="27420"/>
                    <a:pt x="20392" y="27799"/>
                    <a:pt x="19632" y="28559"/>
                  </a:cubicBezTo>
                  <a:lnTo>
                    <a:pt x="11176" y="37015"/>
                  </a:lnTo>
                  <a:lnTo>
                    <a:pt x="7426" y="33240"/>
                  </a:lnTo>
                  <a:lnTo>
                    <a:pt x="15857" y="24809"/>
                  </a:lnTo>
                  <a:cubicBezTo>
                    <a:pt x="17401" y="23265"/>
                    <a:pt x="17401" y="20790"/>
                    <a:pt x="15857" y="19246"/>
                  </a:cubicBezTo>
                  <a:lnTo>
                    <a:pt x="7426" y="10815"/>
                  </a:lnTo>
                  <a:lnTo>
                    <a:pt x="11176" y="7040"/>
                  </a:lnTo>
                  <a:lnTo>
                    <a:pt x="19632" y="15496"/>
                  </a:lnTo>
                  <a:cubicBezTo>
                    <a:pt x="20392" y="16256"/>
                    <a:pt x="21390" y="16636"/>
                    <a:pt x="22392" y="16636"/>
                  </a:cubicBezTo>
                  <a:cubicBezTo>
                    <a:pt x="23394" y="16636"/>
                    <a:pt x="24399" y="16256"/>
                    <a:pt x="25171" y="15496"/>
                  </a:cubicBezTo>
                  <a:lnTo>
                    <a:pt x="33626" y="7040"/>
                  </a:lnTo>
                  <a:close/>
                  <a:moveTo>
                    <a:pt x="11185" y="0"/>
                  </a:moveTo>
                  <a:cubicBezTo>
                    <a:pt x="10184" y="0"/>
                    <a:pt x="9179" y="386"/>
                    <a:pt x="8407" y="1158"/>
                  </a:cubicBezTo>
                  <a:lnTo>
                    <a:pt x="1520" y="8045"/>
                  </a:lnTo>
                  <a:cubicBezTo>
                    <a:pt x="0" y="9565"/>
                    <a:pt x="0" y="12065"/>
                    <a:pt x="1520" y="13584"/>
                  </a:cubicBezTo>
                  <a:lnTo>
                    <a:pt x="9975" y="22040"/>
                  </a:lnTo>
                  <a:lnTo>
                    <a:pt x="1520" y="30471"/>
                  </a:lnTo>
                  <a:cubicBezTo>
                    <a:pt x="0" y="32015"/>
                    <a:pt x="0" y="34490"/>
                    <a:pt x="1520" y="36010"/>
                  </a:cubicBezTo>
                  <a:lnTo>
                    <a:pt x="8407" y="42897"/>
                  </a:lnTo>
                  <a:cubicBezTo>
                    <a:pt x="9179" y="43669"/>
                    <a:pt x="10184" y="44055"/>
                    <a:pt x="11185" y="44055"/>
                  </a:cubicBezTo>
                  <a:cubicBezTo>
                    <a:pt x="12187" y="44055"/>
                    <a:pt x="13186" y="43669"/>
                    <a:pt x="13946" y="42897"/>
                  </a:cubicBezTo>
                  <a:lnTo>
                    <a:pt x="22401" y="34466"/>
                  </a:lnTo>
                  <a:lnTo>
                    <a:pt x="30832" y="42897"/>
                  </a:lnTo>
                  <a:cubicBezTo>
                    <a:pt x="31604" y="43669"/>
                    <a:pt x="32609" y="44055"/>
                    <a:pt x="33614" y="44055"/>
                  </a:cubicBezTo>
                  <a:cubicBezTo>
                    <a:pt x="34619" y="44055"/>
                    <a:pt x="35624" y="43669"/>
                    <a:pt x="36396" y="42897"/>
                  </a:cubicBezTo>
                  <a:lnTo>
                    <a:pt x="43283" y="36010"/>
                  </a:lnTo>
                  <a:cubicBezTo>
                    <a:pt x="44802" y="34490"/>
                    <a:pt x="44802" y="31990"/>
                    <a:pt x="43283" y="30471"/>
                  </a:cubicBezTo>
                  <a:lnTo>
                    <a:pt x="34827" y="22040"/>
                  </a:lnTo>
                  <a:lnTo>
                    <a:pt x="43283" y="13584"/>
                  </a:lnTo>
                  <a:cubicBezTo>
                    <a:pt x="44802" y="12065"/>
                    <a:pt x="44802" y="9565"/>
                    <a:pt x="43283" y="8045"/>
                  </a:cubicBezTo>
                  <a:lnTo>
                    <a:pt x="36396" y="1158"/>
                  </a:lnTo>
                  <a:cubicBezTo>
                    <a:pt x="35624" y="399"/>
                    <a:pt x="34619" y="19"/>
                    <a:pt x="33614" y="19"/>
                  </a:cubicBezTo>
                  <a:cubicBezTo>
                    <a:pt x="32609" y="19"/>
                    <a:pt x="31604" y="399"/>
                    <a:pt x="30832" y="1158"/>
                  </a:cubicBezTo>
                  <a:lnTo>
                    <a:pt x="22401" y="9589"/>
                  </a:lnTo>
                  <a:lnTo>
                    <a:pt x="13946" y="1158"/>
                  </a:lnTo>
                  <a:cubicBezTo>
                    <a:pt x="13186" y="386"/>
                    <a:pt x="12187" y="0"/>
                    <a:pt x="11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9"/>
            <p:cNvSpPr/>
            <p:nvPr/>
          </p:nvSpPr>
          <p:spPr>
            <a:xfrm>
              <a:off x="1190625" y="1228875"/>
              <a:ext cx="5228350" cy="3237025"/>
            </a:xfrm>
            <a:custGeom>
              <a:avLst/>
              <a:gdLst/>
              <a:ahLst/>
              <a:cxnLst/>
              <a:rect l="l" t="t" r="r" b="b"/>
              <a:pathLst>
                <a:path w="209134" h="129481" extrusionOk="0">
                  <a:moveTo>
                    <a:pt x="203006" y="102227"/>
                  </a:moveTo>
                  <a:lnTo>
                    <a:pt x="203006" y="122814"/>
                  </a:lnTo>
                  <a:cubicBezTo>
                    <a:pt x="203006" y="123108"/>
                    <a:pt x="202761" y="123353"/>
                    <a:pt x="202467" y="123353"/>
                  </a:cubicBezTo>
                  <a:lnTo>
                    <a:pt x="6666" y="123353"/>
                  </a:lnTo>
                  <a:cubicBezTo>
                    <a:pt x="6372" y="123353"/>
                    <a:pt x="6127" y="123108"/>
                    <a:pt x="6127" y="122814"/>
                  </a:cubicBezTo>
                  <a:lnTo>
                    <a:pt x="6127" y="102227"/>
                  </a:lnTo>
                  <a:close/>
                  <a:moveTo>
                    <a:pt x="6666" y="1"/>
                  </a:moveTo>
                  <a:cubicBezTo>
                    <a:pt x="2990" y="1"/>
                    <a:pt x="0" y="2991"/>
                    <a:pt x="0" y="6667"/>
                  </a:cubicBezTo>
                  <a:lnTo>
                    <a:pt x="0" y="122814"/>
                  </a:lnTo>
                  <a:cubicBezTo>
                    <a:pt x="0" y="126490"/>
                    <a:pt x="2990" y="129481"/>
                    <a:pt x="6666" y="129481"/>
                  </a:cubicBezTo>
                  <a:lnTo>
                    <a:pt x="202467" y="129481"/>
                  </a:lnTo>
                  <a:cubicBezTo>
                    <a:pt x="206143" y="129481"/>
                    <a:pt x="209133" y="126490"/>
                    <a:pt x="209133" y="122814"/>
                  </a:cubicBezTo>
                  <a:lnTo>
                    <a:pt x="209133" y="71885"/>
                  </a:lnTo>
                  <a:cubicBezTo>
                    <a:pt x="209133" y="70194"/>
                    <a:pt x="207761" y="68821"/>
                    <a:pt x="206070" y="68821"/>
                  </a:cubicBezTo>
                  <a:cubicBezTo>
                    <a:pt x="204379" y="68821"/>
                    <a:pt x="203006" y="70194"/>
                    <a:pt x="203006" y="71885"/>
                  </a:cubicBezTo>
                  <a:lnTo>
                    <a:pt x="203006" y="96100"/>
                  </a:lnTo>
                  <a:lnTo>
                    <a:pt x="6127" y="96100"/>
                  </a:lnTo>
                  <a:lnTo>
                    <a:pt x="6127" y="33382"/>
                  </a:lnTo>
                  <a:lnTo>
                    <a:pt x="203006" y="33382"/>
                  </a:lnTo>
                  <a:lnTo>
                    <a:pt x="203006" y="57596"/>
                  </a:lnTo>
                  <a:cubicBezTo>
                    <a:pt x="203006" y="59287"/>
                    <a:pt x="204379" y="60660"/>
                    <a:pt x="206070" y="60660"/>
                  </a:cubicBezTo>
                  <a:cubicBezTo>
                    <a:pt x="207761" y="60660"/>
                    <a:pt x="209133" y="59287"/>
                    <a:pt x="209133" y="57596"/>
                  </a:cubicBezTo>
                  <a:lnTo>
                    <a:pt x="209133" y="6667"/>
                  </a:lnTo>
                  <a:cubicBezTo>
                    <a:pt x="209133" y="2991"/>
                    <a:pt x="206143" y="1"/>
                    <a:pt x="202467" y="1"/>
                  </a:cubicBezTo>
                  <a:lnTo>
                    <a:pt x="111711" y="1"/>
                  </a:lnTo>
                  <a:cubicBezTo>
                    <a:pt x="110020" y="1"/>
                    <a:pt x="108647" y="1373"/>
                    <a:pt x="108647" y="3064"/>
                  </a:cubicBezTo>
                  <a:cubicBezTo>
                    <a:pt x="108647" y="4755"/>
                    <a:pt x="110020" y="6128"/>
                    <a:pt x="111711" y="6128"/>
                  </a:cubicBezTo>
                  <a:lnTo>
                    <a:pt x="202467" y="6128"/>
                  </a:lnTo>
                  <a:cubicBezTo>
                    <a:pt x="202761" y="6128"/>
                    <a:pt x="203006" y="6373"/>
                    <a:pt x="203006" y="6667"/>
                  </a:cubicBezTo>
                  <a:lnTo>
                    <a:pt x="203006" y="27254"/>
                  </a:lnTo>
                  <a:lnTo>
                    <a:pt x="6127" y="27254"/>
                  </a:lnTo>
                  <a:lnTo>
                    <a:pt x="6127" y="6667"/>
                  </a:lnTo>
                  <a:cubicBezTo>
                    <a:pt x="6127" y="6373"/>
                    <a:pt x="6372" y="6128"/>
                    <a:pt x="6666" y="6128"/>
                  </a:cubicBezTo>
                  <a:lnTo>
                    <a:pt x="97422" y="6128"/>
                  </a:lnTo>
                  <a:cubicBezTo>
                    <a:pt x="99113" y="6128"/>
                    <a:pt x="100486" y="4755"/>
                    <a:pt x="100486" y="3064"/>
                  </a:cubicBezTo>
                  <a:cubicBezTo>
                    <a:pt x="100486" y="1373"/>
                    <a:pt x="99113" y="1"/>
                    <a:pt x="974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49"/>
          <p:cNvSpPr txBox="1">
            <a:spLocks noGrp="1"/>
          </p:cNvSpPr>
          <p:nvPr>
            <p:ph type="subTitle" idx="1"/>
          </p:nvPr>
        </p:nvSpPr>
        <p:spPr>
          <a:xfrm flipH="1">
            <a:off x="446566" y="1246842"/>
            <a:ext cx="3347219" cy="35099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/>
              <a:t>Consistently </a:t>
            </a:r>
            <a:r>
              <a:rPr lang="en-US" sz="1800" dirty="0" smtClean="0"/>
              <a:t>significant</a:t>
            </a:r>
          </a:p>
          <a:p>
            <a:r>
              <a:rPr lang="en-US" sz="1800" dirty="0" smtClean="0"/>
              <a:t>difference </a:t>
            </a:r>
            <a:r>
              <a:rPr lang="en-US" sz="1800" dirty="0"/>
              <a:t>in </a:t>
            </a:r>
            <a:r>
              <a:rPr lang="en-US" sz="1800" dirty="0" smtClean="0"/>
              <a:t>Averages</a:t>
            </a:r>
          </a:p>
          <a:p>
            <a:r>
              <a:rPr lang="en-US" sz="1800" dirty="0" smtClean="0"/>
              <a:t>with </a:t>
            </a:r>
            <a:r>
              <a:rPr lang="en-US" sz="1800" dirty="0"/>
              <a:t>Casual </a:t>
            </a:r>
            <a:r>
              <a:rPr lang="en-US" sz="1800" dirty="0" smtClean="0"/>
              <a:t>users</a:t>
            </a:r>
          </a:p>
          <a:p>
            <a:r>
              <a:rPr lang="en-US" sz="1800" dirty="0" smtClean="0"/>
              <a:t>maintaining higher</a:t>
            </a:r>
          </a:p>
          <a:p>
            <a:r>
              <a:rPr lang="en-US" sz="1800" dirty="0" smtClean="0"/>
              <a:t>averages with Tuesdays</a:t>
            </a:r>
          </a:p>
          <a:p>
            <a:r>
              <a:rPr lang="en-US" sz="1800" dirty="0" smtClean="0"/>
              <a:t>recording </a:t>
            </a:r>
            <a:r>
              <a:rPr lang="en-US" sz="1800" dirty="0"/>
              <a:t>the </a:t>
            </a:r>
            <a:r>
              <a:rPr lang="en-US" sz="1800" dirty="0" smtClean="0"/>
              <a:t>highest. </a:t>
            </a:r>
          </a:p>
          <a:p>
            <a:endParaRPr lang="en-US" sz="1800" dirty="0" smtClean="0"/>
          </a:p>
          <a:p>
            <a:r>
              <a:rPr lang="en-US" sz="1800" dirty="0" smtClean="0"/>
              <a:t>Mondays</a:t>
            </a:r>
            <a:r>
              <a:rPr lang="en-US" sz="1800" dirty="0"/>
              <a:t>, Sundays </a:t>
            </a:r>
            <a:r>
              <a:rPr lang="en-US" sz="1800" dirty="0" smtClean="0"/>
              <a:t>and</a:t>
            </a:r>
          </a:p>
          <a:p>
            <a:r>
              <a:rPr lang="en-US" sz="1800" dirty="0" smtClean="0"/>
              <a:t>Tuesdays </a:t>
            </a:r>
            <a:r>
              <a:rPr lang="en-US" sz="1800" dirty="0"/>
              <a:t>recorded </a:t>
            </a:r>
            <a:r>
              <a:rPr lang="en-US" sz="1800" dirty="0" smtClean="0"/>
              <a:t>the</a:t>
            </a:r>
          </a:p>
          <a:p>
            <a:r>
              <a:rPr lang="en-US" sz="1800" dirty="0" smtClean="0"/>
              <a:t>maximum </a:t>
            </a:r>
            <a:r>
              <a:rPr lang="en-US" sz="1800" dirty="0"/>
              <a:t>ride </a:t>
            </a:r>
            <a:r>
              <a:rPr lang="en-US" sz="1800" dirty="0" smtClean="0"/>
              <a:t>duration</a:t>
            </a:r>
          </a:p>
          <a:p>
            <a:r>
              <a:rPr lang="en-US" sz="1800" dirty="0" smtClean="0"/>
              <a:t>at </a:t>
            </a:r>
            <a:r>
              <a:rPr lang="en-US" sz="1800" dirty="0"/>
              <a:t>932 hours</a:t>
            </a:r>
            <a:endParaRPr lang="en-US" sz="1800" dirty="0"/>
          </a:p>
        </p:txBody>
      </p:sp>
      <p:pic>
        <p:nvPicPr>
          <p:cNvPr id="12" name="slide2" descr="Dashboard 6">
            <a:extLst>
              <a:ext uri="{FF2B5EF4-FFF2-40B4-BE49-F238E27FC236}">
                <a16:creationId xmlns:a16="http://schemas.microsoft.com/office/drawing/2014/main" id="{7A2CA4A9-7B63-403A-946E-C92FCC177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0"/>
            <a:ext cx="60007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9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9"/>
          <p:cNvSpPr txBox="1">
            <a:spLocks noGrp="1"/>
          </p:cNvSpPr>
          <p:nvPr>
            <p:ph type="title"/>
          </p:nvPr>
        </p:nvSpPr>
        <p:spPr>
          <a:xfrm>
            <a:off x="334410" y="11656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WEEKDAY BIKE </a:t>
            </a:r>
            <a:br>
              <a:rPr lang="en" sz="2000" dirty="0" smtClean="0"/>
            </a:br>
            <a:r>
              <a:rPr lang="en" sz="2000" dirty="0" smtClean="0"/>
              <a:t>USAGE </a:t>
            </a:r>
            <a:endParaRPr sz="2000" dirty="0"/>
          </a:p>
        </p:txBody>
      </p:sp>
      <p:grpSp>
        <p:nvGrpSpPr>
          <p:cNvPr id="637" name="Google Shape;637;p49"/>
          <p:cNvGrpSpPr/>
          <p:nvPr/>
        </p:nvGrpSpPr>
        <p:grpSpPr>
          <a:xfrm>
            <a:off x="6423222" y="2738803"/>
            <a:ext cx="492511" cy="304928"/>
            <a:chOff x="1190625" y="1228875"/>
            <a:chExt cx="5228350" cy="3237025"/>
          </a:xfrm>
        </p:grpSpPr>
        <p:sp>
          <p:nvSpPr>
            <p:cNvPr id="638" name="Google Shape;638;p49"/>
            <p:cNvSpPr/>
            <p:nvPr/>
          </p:nvSpPr>
          <p:spPr>
            <a:xfrm>
              <a:off x="1826625" y="2296700"/>
              <a:ext cx="1120675" cy="1101375"/>
            </a:xfrm>
            <a:custGeom>
              <a:avLst/>
              <a:gdLst/>
              <a:ahLst/>
              <a:cxnLst/>
              <a:rect l="l" t="t" r="r" b="b"/>
              <a:pathLst>
                <a:path w="44827" h="44055" extrusionOk="0">
                  <a:moveTo>
                    <a:pt x="33626" y="7040"/>
                  </a:moveTo>
                  <a:lnTo>
                    <a:pt x="37400" y="10815"/>
                  </a:lnTo>
                  <a:lnTo>
                    <a:pt x="28945" y="19246"/>
                  </a:lnTo>
                  <a:cubicBezTo>
                    <a:pt x="27425" y="20790"/>
                    <a:pt x="27425" y="23265"/>
                    <a:pt x="28945" y="24809"/>
                  </a:cubicBezTo>
                  <a:lnTo>
                    <a:pt x="37400" y="33240"/>
                  </a:lnTo>
                  <a:lnTo>
                    <a:pt x="33626" y="37015"/>
                  </a:lnTo>
                  <a:lnTo>
                    <a:pt x="25195" y="28559"/>
                  </a:lnTo>
                  <a:cubicBezTo>
                    <a:pt x="24423" y="27799"/>
                    <a:pt x="23418" y="27420"/>
                    <a:pt x="22413" y="27420"/>
                  </a:cubicBezTo>
                  <a:cubicBezTo>
                    <a:pt x="21409" y="27420"/>
                    <a:pt x="20404" y="27799"/>
                    <a:pt x="19632" y="28559"/>
                  </a:cubicBezTo>
                  <a:lnTo>
                    <a:pt x="11201" y="37015"/>
                  </a:lnTo>
                  <a:lnTo>
                    <a:pt x="7426" y="33240"/>
                  </a:lnTo>
                  <a:lnTo>
                    <a:pt x="15882" y="24809"/>
                  </a:lnTo>
                  <a:cubicBezTo>
                    <a:pt x="17401" y="23265"/>
                    <a:pt x="17401" y="20790"/>
                    <a:pt x="15882" y="19246"/>
                  </a:cubicBezTo>
                  <a:lnTo>
                    <a:pt x="7426" y="10815"/>
                  </a:lnTo>
                  <a:lnTo>
                    <a:pt x="11201" y="7040"/>
                  </a:lnTo>
                  <a:lnTo>
                    <a:pt x="19632" y="15496"/>
                  </a:lnTo>
                  <a:cubicBezTo>
                    <a:pt x="20404" y="16256"/>
                    <a:pt x="21409" y="16636"/>
                    <a:pt x="22413" y="16636"/>
                  </a:cubicBezTo>
                  <a:cubicBezTo>
                    <a:pt x="23418" y="16636"/>
                    <a:pt x="24423" y="16256"/>
                    <a:pt x="25195" y="15496"/>
                  </a:cubicBezTo>
                  <a:lnTo>
                    <a:pt x="33626" y="7040"/>
                  </a:lnTo>
                  <a:close/>
                  <a:moveTo>
                    <a:pt x="11191" y="0"/>
                  </a:moveTo>
                  <a:cubicBezTo>
                    <a:pt x="10190" y="0"/>
                    <a:pt x="9191" y="386"/>
                    <a:pt x="8431" y="1158"/>
                  </a:cubicBezTo>
                  <a:lnTo>
                    <a:pt x="1544" y="8045"/>
                  </a:lnTo>
                  <a:cubicBezTo>
                    <a:pt x="0" y="9565"/>
                    <a:pt x="0" y="12065"/>
                    <a:pt x="1544" y="13584"/>
                  </a:cubicBezTo>
                  <a:lnTo>
                    <a:pt x="9975" y="22040"/>
                  </a:lnTo>
                  <a:lnTo>
                    <a:pt x="1544" y="30471"/>
                  </a:lnTo>
                  <a:cubicBezTo>
                    <a:pt x="0" y="31990"/>
                    <a:pt x="0" y="34490"/>
                    <a:pt x="1544" y="36010"/>
                  </a:cubicBezTo>
                  <a:lnTo>
                    <a:pt x="8431" y="42897"/>
                  </a:lnTo>
                  <a:cubicBezTo>
                    <a:pt x="9191" y="43669"/>
                    <a:pt x="10190" y="44055"/>
                    <a:pt x="11191" y="44055"/>
                  </a:cubicBezTo>
                  <a:cubicBezTo>
                    <a:pt x="12193" y="44055"/>
                    <a:pt x="13198" y="43669"/>
                    <a:pt x="13970" y="42897"/>
                  </a:cubicBezTo>
                  <a:lnTo>
                    <a:pt x="22401" y="34466"/>
                  </a:lnTo>
                  <a:lnTo>
                    <a:pt x="30857" y="42897"/>
                  </a:lnTo>
                  <a:cubicBezTo>
                    <a:pt x="31616" y="43669"/>
                    <a:pt x="32621" y="44055"/>
                    <a:pt x="33626" y="44055"/>
                  </a:cubicBezTo>
                  <a:cubicBezTo>
                    <a:pt x="34631" y="44055"/>
                    <a:pt x="35636" y="43669"/>
                    <a:pt x="36396" y="42897"/>
                  </a:cubicBezTo>
                  <a:lnTo>
                    <a:pt x="43283" y="36010"/>
                  </a:lnTo>
                  <a:cubicBezTo>
                    <a:pt x="44827" y="34490"/>
                    <a:pt x="44827" y="32015"/>
                    <a:pt x="43283" y="30471"/>
                  </a:cubicBezTo>
                  <a:lnTo>
                    <a:pt x="34852" y="22040"/>
                  </a:lnTo>
                  <a:lnTo>
                    <a:pt x="43283" y="13584"/>
                  </a:lnTo>
                  <a:cubicBezTo>
                    <a:pt x="44827" y="12065"/>
                    <a:pt x="44827" y="9565"/>
                    <a:pt x="43283" y="8045"/>
                  </a:cubicBezTo>
                  <a:lnTo>
                    <a:pt x="36396" y="1158"/>
                  </a:lnTo>
                  <a:cubicBezTo>
                    <a:pt x="35636" y="386"/>
                    <a:pt x="34631" y="0"/>
                    <a:pt x="33626" y="0"/>
                  </a:cubicBezTo>
                  <a:cubicBezTo>
                    <a:pt x="32621" y="0"/>
                    <a:pt x="31616" y="386"/>
                    <a:pt x="30857" y="1158"/>
                  </a:cubicBezTo>
                  <a:lnTo>
                    <a:pt x="22401" y="9589"/>
                  </a:lnTo>
                  <a:lnTo>
                    <a:pt x="13970" y="1158"/>
                  </a:lnTo>
                  <a:cubicBezTo>
                    <a:pt x="13198" y="386"/>
                    <a:pt x="12193" y="0"/>
                    <a:pt x="11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9"/>
            <p:cNvSpPr/>
            <p:nvPr/>
          </p:nvSpPr>
          <p:spPr>
            <a:xfrm>
              <a:off x="3244450" y="2296700"/>
              <a:ext cx="1120675" cy="1101375"/>
            </a:xfrm>
            <a:custGeom>
              <a:avLst/>
              <a:gdLst/>
              <a:ahLst/>
              <a:cxnLst/>
              <a:rect l="l" t="t" r="r" b="b"/>
              <a:pathLst>
                <a:path w="44827" h="44055" extrusionOk="0">
                  <a:moveTo>
                    <a:pt x="33626" y="7040"/>
                  </a:moveTo>
                  <a:lnTo>
                    <a:pt x="37401" y="10815"/>
                  </a:lnTo>
                  <a:lnTo>
                    <a:pt x="28945" y="19246"/>
                  </a:lnTo>
                  <a:cubicBezTo>
                    <a:pt x="27426" y="20790"/>
                    <a:pt x="27426" y="23265"/>
                    <a:pt x="28945" y="24809"/>
                  </a:cubicBezTo>
                  <a:lnTo>
                    <a:pt x="37401" y="33240"/>
                  </a:lnTo>
                  <a:lnTo>
                    <a:pt x="33626" y="37015"/>
                  </a:lnTo>
                  <a:lnTo>
                    <a:pt x="25195" y="28559"/>
                  </a:lnTo>
                  <a:cubicBezTo>
                    <a:pt x="24423" y="27799"/>
                    <a:pt x="23419" y="27420"/>
                    <a:pt x="22417" y="27420"/>
                  </a:cubicBezTo>
                  <a:cubicBezTo>
                    <a:pt x="21415" y="27420"/>
                    <a:pt x="20416" y="27799"/>
                    <a:pt x="19656" y="28559"/>
                  </a:cubicBezTo>
                  <a:lnTo>
                    <a:pt x="11201" y="37015"/>
                  </a:lnTo>
                  <a:lnTo>
                    <a:pt x="7427" y="33240"/>
                  </a:lnTo>
                  <a:lnTo>
                    <a:pt x="15882" y="24809"/>
                  </a:lnTo>
                  <a:cubicBezTo>
                    <a:pt x="17402" y="23265"/>
                    <a:pt x="17426" y="20790"/>
                    <a:pt x="15882" y="19246"/>
                  </a:cubicBezTo>
                  <a:lnTo>
                    <a:pt x="7427" y="10815"/>
                  </a:lnTo>
                  <a:lnTo>
                    <a:pt x="11201" y="7040"/>
                  </a:lnTo>
                  <a:lnTo>
                    <a:pt x="19656" y="15496"/>
                  </a:lnTo>
                  <a:cubicBezTo>
                    <a:pt x="20416" y="16256"/>
                    <a:pt x="21415" y="16636"/>
                    <a:pt x="22417" y="16636"/>
                  </a:cubicBezTo>
                  <a:cubicBezTo>
                    <a:pt x="23419" y="16636"/>
                    <a:pt x="24423" y="16256"/>
                    <a:pt x="25195" y="15496"/>
                  </a:cubicBezTo>
                  <a:lnTo>
                    <a:pt x="33626" y="7040"/>
                  </a:lnTo>
                  <a:close/>
                  <a:moveTo>
                    <a:pt x="11201" y="0"/>
                  </a:moveTo>
                  <a:cubicBezTo>
                    <a:pt x="10196" y="0"/>
                    <a:pt x="9191" y="386"/>
                    <a:pt x="8431" y="1158"/>
                  </a:cubicBezTo>
                  <a:lnTo>
                    <a:pt x="1544" y="8045"/>
                  </a:lnTo>
                  <a:cubicBezTo>
                    <a:pt x="25" y="9565"/>
                    <a:pt x="25" y="12065"/>
                    <a:pt x="1544" y="13584"/>
                  </a:cubicBezTo>
                  <a:lnTo>
                    <a:pt x="10000" y="22040"/>
                  </a:lnTo>
                  <a:lnTo>
                    <a:pt x="1544" y="30471"/>
                  </a:lnTo>
                  <a:cubicBezTo>
                    <a:pt x="0" y="32015"/>
                    <a:pt x="0" y="34490"/>
                    <a:pt x="1544" y="36010"/>
                  </a:cubicBezTo>
                  <a:lnTo>
                    <a:pt x="8431" y="42897"/>
                  </a:lnTo>
                  <a:cubicBezTo>
                    <a:pt x="9191" y="43669"/>
                    <a:pt x="10196" y="44055"/>
                    <a:pt x="11201" y="44055"/>
                  </a:cubicBezTo>
                  <a:cubicBezTo>
                    <a:pt x="12206" y="44055"/>
                    <a:pt x="13211" y="43669"/>
                    <a:pt x="13970" y="42897"/>
                  </a:cubicBezTo>
                  <a:lnTo>
                    <a:pt x="22426" y="34466"/>
                  </a:lnTo>
                  <a:lnTo>
                    <a:pt x="30857" y="42897"/>
                  </a:lnTo>
                  <a:cubicBezTo>
                    <a:pt x="31629" y="43669"/>
                    <a:pt x="32634" y="44055"/>
                    <a:pt x="33636" y="44055"/>
                  </a:cubicBezTo>
                  <a:cubicBezTo>
                    <a:pt x="34637" y="44055"/>
                    <a:pt x="35636" y="43669"/>
                    <a:pt x="36396" y="42897"/>
                  </a:cubicBezTo>
                  <a:lnTo>
                    <a:pt x="43283" y="36010"/>
                  </a:lnTo>
                  <a:cubicBezTo>
                    <a:pt x="44827" y="34490"/>
                    <a:pt x="44827" y="31990"/>
                    <a:pt x="43283" y="30471"/>
                  </a:cubicBezTo>
                  <a:lnTo>
                    <a:pt x="34852" y="22040"/>
                  </a:lnTo>
                  <a:lnTo>
                    <a:pt x="43283" y="13584"/>
                  </a:lnTo>
                  <a:cubicBezTo>
                    <a:pt x="44827" y="12065"/>
                    <a:pt x="44827" y="9565"/>
                    <a:pt x="43283" y="8045"/>
                  </a:cubicBezTo>
                  <a:lnTo>
                    <a:pt x="36420" y="1158"/>
                  </a:lnTo>
                  <a:cubicBezTo>
                    <a:pt x="35648" y="386"/>
                    <a:pt x="34644" y="0"/>
                    <a:pt x="33639" y="0"/>
                  </a:cubicBezTo>
                  <a:cubicBezTo>
                    <a:pt x="32634" y="0"/>
                    <a:pt x="31629" y="386"/>
                    <a:pt x="30857" y="1158"/>
                  </a:cubicBezTo>
                  <a:lnTo>
                    <a:pt x="22426" y="9589"/>
                  </a:lnTo>
                  <a:lnTo>
                    <a:pt x="13970" y="1158"/>
                  </a:lnTo>
                  <a:cubicBezTo>
                    <a:pt x="13211" y="386"/>
                    <a:pt x="12206" y="0"/>
                    <a:pt x="11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9"/>
            <p:cNvSpPr/>
            <p:nvPr/>
          </p:nvSpPr>
          <p:spPr>
            <a:xfrm>
              <a:off x="4662900" y="2296700"/>
              <a:ext cx="1120075" cy="1101375"/>
            </a:xfrm>
            <a:custGeom>
              <a:avLst/>
              <a:gdLst/>
              <a:ahLst/>
              <a:cxnLst/>
              <a:rect l="l" t="t" r="r" b="b"/>
              <a:pathLst>
                <a:path w="44803" h="44055" extrusionOk="0">
                  <a:moveTo>
                    <a:pt x="33626" y="7040"/>
                  </a:moveTo>
                  <a:lnTo>
                    <a:pt x="37376" y="10815"/>
                  </a:lnTo>
                  <a:lnTo>
                    <a:pt x="28945" y="19270"/>
                  </a:lnTo>
                  <a:cubicBezTo>
                    <a:pt x="27401" y="20790"/>
                    <a:pt x="27401" y="23265"/>
                    <a:pt x="28945" y="24809"/>
                  </a:cubicBezTo>
                  <a:lnTo>
                    <a:pt x="37376" y="33240"/>
                  </a:lnTo>
                  <a:lnTo>
                    <a:pt x="33626" y="37015"/>
                  </a:lnTo>
                  <a:lnTo>
                    <a:pt x="25171" y="28559"/>
                  </a:lnTo>
                  <a:cubicBezTo>
                    <a:pt x="24399" y="27799"/>
                    <a:pt x="23394" y="27420"/>
                    <a:pt x="22392" y="27420"/>
                  </a:cubicBezTo>
                  <a:cubicBezTo>
                    <a:pt x="21390" y="27420"/>
                    <a:pt x="20392" y="27799"/>
                    <a:pt x="19632" y="28559"/>
                  </a:cubicBezTo>
                  <a:lnTo>
                    <a:pt x="11176" y="37015"/>
                  </a:lnTo>
                  <a:lnTo>
                    <a:pt x="7426" y="33240"/>
                  </a:lnTo>
                  <a:lnTo>
                    <a:pt x="15857" y="24809"/>
                  </a:lnTo>
                  <a:cubicBezTo>
                    <a:pt x="17401" y="23265"/>
                    <a:pt x="17401" y="20790"/>
                    <a:pt x="15857" y="19246"/>
                  </a:cubicBezTo>
                  <a:lnTo>
                    <a:pt x="7426" y="10815"/>
                  </a:lnTo>
                  <a:lnTo>
                    <a:pt x="11176" y="7040"/>
                  </a:lnTo>
                  <a:lnTo>
                    <a:pt x="19632" y="15496"/>
                  </a:lnTo>
                  <a:cubicBezTo>
                    <a:pt x="20392" y="16256"/>
                    <a:pt x="21390" y="16636"/>
                    <a:pt x="22392" y="16636"/>
                  </a:cubicBezTo>
                  <a:cubicBezTo>
                    <a:pt x="23394" y="16636"/>
                    <a:pt x="24399" y="16256"/>
                    <a:pt x="25171" y="15496"/>
                  </a:cubicBezTo>
                  <a:lnTo>
                    <a:pt x="33626" y="7040"/>
                  </a:lnTo>
                  <a:close/>
                  <a:moveTo>
                    <a:pt x="11185" y="0"/>
                  </a:moveTo>
                  <a:cubicBezTo>
                    <a:pt x="10184" y="0"/>
                    <a:pt x="9179" y="386"/>
                    <a:pt x="8407" y="1158"/>
                  </a:cubicBezTo>
                  <a:lnTo>
                    <a:pt x="1520" y="8045"/>
                  </a:lnTo>
                  <a:cubicBezTo>
                    <a:pt x="0" y="9565"/>
                    <a:pt x="0" y="12065"/>
                    <a:pt x="1520" y="13584"/>
                  </a:cubicBezTo>
                  <a:lnTo>
                    <a:pt x="9975" y="22040"/>
                  </a:lnTo>
                  <a:lnTo>
                    <a:pt x="1520" y="30471"/>
                  </a:lnTo>
                  <a:cubicBezTo>
                    <a:pt x="0" y="32015"/>
                    <a:pt x="0" y="34490"/>
                    <a:pt x="1520" y="36010"/>
                  </a:cubicBezTo>
                  <a:lnTo>
                    <a:pt x="8407" y="42897"/>
                  </a:lnTo>
                  <a:cubicBezTo>
                    <a:pt x="9179" y="43669"/>
                    <a:pt x="10184" y="44055"/>
                    <a:pt x="11185" y="44055"/>
                  </a:cubicBezTo>
                  <a:cubicBezTo>
                    <a:pt x="12187" y="44055"/>
                    <a:pt x="13186" y="43669"/>
                    <a:pt x="13946" y="42897"/>
                  </a:cubicBezTo>
                  <a:lnTo>
                    <a:pt x="22401" y="34466"/>
                  </a:lnTo>
                  <a:lnTo>
                    <a:pt x="30832" y="42897"/>
                  </a:lnTo>
                  <a:cubicBezTo>
                    <a:pt x="31604" y="43669"/>
                    <a:pt x="32609" y="44055"/>
                    <a:pt x="33614" y="44055"/>
                  </a:cubicBezTo>
                  <a:cubicBezTo>
                    <a:pt x="34619" y="44055"/>
                    <a:pt x="35624" y="43669"/>
                    <a:pt x="36396" y="42897"/>
                  </a:cubicBezTo>
                  <a:lnTo>
                    <a:pt x="43283" y="36010"/>
                  </a:lnTo>
                  <a:cubicBezTo>
                    <a:pt x="44802" y="34490"/>
                    <a:pt x="44802" y="31990"/>
                    <a:pt x="43283" y="30471"/>
                  </a:cubicBezTo>
                  <a:lnTo>
                    <a:pt x="34827" y="22040"/>
                  </a:lnTo>
                  <a:lnTo>
                    <a:pt x="43283" y="13584"/>
                  </a:lnTo>
                  <a:cubicBezTo>
                    <a:pt x="44802" y="12065"/>
                    <a:pt x="44802" y="9565"/>
                    <a:pt x="43283" y="8045"/>
                  </a:cubicBezTo>
                  <a:lnTo>
                    <a:pt x="36396" y="1158"/>
                  </a:lnTo>
                  <a:cubicBezTo>
                    <a:pt x="35624" y="399"/>
                    <a:pt x="34619" y="19"/>
                    <a:pt x="33614" y="19"/>
                  </a:cubicBezTo>
                  <a:cubicBezTo>
                    <a:pt x="32609" y="19"/>
                    <a:pt x="31604" y="399"/>
                    <a:pt x="30832" y="1158"/>
                  </a:cubicBezTo>
                  <a:lnTo>
                    <a:pt x="22401" y="9589"/>
                  </a:lnTo>
                  <a:lnTo>
                    <a:pt x="13946" y="1158"/>
                  </a:lnTo>
                  <a:cubicBezTo>
                    <a:pt x="13186" y="386"/>
                    <a:pt x="12187" y="0"/>
                    <a:pt x="11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9"/>
            <p:cNvSpPr/>
            <p:nvPr/>
          </p:nvSpPr>
          <p:spPr>
            <a:xfrm>
              <a:off x="1190625" y="1228875"/>
              <a:ext cx="5228350" cy="3237025"/>
            </a:xfrm>
            <a:custGeom>
              <a:avLst/>
              <a:gdLst/>
              <a:ahLst/>
              <a:cxnLst/>
              <a:rect l="l" t="t" r="r" b="b"/>
              <a:pathLst>
                <a:path w="209134" h="129481" extrusionOk="0">
                  <a:moveTo>
                    <a:pt x="203006" y="102227"/>
                  </a:moveTo>
                  <a:lnTo>
                    <a:pt x="203006" y="122814"/>
                  </a:lnTo>
                  <a:cubicBezTo>
                    <a:pt x="203006" y="123108"/>
                    <a:pt x="202761" y="123353"/>
                    <a:pt x="202467" y="123353"/>
                  </a:cubicBezTo>
                  <a:lnTo>
                    <a:pt x="6666" y="123353"/>
                  </a:lnTo>
                  <a:cubicBezTo>
                    <a:pt x="6372" y="123353"/>
                    <a:pt x="6127" y="123108"/>
                    <a:pt x="6127" y="122814"/>
                  </a:cubicBezTo>
                  <a:lnTo>
                    <a:pt x="6127" y="102227"/>
                  </a:lnTo>
                  <a:close/>
                  <a:moveTo>
                    <a:pt x="6666" y="1"/>
                  </a:moveTo>
                  <a:cubicBezTo>
                    <a:pt x="2990" y="1"/>
                    <a:pt x="0" y="2991"/>
                    <a:pt x="0" y="6667"/>
                  </a:cubicBezTo>
                  <a:lnTo>
                    <a:pt x="0" y="122814"/>
                  </a:lnTo>
                  <a:cubicBezTo>
                    <a:pt x="0" y="126490"/>
                    <a:pt x="2990" y="129481"/>
                    <a:pt x="6666" y="129481"/>
                  </a:cubicBezTo>
                  <a:lnTo>
                    <a:pt x="202467" y="129481"/>
                  </a:lnTo>
                  <a:cubicBezTo>
                    <a:pt x="206143" y="129481"/>
                    <a:pt x="209133" y="126490"/>
                    <a:pt x="209133" y="122814"/>
                  </a:cubicBezTo>
                  <a:lnTo>
                    <a:pt x="209133" y="71885"/>
                  </a:lnTo>
                  <a:cubicBezTo>
                    <a:pt x="209133" y="70194"/>
                    <a:pt x="207761" y="68821"/>
                    <a:pt x="206070" y="68821"/>
                  </a:cubicBezTo>
                  <a:cubicBezTo>
                    <a:pt x="204379" y="68821"/>
                    <a:pt x="203006" y="70194"/>
                    <a:pt x="203006" y="71885"/>
                  </a:cubicBezTo>
                  <a:lnTo>
                    <a:pt x="203006" y="96100"/>
                  </a:lnTo>
                  <a:lnTo>
                    <a:pt x="6127" y="96100"/>
                  </a:lnTo>
                  <a:lnTo>
                    <a:pt x="6127" y="33382"/>
                  </a:lnTo>
                  <a:lnTo>
                    <a:pt x="203006" y="33382"/>
                  </a:lnTo>
                  <a:lnTo>
                    <a:pt x="203006" y="57596"/>
                  </a:lnTo>
                  <a:cubicBezTo>
                    <a:pt x="203006" y="59287"/>
                    <a:pt x="204379" y="60660"/>
                    <a:pt x="206070" y="60660"/>
                  </a:cubicBezTo>
                  <a:cubicBezTo>
                    <a:pt x="207761" y="60660"/>
                    <a:pt x="209133" y="59287"/>
                    <a:pt x="209133" y="57596"/>
                  </a:cubicBezTo>
                  <a:lnTo>
                    <a:pt x="209133" y="6667"/>
                  </a:lnTo>
                  <a:cubicBezTo>
                    <a:pt x="209133" y="2991"/>
                    <a:pt x="206143" y="1"/>
                    <a:pt x="202467" y="1"/>
                  </a:cubicBezTo>
                  <a:lnTo>
                    <a:pt x="111711" y="1"/>
                  </a:lnTo>
                  <a:cubicBezTo>
                    <a:pt x="110020" y="1"/>
                    <a:pt x="108647" y="1373"/>
                    <a:pt x="108647" y="3064"/>
                  </a:cubicBezTo>
                  <a:cubicBezTo>
                    <a:pt x="108647" y="4755"/>
                    <a:pt x="110020" y="6128"/>
                    <a:pt x="111711" y="6128"/>
                  </a:cubicBezTo>
                  <a:lnTo>
                    <a:pt x="202467" y="6128"/>
                  </a:lnTo>
                  <a:cubicBezTo>
                    <a:pt x="202761" y="6128"/>
                    <a:pt x="203006" y="6373"/>
                    <a:pt x="203006" y="6667"/>
                  </a:cubicBezTo>
                  <a:lnTo>
                    <a:pt x="203006" y="27254"/>
                  </a:lnTo>
                  <a:lnTo>
                    <a:pt x="6127" y="27254"/>
                  </a:lnTo>
                  <a:lnTo>
                    <a:pt x="6127" y="6667"/>
                  </a:lnTo>
                  <a:cubicBezTo>
                    <a:pt x="6127" y="6373"/>
                    <a:pt x="6372" y="6128"/>
                    <a:pt x="6666" y="6128"/>
                  </a:cubicBezTo>
                  <a:lnTo>
                    <a:pt x="97422" y="6128"/>
                  </a:lnTo>
                  <a:cubicBezTo>
                    <a:pt x="99113" y="6128"/>
                    <a:pt x="100486" y="4755"/>
                    <a:pt x="100486" y="3064"/>
                  </a:cubicBezTo>
                  <a:cubicBezTo>
                    <a:pt x="100486" y="1373"/>
                    <a:pt x="99113" y="1"/>
                    <a:pt x="974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49"/>
          <p:cNvSpPr txBox="1">
            <a:spLocks noGrp="1"/>
          </p:cNvSpPr>
          <p:nvPr>
            <p:ph type="subTitle" idx="1"/>
          </p:nvPr>
        </p:nvSpPr>
        <p:spPr>
          <a:xfrm flipH="1">
            <a:off x="231353" y="1246842"/>
            <a:ext cx="2914644" cy="35099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dirty="0" smtClean="0"/>
              <a:t>Casual users show</a:t>
            </a:r>
          </a:p>
          <a:p>
            <a:r>
              <a:rPr lang="en-US" sz="1800" b="1" dirty="0" smtClean="0"/>
              <a:t>highest patronage on</a:t>
            </a:r>
          </a:p>
          <a:p>
            <a:r>
              <a:rPr lang="en-US" sz="1800" b="1" dirty="0" smtClean="0"/>
              <a:t>Mondays and Tuesdays</a:t>
            </a:r>
          </a:p>
          <a:p>
            <a:r>
              <a:rPr lang="en-US" sz="1800" b="1" dirty="0" smtClean="0"/>
              <a:t>while other days are</a:t>
            </a:r>
          </a:p>
          <a:p>
            <a:r>
              <a:rPr lang="en-US" sz="1800" b="1" dirty="0" smtClean="0"/>
              <a:t>dominated by member users.</a:t>
            </a:r>
            <a:endParaRPr lang="en-US" sz="1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908" y="165253"/>
            <a:ext cx="5938092" cy="479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7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9"/>
          <p:cNvSpPr txBox="1">
            <a:spLocks noGrp="1"/>
          </p:cNvSpPr>
          <p:nvPr>
            <p:ph type="title"/>
          </p:nvPr>
        </p:nvSpPr>
        <p:spPr>
          <a:xfrm>
            <a:off x="347860" y="6741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WEEKLY BIKE </a:t>
            </a:r>
            <a:br>
              <a:rPr lang="en" sz="2000" dirty="0" smtClean="0"/>
            </a:br>
            <a:r>
              <a:rPr lang="en" sz="2000" dirty="0" smtClean="0"/>
              <a:t>USAGE</a:t>
            </a:r>
            <a:endParaRPr sz="2000" dirty="0"/>
          </a:p>
        </p:txBody>
      </p:sp>
      <p:grpSp>
        <p:nvGrpSpPr>
          <p:cNvPr id="637" name="Google Shape;637;p49"/>
          <p:cNvGrpSpPr/>
          <p:nvPr/>
        </p:nvGrpSpPr>
        <p:grpSpPr>
          <a:xfrm>
            <a:off x="6423222" y="2738803"/>
            <a:ext cx="492511" cy="304928"/>
            <a:chOff x="1190625" y="1228875"/>
            <a:chExt cx="5228350" cy="3237025"/>
          </a:xfrm>
        </p:grpSpPr>
        <p:sp>
          <p:nvSpPr>
            <p:cNvPr id="638" name="Google Shape;638;p49"/>
            <p:cNvSpPr/>
            <p:nvPr/>
          </p:nvSpPr>
          <p:spPr>
            <a:xfrm>
              <a:off x="1826625" y="2296700"/>
              <a:ext cx="1120675" cy="1101375"/>
            </a:xfrm>
            <a:custGeom>
              <a:avLst/>
              <a:gdLst/>
              <a:ahLst/>
              <a:cxnLst/>
              <a:rect l="l" t="t" r="r" b="b"/>
              <a:pathLst>
                <a:path w="44827" h="44055" extrusionOk="0">
                  <a:moveTo>
                    <a:pt x="33626" y="7040"/>
                  </a:moveTo>
                  <a:lnTo>
                    <a:pt x="37400" y="10815"/>
                  </a:lnTo>
                  <a:lnTo>
                    <a:pt x="28945" y="19246"/>
                  </a:lnTo>
                  <a:cubicBezTo>
                    <a:pt x="27425" y="20790"/>
                    <a:pt x="27425" y="23265"/>
                    <a:pt x="28945" y="24809"/>
                  </a:cubicBezTo>
                  <a:lnTo>
                    <a:pt x="37400" y="33240"/>
                  </a:lnTo>
                  <a:lnTo>
                    <a:pt x="33626" y="37015"/>
                  </a:lnTo>
                  <a:lnTo>
                    <a:pt x="25195" y="28559"/>
                  </a:lnTo>
                  <a:cubicBezTo>
                    <a:pt x="24423" y="27799"/>
                    <a:pt x="23418" y="27420"/>
                    <a:pt x="22413" y="27420"/>
                  </a:cubicBezTo>
                  <a:cubicBezTo>
                    <a:pt x="21409" y="27420"/>
                    <a:pt x="20404" y="27799"/>
                    <a:pt x="19632" y="28559"/>
                  </a:cubicBezTo>
                  <a:lnTo>
                    <a:pt x="11201" y="37015"/>
                  </a:lnTo>
                  <a:lnTo>
                    <a:pt x="7426" y="33240"/>
                  </a:lnTo>
                  <a:lnTo>
                    <a:pt x="15882" y="24809"/>
                  </a:lnTo>
                  <a:cubicBezTo>
                    <a:pt x="17401" y="23265"/>
                    <a:pt x="17401" y="20790"/>
                    <a:pt x="15882" y="19246"/>
                  </a:cubicBezTo>
                  <a:lnTo>
                    <a:pt x="7426" y="10815"/>
                  </a:lnTo>
                  <a:lnTo>
                    <a:pt x="11201" y="7040"/>
                  </a:lnTo>
                  <a:lnTo>
                    <a:pt x="19632" y="15496"/>
                  </a:lnTo>
                  <a:cubicBezTo>
                    <a:pt x="20404" y="16256"/>
                    <a:pt x="21409" y="16636"/>
                    <a:pt x="22413" y="16636"/>
                  </a:cubicBezTo>
                  <a:cubicBezTo>
                    <a:pt x="23418" y="16636"/>
                    <a:pt x="24423" y="16256"/>
                    <a:pt x="25195" y="15496"/>
                  </a:cubicBezTo>
                  <a:lnTo>
                    <a:pt x="33626" y="7040"/>
                  </a:lnTo>
                  <a:close/>
                  <a:moveTo>
                    <a:pt x="11191" y="0"/>
                  </a:moveTo>
                  <a:cubicBezTo>
                    <a:pt x="10190" y="0"/>
                    <a:pt x="9191" y="386"/>
                    <a:pt x="8431" y="1158"/>
                  </a:cubicBezTo>
                  <a:lnTo>
                    <a:pt x="1544" y="8045"/>
                  </a:lnTo>
                  <a:cubicBezTo>
                    <a:pt x="0" y="9565"/>
                    <a:pt x="0" y="12065"/>
                    <a:pt x="1544" y="13584"/>
                  </a:cubicBezTo>
                  <a:lnTo>
                    <a:pt x="9975" y="22040"/>
                  </a:lnTo>
                  <a:lnTo>
                    <a:pt x="1544" y="30471"/>
                  </a:lnTo>
                  <a:cubicBezTo>
                    <a:pt x="0" y="31990"/>
                    <a:pt x="0" y="34490"/>
                    <a:pt x="1544" y="36010"/>
                  </a:cubicBezTo>
                  <a:lnTo>
                    <a:pt x="8431" y="42897"/>
                  </a:lnTo>
                  <a:cubicBezTo>
                    <a:pt x="9191" y="43669"/>
                    <a:pt x="10190" y="44055"/>
                    <a:pt x="11191" y="44055"/>
                  </a:cubicBezTo>
                  <a:cubicBezTo>
                    <a:pt x="12193" y="44055"/>
                    <a:pt x="13198" y="43669"/>
                    <a:pt x="13970" y="42897"/>
                  </a:cubicBezTo>
                  <a:lnTo>
                    <a:pt x="22401" y="34466"/>
                  </a:lnTo>
                  <a:lnTo>
                    <a:pt x="30857" y="42897"/>
                  </a:lnTo>
                  <a:cubicBezTo>
                    <a:pt x="31616" y="43669"/>
                    <a:pt x="32621" y="44055"/>
                    <a:pt x="33626" y="44055"/>
                  </a:cubicBezTo>
                  <a:cubicBezTo>
                    <a:pt x="34631" y="44055"/>
                    <a:pt x="35636" y="43669"/>
                    <a:pt x="36396" y="42897"/>
                  </a:cubicBezTo>
                  <a:lnTo>
                    <a:pt x="43283" y="36010"/>
                  </a:lnTo>
                  <a:cubicBezTo>
                    <a:pt x="44827" y="34490"/>
                    <a:pt x="44827" y="32015"/>
                    <a:pt x="43283" y="30471"/>
                  </a:cubicBezTo>
                  <a:lnTo>
                    <a:pt x="34852" y="22040"/>
                  </a:lnTo>
                  <a:lnTo>
                    <a:pt x="43283" y="13584"/>
                  </a:lnTo>
                  <a:cubicBezTo>
                    <a:pt x="44827" y="12065"/>
                    <a:pt x="44827" y="9565"/>
                    <a:pt x="43283" y="8045"/>
                  </a:cubicBezTo>
                  <a:lnTo>
                    <a:pt x="36396" y="1158"/>
                  </a:lnTo>
                  <a:cubicBezTo>
                    <a:pt x="35636" y="386"/>
                    <a:pt x="34631" y="0"/>
                    <a:pt x="33626" y="0"/>
                  </a:cubicBezTo>
                  <a:cubicBezTo>
                    <a:pt x="32621" y="0"/>
                    <a:pt x="31616" y="386"/>
                    <a:pt x="30857" y="1158"/>
                  </a:cubicBezTo>
                  <a:lnTo>
                    <a:pt x="22401" y="9589"/>
                  </a:lnTo>
                  <a:lnTo>
                    <a:pt x="13970" y="1158"/>
                  </a:lnTo>
                  <a:cubicBezTo>
                    <a:pt x="13198" y="386"/>
                    <a:pt x="12193" y="0"/>
                    <a:pt x="11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9"/>
            <p:cNvSpPr/>
            <p:nvPr/>
          </p:nvSpPr>
          <p:spPr>
            <a:xfrm>
              <a:off x="3244450" y="2296700"/>
              <a:ext cx="1120675" cy="1101375"/>
            </a:xfrm>
            <a:custGeom>
              <a:avLst/>
              <a:gdLst/>
              <a:ahLst/>
              <a:cxnLst/>
              <a:rect l="l" t="t" r="r" b="b"/>
              <a:pathLst>
                <a:path w="44827" h="44055" extrusionOk="0">
                  <a:moveTo>
                    <a:pt x="33626" y="7040"/>
                  </a:moveTo>
                  <a:lnTo>
                    <a:pt x="37401" y="10815"/>
                  </a:lnTo>
                  <a:lnTo>
                    <a:pt x="28945" y="19246"/>
                  </a:lnTo>
                  <a:cubicBezTo>
                    <a:pt x="27426" y="20790"/>
                    <a:pt x="27426" y="23265"/>
                    <a:pt x="28945" y="24809"/>
                  </a:cubicBezTo>
                  <a:lnTo>
                    <a:pt x="37401" y="33240"/>
                  </a:lnTo>
                  <a:lnTo>
                    <a:pt x="33626" y="37015"/>
                  </a:lnTo>
                  <a:lnTo>
                    <a:pt x="25195" y="28559"/>
                  </a:lnTo>
                  <a:cubicBezTo>
                    <a:pt x="24423" y="27799"/>
                    <a:pt x="23419" y="27420"/>
                    <a:pt x="22417" y="27420"/>
                  </a:cubicBezTo>
                  <a:cubicBezTo>
                    <a:pt x="21415" y="27420"/>
                    <a:pt x="20416" y="27799"/>
                    <a:pt x="19656" y="28559"/>
                  </a:cubicBezTo>
                  <a:lnTo>
                    <a:pt x="11201" y="37015"/>
                  </a:lnTo>
                  <a:lnTo>
                    <a:pt x="7427" y="33240"/>
                  </a:lnTo>
                  <a:lnTo>
                    <a:pt x="15882" y="24809"/>
                  </a:lnTo>
                  <a:cubicBezTo>
                    <a:pt x="17402" y="23265"/>
                    <a:pt x="17426" y="20790"/>
                    <a:pt x="15882" y="19246"/>
                  </a:cubicBezTo>
                  <a:lnTo>
                    <a:pt x="7427" y="10815"/>
                  </a:lnTo>
                  <a:lnTo>
                    <a:pt x="11201" y="7040"/>
                  </a:lnTo>
                  <a:lnTo>
                    <a:pt x="19656" y="15496"/>
                  </a:lnTo>
                  <a:cubicBezTo>
                    <a:pt x="20416" y="16256"/>
                    <a:pt x="21415" y="16636"/>
                    <a:pt x="22417" y="16636"/>
                  </a:cubicBezTo>
                  <a:cubicBezTo>
                    <a:pt x="23419" y="16636"/>
                    <a:pt x="24423" y="16256"/>
                    <a:pt x="25195" y="15496"/>
                  </a:cubicBezTo>
                  <a:lnTo>
                    <a:pt x="33626" y="7040"/>
                  </a:lnTo>
                  <a:close/>
                  <a:moveTo>
                    <a:pt x="11201" y="0"/>
                  </a:moveTo>
                  <a:cubicBezTo>
                    <a:pt x="10196" y="0"/>
                    <a:pt x="9191" y="386"/>
                    <a:pt x="8431" y="1158"/>
                  </a:cubicBezTo>
                  <a:lnTo>
                    <a:pt x="1544" y="8045"/>
                  </a:lnTo>
                  <a:cubicBezTo>
                    <a:pt x="25" y="9565"/>
                    <a:pt x="25" y="12065"/>
                    <a:pt x="1544" y="13584"/>
                  </a:cubicBezTo>
                  <a:lnTo>
                    <a:pt x="10000" y="22040"/>
                  </a:lnTo>
                  <a:lnTo>
                    <a:pt x="1544" y="30471"/>
                  </a:lnTo>
                  <a:cubicBezTo>
                    <a:pt x="0" y="32015"/>
                    <a:pt x="0" y="34490"/>
                    <a:pt x="1544" y="36010"/>
                  </a:cubicBezTo>
                  <a:lnTo>
                    <a:pt x="8431" y="42897"/>
                  </a:lnTo>
                  <a:cubicBezTo>
                    <a:pt x="9191" y="43669"/>
                    <a:pt x="10196" y="44055"/>
                    <a:pt x="11201" y="44055"/>
                  </a:cubicBezTo>
                  <a:cubicBezTo>
                    <a:pt x="12206" y="44055"/>
                    <a:pt x="13211" y="43669"/>
                    <a:pt x="13970" y="42897"/>
                  </a:cubicBezTo>
                  <a:lnTo>
                    <a:pt x="22426" y="34466"/>
                  </a:lnTo>
                  <a:lnTo>
                    <a:pt x="30857" y="42897"/>
                  </a:lnTo>
                  <a:cubicBezTo>
                    <a:pt x="31629" y="43669"/>
                    <a:pt x="32634" y="44055"/>
                    <a:pt x="33636" y="44055"/>
                  </a:cubicBezTo>
                  <a:cubicBezTo>
                    <a:pt x="34637" y="44055"/>
                    <a:pt x="35636" y="43669"/>
                    <a:pt x="36396" y="42897"/>
                  </a:cubicBezTo>
                  <a:lnTo>
                    <a:pt x="43283" y="36010"/>
                  </a:lnTo>
                  <a:cubicBezTo>
                    <a:pt x="44827" y="34490"/>
                    <a:pt x="44827" y="31990"/>
                    <a:pt x="43283" y="30471"/>
                  </a:cubicBezTo>
                  <a:lnTo>
                    <a:pt x="34852" y="22040"/>
                  </a:lnTo>
                  <a:lnTo>
                    <a:pt x="43283" y="13584"/>
                  </a:lnTo>
                  <a:cubicBezTo>
                    <a:pt x="44827" y="12065"/>
                    <a:pt x="44827" y="9565"/>
                    <a:pt x="43283" y="8045"/>
                  </a:cubicBezTo>
                  <a:lnTo>
                    <a:pt x="36420" y="1158"/>
                  </a:lnTo>
                  <a:cubicBezTo>
                    <a:pt x="35648" y="386"/>
                    <a:pt x="34644" y="0"/>
                    <a:pt x="33639" y="0"/>
                  </a:cubicBezTo>
                  <a:cubicBezTo>
                    <a:pt x="32634" y="0"/>
                    <a:pt x="31629" y="386"/>
                    <a:pt x="30857" y="1158"/>
                  </a:cubicBezTo>
                  <a:lnTo>
                    <a:pt x="22426" y="9589"/>
                  </a:lnTo>
                  <a:lnTo>
                    <a:pt x="13970" y="1158"/>
                  </a:lnTo>
                  <a:cubicBezTo>
                    <a:pt x="13211" y="386"/>
                    <a:pt x="12206" y="0"/>
                    <a:pt x="11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9"/>
            <p:cNvSpPr/>
            <p:nvPr/>
          </p:nvSpPr>
          <p:spPr>
            <a:xfrm>
              <a:off x="4662900" y="2296700"/>
              <a:ext cx="1120075" cy="1101375"/>
            </a:xfrm>
            <a:custGeom>
              <a:avLst/>
              <a:gdLst/>
              <a:ahLst/>
              <a:cxnLst/>
              <a:rect l="l" t="t" r="r" b="b"/>
              <a:pathLst>
                <a:path w="44803" h="44055" extrusionOk="0">
                  <a:moveTo>
                    <a:pt x="33626" y="7040"/>
                  </a:moveTo>
                  <a:lnTo>
                    <a:pt x="37376" y="10815"/>
                  </a:lnTo>
                  <a:lnTo>
                    <a:pt x="28945" y="19270"/>
                  </a:lnTo>
                  <a:cubicBezTo>
                    <a:pt x="27401" y="20790"/>
                    <a:pt x="27401" y="23265"/>
                    <a:pt x="28945" y="24809"/>
                  </a:cubicBezTo>
                  <a:lnTo>
                    <a:pt x="37376" y="33240"/>
                  </a:lnTo>
                  <a:lnTo>
                    <a:pt x="33626" y="37015"/>
                  </a:lnTo>
                  <a:lnTo>
                    <a:pt x="25171" y="28559"/>
                  </a:lnTo>
                  <a:cubicBezTo>
                    <a:pt x="24399" y="27799"/>
                    <a:pt x="23394" y="27420"/>
                    <a:pt x="22392" y="27420"/>
                  </a:cubicBezTo>
                  <a:cubicBezTo>
                    <a:pt x="21390" y="27420"/>
                    <a:pt x="20392" y="27799"/>
                    <a:pt x="19632" y="28559"/>
                  </a:cubicBezTo>
                  <a:lnTo>
                    <a:pt x="11176" y="37015"/>
                  </a:lnTo>
                  <a:lnTo>
                    <a:pt x="7426" y="33240"/>
                  </a:lnTo>
                  <a:lnTo>
                    <a:pt x="15857" y="24809"/>
                  </a:lnTo>
                  <a:cubicBezTo>
                    <a:pt x="17401" y="23265"/>
                    <a:pt x="17401" y="20790"/>
                    <a:pt x="15857" y="19246"/>
                  </a:cubicBezTo>
                  <a:lnTo>
                    <a:pt x="7426" y="10815"/>
                  </a:lnTo>
                  <a:lnTo>
                    <a:pt x="11176" y="7040"/>
                  </a:lnTo>
                  <a:lnTo>
                    <a:pt x="19632" y="15496"/>
                  </a:lnTo>
                  <a:cubicBezTo>
                    <a:pt x="20392" y="16256"/>
                    <a:pt x="21390" y="16636"/>
                    <a:pt x="22392" y="16636"/>
                  </a:cubicBezTo>
                  <a:cubicBezTo>
                    <a:pt x="23394" y="16636"/>
                    <a:pt x="24399" y="16256"/>
                    <a:pt x="25171" y="15496"/>
                  </a:cubicBezTo>
                  <a:lnTo>
                    <a:pt x="33626" y="7040"/>
                  </a:lnTo>
                  <a:close/>
                  <a:moveTo>
                    <a:pt x="11185" y="0"/>
                  </a:moveTo>
                  <a:cubicBezTo>
                    <a:pt x="10184" y="0"/>
                    <a:pt x="9179" y="386"/>
                    <a:pt x="8407" y="1158"/>
                  </a:cubicBezTo>
                  <a:lnTo>
                    <a:pt x="1520" y="8045"/>
                  </a:lnTo>
                  <a:cubicBezTo>
                    <a:pt x="0" y="9565"/>
                    <a:pt x="0" y="12065"/>
                    <a:pt x="1520" y="13584"/>
                  </a:cubicBezTo>
                  <a:lnTo>
                    <a:pt x="9975" y="22040"/>
                  </a:lnTo>
                  <a:lnTo>
                    <a:pt x="1520" y="30471"/>
                  </a:lnTo>
                  <a:cubicBezTo>
                    <a:pt x="0" y="32015"/>
                    <a:pt x="0" y="34490"/>
                    <a:pt x="1520" y="36010"/>
                  </a:cubicBezTo>
                  <a:lnTo>
                    <a:pt x="8407" y="42897"/>
                  </a:lnTo>
                  <a:cubicBezTo>
                    <a:pt x="9179" y="43669"/>
                    <a:pt x="10184" y="44055"/>
                    <a:pt x="11185" y="44055"/>
                  </a:cubicBezTo>
                  <a:cubicBezTo>
                    <a:pt x="12187" y="44055"/>
                    <a:pt x="13186" y="43669"/>
                    <a:pt x="13946" y="42897"/>
                  </a:cubicBezTo>
                  <a:lnTo>
                    <a:pt x="22401" y="34466"/>
                  </a:lnTo>
                  <a:lnTo>
                    <a:pt x="30832" y="42897"/>
                  </a:lnTo>
                  <a:cubicBezTo>
                    <a:pt x="31604" y="43669"/>
                    <a:pt x="32609" y="44055"/>
                    <a:pt x="33614" y="44055"/>
                  </a:cubicBezTo>
                  <a:cubicBezTo>
                    <a:pt x="34619" y="44055"/>
                    <a:pt x="35624" y="43669"/>
                    <a:pt x="36396" y="42897"/>
                  </a:cubicBezTo>
                  <a:lnTo>
                    <a:pt x="43283" y="36010"/>
                  </a:lnTo>
                  <a:cubicBezTo>
                    <a:pt x="44802" y="34490"/>
                    <a:pt x="44802" y="31990"/>
                    <a:pt x="43283" y="30471"/>
                  </a:cubicBezTo>
                  <a:lnTo>
                    <a:pt x="34827" y="22040"/>
                  </a:lnTo>
                  <a:lnTo>
                    <a:pt x="43283" y="13584"/>
                  </a:lnTo>
                  <a:cubicBezTo>
                    <a:pt x="44802" y="12065"/>
                    <a:pt x="44802" y="9565"/>
                    <a:pt x="43283" y="8045"/>
                  </a:cubicBezTo>
                  <a:lnTo>
                    <a:pt x="36396" y="1158"/>
                  </a:lnTo>
                  <a:cubicBezTo>
                    <a:pt x="35624" y="399"/>
                    <a:pt x="34619" y="19"/>
                    <a:pt x="33614" y="19"/>
                  </a:cubicBezTo>
                  <a:cubicBezTo>
                    <a:pt x="32609" y="19"/>
                    <a:pt x="31604" y="399"/>
                    <a:pt x="30832" y="1158"/>
                  </a:cubicBezTo>
                  <a:lnTo>
                    <a:pt x="22401" y="9589"/>
                  </a:lnTo>
                  <a:lnTo>
                    <a:pt x="13946" y="1158"/>
                  </a:lnTo>
                  <a:cubicBezTo>
                    <a:pt x="13186" y="386"/>
                    <a:pt x="12187" y="0"/>
                    <a:pt x="11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9"/>
            <p:cNvSpPr/>
            <p:nvPr/>
          </p:nvSpPr>
          <p:spPr>
            <a:xfrm>
              <a:off x="1190625" y="1228875"/>
              <a:ext cx="5228350" cy="3237025"/>
            </a:xfrm>
            <a:custGeom>
              <a:avLst/>
              <a:gdLst/>
              <a:ahLst/>
              <a:cxnLst/>
              <a:rect l="l" t="t" r="r" b="b"/>
              <a:pathLst>
                <a:path w="209134" h="129481" extrusionOk="0">
                  <a:moveTo>
                    <a:pt x="203006" y="102227"/>
                  </a:moveTo>
                  <a:lnTo>
                    <a:pt x="203006" y="122814"/>
                  </a:lnTo>
                  <a:cubicBezTo>
                    <a:pt x="203006" y="123108"/>
                    <a:pt x="202761" y="123353"/>
                    <a:pt x="202467" y="123353"/>
                  </a:cubicBezTo>
                  <a:lnTo>
                    <a:pt x="6666" y="123353"/>
                  </a:lnTo>
                  <a:cubicBezTo>
                    <a:pt x="6372" y="123353"/>
                    <a:pt x="6127" y="123108"/>
                    <a:pt x="6127" y="122814"/>
                  </a:cubicBezTo>
                  <a:lnTo>
                    <a:pt x="6127" y="102227"/>
                  </a:lnTo>
                  <a:close/>
                  <a:moveTo>
                    <a:pt x="6666" y="1"/>
                  </a:moveTo>
                  <a:cubicBezTo>
                    <a:pt x="2990" y="1"/>
                    <a:pt x="0" y="2991"/>
                    <a:pt x="0" y="6667"/>
                  </a:cubicBezTo>
                  <a:lnTo>
                    <a:pt x="0" y="122814"/>
                  </a:lnTo>
                  <a:cubicBezTo>
                    <a:pt x="0" y="126490"/>
                    <a:pt x="2990" y="129481"/>
                    <a:pt x="6666" y="129481"/>
                  </a:cubicBezTo>
                  <a:lnTo>
                    <a:pt x="202467" y="129481"/>
                  </a:lnTo>
                  <a:cubicBezTo>
                    <a:pt x="206143" y="129481"/>
                    <a:pt x="209133" y="126490"/>
                    <a:pt x="209133" y="122814"/>
                  </a:cubicBezTo>
                  <a:lnTo>
                    <a:pt x="209133" y="71885"/>
                  </a:lnTo>
                  <a:cubicBezTo>
                    <a:pt x="209133" y="70194"/>
                    <a:pt x="207761" y="68821"/>
                    <a:pt x="206070" y="68821"/>
                  </a:cubicBezTo>
                  <a:cubicBezTo>
                    <a:pt x="204379" y="68821"/>
                    <a:pt x="203006" y="70194"/>
                    <a:pt x="203006" y="71885"/>
                  </a:cubicBezTo>
                  <a:lnTo>
                    <a:pt x="203006" y="96100"/>
                  </a:lnTo>
                  <a:lnTo>
                    <a:pt x="6127" y="96100"/>
                  </a:lnTo>
                  <a:lnTo>
                    <a:pt x="6127" y="33382"/>
                  </a:lnTo>
                  <a:lnTo>
                    <a:pt x="203006" y="33382"/>
                  </a:lnTo>
                  <a:lnTo>
                    <a:pt x="203006" y="57596"/>
                  </a:lnTo>
                  <a:cubicBezTo>
                    <a:pt x="203006" y="59287"/>
                    <a:pt x="204379" y="60660"/>
                    <a:pt x="206070" y="60660"/>
                  </a:cubicBezTo>
                  <a:cubicBezTo>
                    <a:pt x="207761" y="60660"/>
                    <a:pt x="209133" y="59287"/>
                    <a:pt x="209133" y="57596"/>
                  </a:cubicBezTo>
                  <a:lnTo>
                    <a:pt x="209133" y="6667"/>
                  </a:lnTo>
                  <a:cubicBezTo>
                    <a:pt x="209133" y="2991"/>
                    <a:pt x="206143" y="1"/>
                    <a:pt x="202467" y="1"/>
                  </a:cubicBezTo>
                  <a:lnTo>
                    <a:pt x="111711" y="1"/>
                  </a:lnTo>
                  <a:cubicBezTo>
                    <a:pt x="110020" y="1"/>
                    <a:pt x="108647" y="1373"/>
                    <a:pt x="108647" y="3064"/>
                  </a:cubicBezTo>
                  <a:cubicBezTo>
                    <a:pt x="108647" y="4755"/>
                    <a:pt x="110020" y="6128"/>
                    <a:pt x="111711" y="6128"/>
                  </a:cubicBezTo>
                  <a:lnTo>
                    <a:pt x="202467" y="6128"/>
                  </a:lnTo>
                  <a:cubicBezTo>
                    <a:pt x="202761" y="6128"/>
                    <a:pt x="203006" y="6373"/>
                    <a:pt x="203006" y="6667"/>
                  </a:cubicBezTo>
                  <a:lnTo>
                    <a:pt x="203006" y="27254"/>
                  </a:lnTo>
                  <a:lnTo>
                    <a:pt x="6127" y="27254"/>
                  </a:lnTo>
                  <a:lnTo>
                    <a:pt x="6127" y="6667"/>
                  </a:lnTo>
                  <a:cubicBezTo>
                    <a:pt x="6127" y="6373"/>
                    <a:pt x="6372" y="6128"/>
                    <a:pt x="6666" y="6128"/>
                  </a:cubicBezTo>
                  <a:lnTo>
                    <a:pt x="97422" y="6128"/>
                  </a:lnTo>
                  <a:cubicBezTo>
                    <a:pt x="99113" y="6128"/>
                    <a:pt x="100486" y="4755"/>
                    <a:pt x="100486" y="3064"/>
                  </a:cubicBezTo>
                  <a:cubicBezTo>
                    <a:pt x="100486" y="1373"/>
                    <a:pt x="99113" y="1"/>
                    <a:pt x="974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49"/>
          <p:cNvSpPr txBox="1">
            <a:spLocks noGrp="1"/>
          </p:cNvSpPr>
          <p:nvPr>
            <p:ph type="subTitle" idx="1"/>
          </p:nvPr>
        </p:nvSpPr>
        <p:spPr>
          <a:xfrm flipH="1">
            <a:off x="223284" y="1246842"/>
            <a:ext cx="2923952" cy="31018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Highest </a:t>
            </a:r>
            <a:r>
              <a:rPr lang="en-US" dirty="0"/>
              <a:t>averages on the </a:t>
            </a:r>
            <a:r>
              <a:rPr lang="en-US" b="1" dirty="0" smtClean="0"/>
              <a:t>6</a:t>
            </a:r>
            <a:r>
              <a:rPr lang="en-US" b="1" baseline="30000" dirty="0" smtClean="0"/>
              <a:t>th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b="1" dirty="0" smtClean="0"/>
              <a:t>8</a:t>
            </a:r>
            <a:r>
              <a:rPr lang="en-US" b="1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week </a:t>
            </a:r>
            <a:r>
              <a:rPr lang="en-US" dirty="0" smtClean="0"/>
              <a:t>for causal</a:t>
            </a:r>
          </a:p>
          <a:p>
            <a:r>
              <a:rPr lang="en-US" dirty="0" smtClean="0"/>
              <a:t>riders but the </a:t>
            </a:r>
            <a:r>
              <a:rPr lang="en-US" dirty="0"/>
              <a:t>other </a:t>
            </a:r>
            <a:r>
              <a:rPr lang="en-US" dirty="0" smtClean="0"/>
              <a:t>weeks</a:t>
            </a:r>
          </a:p>
          <a:p>
            <a:r>
              <a:rPr lang="en-US" dirty="0"/>
              <a:t>m</a:t>
            </a:r>
            <a:r>
              <a:rPr lang="en-US" dirty="0" smtClean="0"/>
              <a:t>aintain significantly higher</a:t>
            </a:r>
          </a:p>
          <a:p>
            <a:r>
              <a:rPr lang="en-US" dirty="0"/>
              <a:t>c</a:t>
            </a:r>
            <a:r>
              <a:rPr lang="en-US" dirty="0" smtClean="0"/>
              <a:t>onsistent averages</a:t>
            </a:r>
          </a:p>
          <a:p>
            <a:r>
              <a:rPr lang="en-US" dirty="0" smtClean="0"/>
              <a:t>compared to Member</a:t>
            </a:r>
          </a:p>
          <a:p>
            <a:r>
              <a:rPr lang="en-US" dirty="0" smtClean="0"/>
              <a:t>averages which were fairly</a:t>
            </a:r>
          </a:p>
          <a:p>
            <a:r>
              <a:rPr lang="en-US" dirty="0"/>
              <a:t>c</a:t>
            </a:r>
            <a:r>
              <a:rPr lang="en-US" dirty="0" smtClean="0"/>
              <a:t>onsistent throughout the</a:t>
            </a:r>
          </a:p>
          <a:p>
            <a:r>
              <a:rPr lang="en-US" dirty="0" smtClean="0"/>
              <a:t>weeks</a:t>
            </a:r>
            <a:r>
              <a:rPr lang="en-US" dirty="0"/>
              <a:t>.</a:t>
            </a:r>
          </a:p>
        </p:txBody>
      </p:sp>
      <p:pic>
        <p:nvPicPr>
          <p:cNvPr id="10" name="slide2" descr="Dashboard 3">
            <a:extLst>
              <a:ext uri="{FF2B5EF4-FFF2-40B4-BE49-F238E27FC236}">
                <a16:creationId xmlns:a16="http://schemas.microsoft.com/office/drawing/2014/main" id="{9370B211-A504-40E4-A1B6-ADAC253F0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36" y="1"/>
            <a:ext cx="5996764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9"/>
          <p:cNvSpPr txBox="1">
            <a:spLocks noGrp="1"/>
          </p:cNvSpPr>
          <p:nvPr>
            <p:ph type="title"/>
          </p:nvPr>
        </p:nvSpPr>
        <p:spPr>
          <a:xfrm>
            <a:off x="347860" y="6741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WEEKLY BIKE </a:t>
            </a:r>
            <a:br>
              <a:rPr lang="en" sz="2000" dirty="0" smtClean="0"/>
            </a:br>
            <a:r>
              <a:rPr lang="en" sz="2000" dirty="0" smtClean="0"/>
              <a:t>USAGE</a:t>
            </a:r>
            <a:endParaRPr sz="2000" dirty="0"/>
          </a:p>
        </p:txBody>
      </p:sp>
      <p:grpSp>
        <p:nvGrpSpPr>
          <p:cNvPr id="637" name="Google Shape;637;p49"/>
          <p:cNvGrpSpPr/>
          <p:nvPr/>
        </p:nvGrpSpPr>
        <p:grpSpPr>
          <a:xfrm>
            <a:off x="6423222" y="2738803"/>
            <a:ext cx="492511" cy="304928"/>
            <a:chOff x="1190625" y="1228875"/>
            <a:chExt cx="5228350" cy="3237025"/>
          </a:xfrm>
        </p:grpSpPr>
        <p:sp>
          <p:nvSpPr>
            <p:cNvPr id="638" name="Google Shape;638;p49"/>
            <p:cNvSpPr/>
            <p:nvPr/>
          </p:nvSpPr>
          <p:spPr>
            <a:xfrm>
              <a:off x="1826625" y="2296700"/>
              <a:ext cx="1120675" cy="1101375"/>
            </a:xfrm>
            <a:custGeom>
              <a:avLst/>
              <a:gdLst/>
              <a:ahLst/>
              <a:cxnLst/>
              <a:rect l="l" t="t" r="r" b="b"/>
              <a:pathLst>
                <a:path w="44827" h="44055" extrusionOk="0">
                  <a:moveTo>
                    <a:pt x="33626" y="7040"/>
                  </a:moveTo>
                  <a:lnTo>
                    <a:pt x="37400" y="10815"/>
                  </a:lnTo>
                  <a:lnTo>
                    <a:pt x="28945" y="19246"/>
                  </a:lnTo>
                  <a:cubicBezTo>
                    <a:pt x="27425" y="20790"/>
                    <a:pt x="27425" y="23265"/>
                    <a:pt x="28945" y="24809"/>
                  </a:cubicBezTo>
                  <a:lnTo>
                    <a:pt x="37400" y="33240"/>
                  </a:lnTo>
                  <a:lnTo>
                    <a:pt x="33626" y="37015"/>
                  </a:lnTo>
                  <a:lnTo>
                    <a:pt x="25195" y="28559"/>
                  </a:lnTo>
                  <a:cubicBezTo>
                    <a:pt x="24423" y="27799"/>
                    <a:pt x="23418" y="27420"/>
                    <a:pt x="22413" y="27420"/>
                  </a:cubicBezTo>
                  <a:cubicBezTo>
                    <a:pt x="21409" y="27420"/>
                    <a:pt x="20404" y="27799"/>
                    <a:pt x="19632" y="28559"/>
                  </a:cubicBezTo>
                  <a:lnTo>
                    <a:pt x="11201" y="37015"/>
                  </a:lnTo>
                  <a:lnTo>
                    <a:pt x="7426" y="33240"/>
                  </a:lnTo>
                  <a:lnTo>
                    <a:pt x="15882" y="24809"/>
                  </a:lnTo>
                  <a:cubicBezTo>
                    <a:pt x="17401" y="23265"/>
                    <a:pt x="17401" y="20790"/>
                    <a:pt x="15882" y="19246"/>
                  </a:cubicBezTo>
                  <a:lnTo>
                    <a:pt x="7426" y="10815"/>
                  </a:lnTo>
                  <a:lnTo>
                    <a:pt x="11201" y="7040"/>
                  </a:lnTo>
                  <a:lnTo>
                    <a:pt x="19632" y="15496"/>
                  </a:lnTo>
                  <a:cubicBezTo>
                    <a:pt x="20404" y="16256"/>
                    <a:pt x="21409" y="16636"/>
                    <a:pt x="22413" y="16636"/>
                  </a:cubicBezTo>
                  <a:cubicBezTo>
                    <a:pt x="23418" y="16636"/>
                    <a:pt x="24423" y="16256"/>
                    <a:pt x="25195" y="15496"/>
                  </a:cubicBezTo>
                  <a:lnTo>
                    <a:pt x="33626" y="7040"/>
                  </a:lnTo>
                  <a:close/>
                  <a:moveTo>
                    <a:pt x="11191" y="0"/>
                  </a:moveTo>
                  <a:cubicBezTo>
                    <a:pt x="10190" y="0"/>
                    <a:pt x="9191" y="386"/>
                    <a:pt x="8431" y="1158"/>
                  </a:cubicBezTo>
                  <a:lnTo>
                    <a:pt x="1544" y="8045"/>
                  </a:lnTo>
                  <a:cubicBezTo>
                    <a:pt x="0" y="9565"/>
                    <a:pt x="0" y="12065"/>
                    <a:pt x="1544" y="13584"/>
                  </a:cubicBezTo>
                  <a:lnTo>
                    <a:pt x="9975" y="22040"/>
                  </a:lnTo>
                  <a:lnTo>
                    <a:pt x="1544" y="30471"/>
                  </a:lnTo>
                  <a:cubicBezTo>
                    <a:pt x="0" y="31990"/>
                    <a:pt x="0" y="34490"/>
                    <a:pt x="1544" y="36010"/>
                  </a:cubicBezTo>
                  <a:lnTo>
                    <a:pt x="8431" y="42897"/>
                  </a:lnTo>
                  <a:cubicBezTo>
                    <a:pt x="9191" y="43669"/>
                    <a:pt x="10190" y="44055"/>
                    <a:pt x="11191" y="44055"/>
                  </a:cubicBezTo>
                  <a:cubicBezTo>
                    <a:pt x="12193" y="44055"/>
                    <a:pt x="13198" y="43669"/>
                    <a:pt x="13970" y="42897"/>
                  </a:cubicBezTo>
                  <a:lnTo>
                    <a:pt x="22401" y="34466"/>
                  </a:lnTo>
                  <a:lnTo>
                    <a:pt x="30857" y="42897"/>
                  </a:lnTo>
                  <a:cubicBezTo>
                    <a:pt x="31616" y="43669"/>
                    <a:pt x="32621" y="44055"/>
                    <a:pt x="33626" y="44055"/>
                  </a:cubicBezTo>
                  <a:cubicBezTo>
                    <a:pt x="34631" y="44055"/>
                    <a:pt x="35636" y="43669"/>
                    <a:pt x="36396" y="42897"/>
                  </a:cubicBezTo>
                  <a:lnTo>
                    <a:pt x="43283" y="36010"/>
                  </a:lnTo>
                  <a:cubicBezTo>
                    <a:pt x="44827" y="34490"/>
                    <a:pt x="44827" y="32015"/>
                    <a:pt x="43283" y="30471"/>
                  </a:cubicBezTo>
                  <a:lnTo>
                    <a:pt x="34852" y="22040"/>
                  </a:lnTo>
                  <a:lnTo>
                    <a:pt x="43283" y="13584"/>
                  </a:lnTo>
                  <a:cubicBezTo>
                    <a:pt x="44827" y="12065"/>
                    <a:pt x="44827" y="9565"/>
                    <a:pt x="43283" y="8045"/>
                  </a:cubicBezTo>
                  <a:lnTo>
                    <a:pt x="36396" y="1158"/>
                  </a:lnTo>
                  <a:cubicBezTo>
                    <a:pt x="35636" y="386"/>
                    <a:pt x="34631" y="0"/>
                    <a:pt x="33626" y="0"/>
                  </a:cubicBezTo>
                  <a:cubicBezTo>
                    <a:pt x="32621" y="0"/>
                    <a:pt x="31616" y="386"/>
                    <a:pt x="30857" y="1158"/>
                  </a:cubicBezTo>
                  <a:lnTo>
                    <a:pt x="22401" y="9589"/>
                  </a:lnTo>
                  <a:lnTo>
                    <a:pt x="13970" y="1158"/>
                  </a:lnTo>
                  <a:cubicBezTo>
                    <a:pt x="13198" y="386"/>
                    <a:pt x="12193" y="0"/>
                    <a:pt x="11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9"/>
            <p:cNvSpPr/>
            <p:nvPr/>
          </p:nvSpPr>
          <p:spPr>
            <a:xfrm>
              <a:off x="3244450" y="2296700"/>
              <a:ext cx="1120675" cy="1101375"/>
            </a:xfrm>
            <a:custGeom>
              <a:avLst/>
              <a:gdLst/>
              <a:ahLst/>
              <a:cxnLst/>
              <a:rect l="l" t="t" r="r" b="b"/>
              <a:pathLst>
                <a:path w="44827" h="44055" extrusionOk="0">
                  <a:moveTo>
                    <a:pt x="33626" y="7040"/>
                  </a:moveTo>
                  <a:lnTo>
                    <a:pt x="37401" y="10815"/>
                  </a:lnTo>
                  <a:lnTo>
                    <a:pt x="28945" y="19246"/>
                  </a:lnTo>
                  <a:cubicBezTo>
                    <a:pt x="27426" y="20790"/>
                    <a:pt x="27426" y="23265"/>
                    <a:pt x="28945" y="24809"/>
                  </a:cubicBezTo>
                  <a:lnTo>
                    <a:pt x="37401" y="33240"/>
                  </a:lnTo>
                  <a:lnTo>
                    <a:pt x="33626" y="37015"/>
                  </a:lnTo>
                  <a:lnTo>
                    <a:pt x="25195" y="28559"/>
                  </a:lnTo>
                  <a:cubicBezTo>
                    <a:pt x="24423" y="27799"/>
                    <a:pt x="23419" y="27420"/>
                    <a:pt x="22417" y="27420"/>
                  </a:cubicBezTo>
                  <a:cubicBezTo>
                    <a:pt x="21415" y="27420"/>
                    <a:pt x="20416" y="27799"/>
                    <a:pt x="19656" y="28559"/>
                  </a:cubicBezTo>
                  <a:lnTo>
                    <a:pt x="11201" y="37015"/>
                  </a:lnTo>
                  <a:lnTo>
                    <a:pt x="7427" y="33240"/>
                  </a:lnTo>
                  <a:lnTo>
                    <a:pt x="15882" y="24809"/>
                  </a:lnTo>
                  <a:cubicBezTo>
                    <a:pt x="17402" y="23265"/>
                    <a:pt x="17426" y="20790"/>
                    <a:pt x="15882" y="19246"/>
                  </a:cubicBezTo>
                  <a:lnTo>
                    <a:pt x="7427" y="10815"/>
                  </a:lnTo>
                  <a:lnTo>
                    <a:pt x="11201" y="7040"/>
                  </a:lnTo>
                  <a:lnTo>
                    <a:pt x="19656" y="15496"/>
                  </a:lnTo>
                  <a:cubicBezTo>
                    <a:pt x="20416" y="16256"/>
                    <a:pt x="21415" y="16636"/>
                    <a:pt x="22417" y="16636"/>
                  </a:cubicBezTo>
                  <a:cubicBezTo>
                    <a:pt x="23419" y="16636"/>
                    <a:pt x="24423" y="16256"/>
                    <a:pt x="25195" y="15496"/>
                  </a:cubicBezTo>
                  <a:lnTo>
                    <a:pt x="33626" y="7040"/>
                  </a:lnTo>
                  <a:close/>
                  <a:moveTo>
                    <a:pt x="11201" y="0"/>
                  </a:moveTo>
                  <a:cubicBezTo>
                    <a:pt x="10196" y="0"/>
                    <a:pt x="9191" y="386"/>
                    <a:pt x="8431" y="1158"/>
                  </a:cubicBezTo>
                  <a:lnTo>
                    <a:pt x="1544" y="8045"/>
                  </a:lnTo>
                  <a:cubicBezTo>
                    <a:pt x="25" y="9565"/>
                    <a:pt x="25" y="12065"/>
                    <a:pt x="1544" y="13584"/>
                  </a:cubicBezTo>
                  <a:lnTo>
                    <a:pt x="10000" y="22040"/>
                  </a:lnTo>
                  <a:lnTo>
                    <a:pt x="1544" y="30471"/>
                  </a:lnTo>
                  <a:cubicBezTo>
                    <a:pt x="0" y="32015"/>
                    <a:pt x="0" y="34490"/>
                    <a:pt x="1544" y="36010"/>
                  </a:cubicBezTo>
                  <a:lnTo>
                    <a:pt x="8431" y="42897"/>
                  </a:lnTo>
                  <a:cubicBezTo>
                    <a:pt x="9191" y="43669"/>
                    <a:pt x="10196" y="44055"/>
                    <a:pt x="11201" y="44055"/>
                  </a:cubicBezTo>
                  <a:cubicBezTo>
                    <a:pt x="12206" y="44055"/>
                    <a:pt x="13211" y="43669"/>
                    <a:pt x="13970" y="42897"/>
                  </a:cubicBezTo>
                  <a:lnTo>
                    <a:pt x="22426" y="34466"/>
                  </a:lnTo>
                  <a:lnTo>
                    <a:pt x="30857" y="42897"/>
                  </a:lnTo>
                  <a:cubicBezTo>
                    <a:pt x="31629" y="43669"/>
                    <a:pt x="32634" y="44055"/>
                    <a:pt x="33636" y="44055"/>
                  </a:cubicBezTo>
                  <a:cubicBezTo>
                    <a:pt x="34637" y="44055"/>
                    <a:pt x="35636" y="43669"/>
                    <a:pt x="36396" y="42897"/>
                  </a:cubicBezTo>
                  <a:lnTo>
                    <a:pt x="43283" y="36010"/>
                  </a:lnTo>
                  <a:cubicBezTo>
                    <a:pt x="44827" y="34490"/>
                    <a:pt x="44827" y="31990"/>
                    <a:pt x="43283" y="30471"/>
                  </a:cubicBezTo>
                  <a:lnTo>
                    <a:pt x="34852" y="22040"/>
                  </a:lnTo>
                  <a:lnTo>
                    <a:pt x="43283" y="13584"/>
                  </a:lnTo>
                  <a:cubicBezTo>
                    <a:pt x="44827" y="12065"/>
                    <a:pt x="44827" y="9565"/>
                    <a:pt x="43283" y="8045"/>
                  </a:cubicBezTo>
                  <a:lnTo>
                    <a:pt x="36420" y="1158"/>
                  </a:lnTo>
                  <a:cubicBezTo>
                    <a:pt x="35648" y="386"/>
                    <a:pt x="34644" y="0"/>
                    <a:pt x="33639" y="0"/>
                  </a:cubicBezTo>
                  <a:cubicBezTo>
                    <a:pt x="32634" y="0"/>
                    <a:pt x="31629" y="386"/>
                    <a:pt x="30857" y="1158"/>
                  </a:cubicBezTo>
                  <a:lnTo>
                    <a:pt x="22426" y="9589"/>
                  </a:lnTo>
                  <a:lnTo>
                    <a:pt x="13970" y="1158"/>
                  </a:lnTo>
                  <a:cubicBezTo>
                    <a:pt x="13211" y="386"/>
                    <a:pt x="12206" y="0"/>
                    <a:pt x="11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9"/>
            <p:cNvSpPr/>
            <p:nvPr/>
          </p:nvSpPr>
          <p:spPr>
            <a:xfrm>
              <a:off x="4662900" y="2296700"/>
              <a:ext cx="1120075" cy="1101375"/>
            </a:xfrm>
            <a:custGeom>
              <a:avLst/>
              <a:gdLst/>
              <a:ahLst/>
              <a:cxnLst/>
              <a:rect l="l" t="t" r="r" b="b"/>
              <a:pathLst>
                <a:path w="44803" h="44055" extrusionOk="0">
                  <a:moveTo>
                    <a:pt x="33626" y="7040"/>
                  </a:moveTo>
                  <a:lnTo>
                    <a:pt x="37376" y="10815"/>
                  </a:lnTo>
                  <a:lnTo>
                    <a:pt x="28945" y="19270"/>
                  </a:lnTo>
                  <a:cubicBezTo>
                    <a:pt x="27401" y="20790"/>
                    <a:pt x="27401" y="23265"/>
                    <a:pt x="28945" y="24809"/>
                  </a:cubicBezTo>
                  <a:lnTo>
                    <a:pt x="37376" y="33240"/>
                  </a:lnTo>
                  <a:lnTo>
                    <a:pt x="33626" y="37015"/>
                  </a:lnTo>
                  <a:lnTo>
                    <a:pt x="25171" y="28559"/>
                  </a:lnTo>
                  <a:cubicBezTo>
                    <a:pt x="24399" y="27799"/>
                    <a:pt x="23394" y="27420"/>
                    <a:pt x="22392" y="27420"/>
                  </a:cubicBezTo>
                  <a:cubicBezTo>
                    <a:pt x="21390" y="27420"/>
                    <a:pt x="20392" y="27799"/>
                    <a:pt x="19632" y="28559"/>
                  </a:cubicBezTo>
                  <a:lnTo>
                    <a:pt x="11176" y="37015"/>
                  </a:lnTo>
                  <a:lnTo>
                    <a:pt x="7426" y="33240"/>
                  </a:lnTo>
                  <a:lnTo>
                    <a:pt x="15857" y="24809"/>
                  </a:lnTo>
                  <a:cubicBezTo>
                    <a:pt x="17401" y="23265"/>
                    <a:pt x="17401" y="20790"/>
                    <a:pt x="15857" y="19246"/>
                  </a:cubicBezTo>
                  <a:lnTo>
                    <a:pt x="7426" y="10815"/>
                  </a:lnTo>
                  <a:lnTo>
                    <a:pt x="11176" y="7040"/>
                  </a:lnTo>
                  <a:lnTo>
                    <a:pt x="19632" y="15496"/>
                  </a:lnTo>
                  <a:cubicBezTo>
                    <a:pt x="20392" y="16256"/>
                    <a:pt x="21390" y="16636"/>
                    <a:pt x="22392" y="16636"/>
                  </a:cubicBezTo>
                  <a:cubicBezTo>
                    <a:pt x="23394" y="16636"/>
                    <a:pt x="24399" y="16256"/>
                    <a:pt x="25171" y="15496"/>
                  </a:cubicBezTo>
                  <a:lnTo>
                    <a:pt x="33626" y="7040"/>
                  </a:lnTo>
                  <a:close/>
                  <a:moveTo>
                    <a:pt x="11185" y="0"/>
                  </a:moveTo>
                  <a:cubicBezTo>
                    <a:pt x="10184" y="0"/>
                    <a:pt x="9179" y="386"/>
                    <a:pt x="8407" y="1158"/>
                  </a:cubicBezTo>
                  <a:lnTo>
                    <a:pt x="1520" y="8045"/>
                  </a:lnTo>
                  <a:cubicBezTo>
                    <a:pt x="0" y="9565"/>
                    <a:pt x="0" y="12065"/>
                    <a:pt x="1520" y="13584"/>
                  </a:cubicBezTo>
                  <a:lnTo>
                    <a:pt x="9975" y="22040"/>
                  </a:lnTo>
                  <a:lnTo>
                    <a:pt x="1520" y="30471"/>
                  </a:lnTo>
                  <a:cubicBezTo>
                    <a:pt x="0" y="32015"/>
                    <a:pt x="0" y="34490"/>
                    <a:pt x="1520" y="36010"/>
                  </a:cubicBezTo>
                  <a:lnTo>
                    <a:pt x="8407" y="42897"/>
                  </a:lnTo>
                  <a:cubicBezTo>
                    <a:pt x="9179" y="43669"/>
                    <a:pt x="10184" y="44055"/>
                    <a:pt x="11185" y="44055"/>
                  </a:cubicBezTo>
                  <a:cubicBezTo>
                    <a:pt x="12187" y="44055"/>
                    <a:pt x="13186" y="43669"/>
                    <a:pt x="13946" y="42897"/>
                  </a:cubicBezTo>
                  <a:lnTo>
                    <a:pt x="22401" y="34466"/>
                  </a:lnTo>
                  <a:lnTo>
                    <a:pt x="30832" y="42897"/>
                  </a:lnTo>
                  <a:cubicBezTo>
                    <a:pt x="31604" y="43669"/>
                    <a:pt x="32609" y="44055"/>
                    <a:pt x="33614" y="44055"/>
                  </a:cubicBezTo>
                  <a:cubicBezTo>
                    <a:pt x="34619" y="44055"/>
                    <a:pt x="35624" y="43669"/>
                    <a:pt x="36396" y="42897"/>
                  </a:cubicBezTo>
                  <a:lnTo>
                    <a:pt x="43283" y="36010"/>
                  </a:lnTo>
                  <a:cubicBezTo>
                    <a:pt x="44802" y="34490"/>
                    <a:pt x="44802" y="31990"/>
                    <a:pt x="43283" y="30471"/>
                  </a:cubicBezTo>
                  <a:lnTo>
                    <a:pt x="34827" y="22040"/>
                  </a:lnTo>
                  <a:lnTo>
                    <a:pt x="43283" y="13584"/>
                  </a:lnTo>
                  <a:cubicBezTo>
                    <a:pt x="44802" y="12065"/>
                    <a:pt x="44802" y="9565"/>
                    <a:pt x="43283" y="8045"/>
                  </a:cubicBezTo>
                  <a:lnTo>
                    <a:pt x="36396" y="1158"/>
                  </a:lnTo>
                  <a:cubicBezTo>
                    <a:pt x="35624" y="399"/>
                    <a:pt x="34619" y="19"/>
                    <a:pt x="33614" y="19"/>
                  </a:cubicBezTo>
                  <a:cubicBezTo>
                    <a:pt x="32609" y="19"/>
                    <a:pt x="31604" y="399"/>
                    <a:pt x="30832" y="1158"/>
                  </a:cubicBezTo>
                  <a:lnTo>
                    <a:pt x="22401" y="9589"/>
                  </a:lnTo>
                  <a:lnTo>
                    <a:pt x="13946" y="1158"/>
                  </a:lnTo>
                  <a:cubicBezTo>
                    <a:pt x="13186" y="386"/>
                    <a:pt x="12187" y="0"/>
                    <a:pt x="11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9"/>
            <p:cNvSpPr/>
            <p:nvPr/>
          </p:nvSpPr>
          <p:spPr>
            <a:xfrm>
              <a:off x="1190625" y="1228875"/>
              <a:ext cx="5228350" cy="3237025"/>
            </a:xfrm>
            <a:custGeom>
              <a:avLst/>
              <a:gdLst/>
              <a:ahLst/>
              <a:cxnLst/>
              <a:rect l="l" t="t" r="r" b="b"/>
              <a:pathLst>
                <a:path w="209134" h="129481" extrusionOk="0">
                  <a:moveTo>
                    <a:pt x="203006" y="102227"/>
                  </a:moveTo>
                  <a:lnTo>
                    <a:pt x="203006" y="122814"/>
                  </a:lnTo>
                  <a:cubicBezTo>
                    <a:pt x="203006" y="123108"/>
                    <a:pt x="202761" y="123353"/>
                    <a:pt x="202467" y="123353"/>
                  </a:cubicBezTo>
                  <a:lnTo>
                    <a:pt x="6666" y="123353"/>
                  </a:lnTo>
                  <a:cubicBezTo>
                    <a:pt x="6372" y="123353"/>
                    <a:pt x="6127" y="123108"/>
                    <a:pt x="6127" y="122814"/>
                  </a:cubicBezTo>
                  <a:lnTo>
                    <a:pt x="6127" y="102227"/>
                  </a:lnTo>
                  <a:close/>
                  <a:moveTo>
                    <a:pt x="6666" y="1"/>
                  </a:moveTo>
                  <a:cubicBezTo>
                    <a:pt x="2990" y="1"/>
                    <a:pt x="0" y="2991"/>
                    <a:pt x="0" y="6667"/>
                  </a:cubicBezTo>
                  <a:lnTo>
                    <a:pt x="0" y="122814"/>
                  </a:lnTo>
                  <a:cubicBezTo>
                    <a:pt x="0" y="126490"/>
                    <a:pt x="2990" y="129481"/>
                    <a:pt x="6666" y="129481"/>
                  </a:cubicBezTo>
                  <a:lnTo>
                    <a:pt x="202467" y="129481"/>
                  </a:lnTo>
                  <a:cubicBezTo>
                    <a:pt x="206143" y="129481"/>
                    <a:pt x="209133" y="126490"/>
                    <a:pt x="209133" y="122814"/>
                  </a:cubicBezTo>
                  <a:lnTo>
                    <a:pt x="209133" y="71885"/>
                  </a:lnTo>
                  <a:cubicBezTo>
                    <a:pt x="209133" y="70194"/>
                    <a:pt x="207761" y="68821"/>
                    <a:pt x="206070" y="68821"/>
                  </a:cubicBezTo>
                  <a:cubicBezTo>
                    <a:pt x="204379" y="68821"/>
                    <a:pt x="203006" y="70194"/>
                    <a:pt x="203006" y="71885"/>
                  </a:cubicBezTo>
                  <a:lnTo>
                    <a:pt x="203006" y="96100"/>
                  </a:lnTo>
                  <a:lnTo>
                    <a:pt x="6127" y="96100"/>
                  </a:lnTo>
                  <a:lnTo>
                    <a:pt x="6127" y="33382"/>
                  </a:lnTo>
                  <a:lnTo>
                    <a:pt x="203006" y="33382"/>
                  </a:lnTo>
                  <a:lnTo>
                    <a:pt x="203006" y="57596"/>
                  </a:lnTo>
                  <a:cubicBezTo>
                    <a:pt x="203006" y="59287"/>
                    <a:pt x="204379" y="60660"/>
                    <a:pt x="206070" y="60660"/>
                  </a:cubicBezTo>
                  <a:cubicBezTo>
                    <a:pt x="207761" y="60660"/>
                    <a:pt x="209133" y="59287"/>
                    <a:pt x="209133" y="57596"/>
                  </a:cubicBezTo>
                  <a:lnTo>
                    <a:pt x="209133" y="6667"/>
                  </a:lnTo>
                  <a:cubicBezTo>
                    <a:pt x="209133" y="2991"/>
                    <a:pt x="206143" y="1"/>
                    <a:pt x="202467" y="1"/>
                  </a:cubicBezTo>
                  <a:lnTo>
                    <a:pt x="111711" y="1"/>
                  </a:lnTo>
                  <a:cubicBezTo>
                    <a:pt x="110020" y="1"/>
                    <a:pt x="108647" y="1373"/>
                    <a:pt x="108647" y="3064"/>
                  </a:cubicBezTo>
                  <a:cubicBezTo>
                    <a:pt x="108647" y="4755"/>
                    <a:pt x="110020" y="6128"/>
                    <a:pt x="111711" y="6128"/>
                  </a:cubicBezTo>
                  <a:lnTo>
                    <a:pt x="202467" y="6128"/>
                  </a:lnTo>
                  <a:cubicBezTo>
                    <a:pt x="202761" y="6128"/>
                    <a:pt x="203006" y="6373"/>
                    <a:pt x="203006" y="6667"/>
                  </a:cubicBezTo>
                  <a:lnTo>
                    <a:pt x="203006" y="27254"/>
                  </a:lnTo>
                  <a:lnTo>
                    <a:pt x="6127" y="27254"/>
                  </a:lnTo>
                  <a:lnTo>
                    <a:pt x="6127" y="6667"/>
                  </a:lnTo>
                  <a:cubicBezTo>
                    <a:pt x="6127" y="6373"/>
                    <a:pt x="6372" y="6128"/>
                    <a:pt x="6666" y="6128"/>
                  </a:cubicBezTo>
                  <a:lnTo>
                    <a:pt x="97422" y="6128"/>
                  </a:lnTo>
                  <a:cubicBezTo>
                    <a:pt x="99113" y="6128"/>
                    <a:pt x="100486" y="4755"/>
                    <a:pt x="100486" y="3064"/>
                  </a:cubicBezTo>
                  <a:cubicBezTo>
                    <a:pt x="100486" y="1373"/>
                    <a:pt x="99113" y="1"/>
                    <a:pt x="974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49"/>
          <p:cNvSpPr txBox="1">
            <a:spLocks noGrp="1"/>
          </p:cNvSpPr>
          <p:nvPr>
            <p:ph type="subTitle" idx="1"/>
          </p:nvPr>
        </p:nvSpPr>
        <p:spPr>
          <a:xfrm flipH="1">
            <a:off x="223284" y="1246842"/>
            <a:ext cx="3004658" cy="31018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dirty="0" smtClean="0"/>
              <a:t>Members show</a:t>
            </a:r>
          </a:p>
          <a:p>
            <a:r>
              <a:rPr lang="en-US" sz="1800" b="1" dirty="0"/>
              <a:t>c</a:t>
            </a:r>
            <a:r>
              <a:rPr lang="en-US" sz="1800" b="1" dirty="0" smtClean="0"/>
              <a:t>onsistently higher</a:t>
            </a:r>
          </a:p>
          <a:p>
            <a:r>
              <a:rPr lang="en-US" sz="1800" b="1" dirty="0" smtClean="0"/>
              <a:t>patronage patterns</a:t>
            </a:r>
          </a:p>
          <a:p>
            <a:r>
              <a:rPr lang="en-US" sz="1800" b="1" dirty="0" smtClean="0"/>
              <a:t>compared to Casual</a:t>
            </a:r>
          </a:p>
          <a:p>
            <a:r>
              <a:rPr lang="en-US" sz="1800" b="1" dirty="0" smtClean="0"/>
              <a:t>users which changes</a:t>
            </a:r>
          </a:p>
          <a:p>
            <a:r>
              <a:rPr lang="en-US" sz="1800" b="1" dirty="0" smtClean="0"/>
              <a:t>only in the middle part of</a:t>
            </a:r>
          </a:p>
          <a:p>
            <a:r>
              <a:rPr lang="en-US" sz="1800" b="1" dirty="0" smtClean="0"/>
              <a:t>the year.</a:t>
            </a:r>
            <a:endParaRPr lang="en-US" sz="1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639" y="859316"/>
            <a:ext cx="6114361" cy="331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5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9"/>
          <p:cNvSpPr txBox="1">
            <a:spLocks noGrp="1"/>
          </p:cNvSpPr>
          <p:nvPr>
            <p:ph type="title"/>
          </p:nvPr>
        </p:nvSpPr>
        <p:spPr>
          <a:xfrm>
            <a:off x="432921" y="5735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MONTHLY BIKE </a:t>
            </a:r>
            <a:br>
              <a:rPr lang="en" sz="2000" dirty="0" smtClean="0"/>
            </a:br>
            <a:r>
              <a:rPr lang="en" sz="2000" dirty="0" smtClean="0"/>
              <a:t>USAGE</a:t>
            </a:r>
            <a:endParaRPr sz="2000" dirty="0"/>
          </a:p>
        </p:txBody>
      </p:sp>
      <p:grpSp>
        <p:nvGrpSpPr>
          <p:cNvPr id="637" name="Google Shape;637;p49"/>
          <p:cNvGrpSpPr/>
          <p:nvPr/>
        </p:nvGrpSpPr>
        <p:grpSpPr>
          <a:xfrm>
            <a:off x="6423222" y="2738803"/>
            <a:ext cx="492511" cy="304928"/>
            <a:chOff x="1190625" y="1228875"/>
            <a:chExt cx="5228350" cy="3237025"/>
          </a:xfrm>
        </p:grpSpPr>
        <p:sp>
          <p:nvSpPr>
            <p:cNvPr id="638" name="Google Shape;638;p49"/>
            <p:cNvSpPr/>
            <p:nvPr/>
          </p:nvSpPr>
          <p:spPr>
            <a:xfrm>
              <a:off x="1826625" y="2296700"/>
              <a:ext cx="1120675" cy="1101375"/>
            </a:xfrm>
            <a:custGeom>
              <a:avLst/>
              <a:gdLst/>
              <a:ahLst/>
              <a:cxnLst/>
              <a:rect l="l" t="t" r="r" b="b"/>
              <a:pathLst>
                <a:path w="44827" h="44055" extrusionOk="0">
                  <a:moveTo>
                    <a:pt x="33626" y="7040"/>
                  </a:moveTo>
                  <a:lnTo>
                    <a:pt x="37400" y="10815"/>
                  </a:lnTo>
                  <a:lnTo>
                    <a:pt x="28945" y="19246"/>
                  </a:lnTo>
                  <a:cubicBezTo>
                    <a:pt x="27425" y="20790"/>
                    <a:pt x="27425" y="23265"/>
                    <a:pt x="28945" y="24809"/>
                  </a:cubicBezTo>
                  <a:lnTo>
                    <a:pt x="37400" y="33240"/>
                  </a:lnTo>
                  <a:lnTo>
                    <a:pt x="33626" y="37015"/>
                  </a:lnTo>
                  <a:lnTo>
                    <a:pt x="25195" y="28559"/>
                  </a:lnTo>
                  <a:cubicBezTo>
                    <a:pt x="24423" y="27799"/>
                    <a:pt x="23418" y="27420"/>
                    <a:pt x="22413" y="27420"/>
                  </a:cubicBezTo>
                  <a:cubicBezTo>
                    <a:pt x="21409" y="27420"/>
                    <a:pt x="20404" y="27799"/>
                    <a:pt x="19632" y="28559"/>
                  </a:cubicBezTo>
                  <a:lnTo>
                    <a:pt x="11201" y="37015"/>
                  </a:lnTo>
                  <a:lnTo>
                    <a:pt x="7426" y="33240"/>
                  </a:lnTo>
                  <a:lnTo>
                    <a:pt x="15882" y="24809"/>
                  </a:lnTo>
                  <a:cubicBezTo>
                    <a:pt x="17401" y="23265"/>
                    <a:pt x="17401" y="20790"/>
                    <a:pt x="15882" y="19246"/>
                  </a:cubicBezTo>
                  <a:lnTo>
                    <a:pt x="7426" y="10815"/>
                  </a:lnTo>
                  <a:lnTo>
                    <a:pt x="11201" y="7040"/>
                  </a:lnTo>
                  <a:lnTo>
                    <a:pt x="19632" y="15496"/>
                  </a:lnTo>
                  <a:cubicBezTo>
                    <a:pt x="20404" y="16256"/>
                    <a:pt x="21409" y="16636"/>
                    <a:pt x="22413" y="16636"/>
                  </a:cubicBezTo>
                  <a:cubicBezTo>
                    <a:pt x="23418" y="16636"/>
                    <a:pt x="24423" y="16256"/>
                    <a:pt x="25195" y="15496"/>
                  </a:cubicBezTo>
                  <a:lnTo>
                    <a:pt x="33626" y="7040"/>
                  </a:lnTo>
                  <a:close/>
                  <a:moveTo>
                    <a:pt x="11191" y="0"/>
                  </a:moveTo>
                  <a:cubicBezTo>
                    <a:pt x="10190" y="0"/>
                    <a:pt x="9191" y="386"/>
                    <a:pt x="8431" y="1158"/>
                  </a:cubicBezTo>
                  <a:lnTo>
                    <a:pt x="1544" y="8045"/>
                  </a:lnTo>
                  <a:cubicBezTo>
                    <a:pt x="0" y="9565"/>
                    <a:pt x="0" y="12065"/>
                    <a:pt x="1544" y="13584"/>
                  </a:cubicBezTo>
                  <a:lnTo>
                    <a:pt x="9975" y="22040"/>
                  </a:lnTo>
                  <a:lnTo>
                    <a:pt x="1544" y="30471"/>
                  </a:lnTo>
                  <a:cubicBezTo>
                    <a:pt x="0" y="31990"/>
                    <a:pt x="0" y="34490"/>
                    <a:pt x="1544" y="36010"/>
                  </a:cubicBezTo>
                  <a:lnTo>
                    <a:pt x="8431" y="42897"/>
                  </a:lnTo>
                  <a:cubicBezTo>
                    <a:pt x="9191" y="43669"/>
                    <a:pt x="10190" y="44055"/>
                    <a:pt x="11191" y="44055"/>
                  </a:cubicBezTo>
                  <a:cubicBezTo>
                    <a:pt x="12193" y="44055"/>
                    <a:pt x="13198" y="43669"/>
                    <a:pt x="13970" y="42897"/>
                  </a:cubicBezTo>
                  <a:lnTo>
                    <a:pt x="22401" y="34466"/>
                  </a:lnTo>
                  <a:lnTo>
                    <a:pt x="30857" y="42897"/>
                  </a:lnTo>
                  <a:cubicBezTo>
                    <a:pt x="31616" y="43669"/>
                    <a:pt x="32621" y="44055"/>
                    <a:pt x="33626" y="44055"/>
                  </a:cubicBezTo>
                  <a:cubicBezTo>
                    <a:pt x="34631" y="44055"/>
                    <a:pt x="35636" y="43669"/>
                    <a:pt x="36396" y="42897"/>
                  </a:cubicBezTo>
                  <a:lnTo>
                    <a:pt x="43283" y="36010"/>
                  </a:lnTo>
                  <a:cubicBezTo>
                    <a:pt x="44827" y="34490"/>
                    <a:pt x="44827" y="32015"/>
                    <a:pt x="43283" y="30471"/>
                  </a:cubicBezTo>
                  <a:lnTo>
                    <a:pt x="34852" y="22040"/>
                  </a:lnTo>
                  <a:lnTo>
                    <a:pt x="43283" y="13584"/>
                  </a:lnTo>
                  <a:cubicBezTo>
                    <a:pt x="44827" y="12065"/>
                    <a:pt x="44827" y="9565"/>
                    <a:pt x="43283" y="8045"/>
                  </a:cubicBezTo>
                  <a:lnTo>
                    <a:pt x="36396" y="1158"/>
                  </a:lnTo>
                  <a:cubicBezTo>
                    <a:pt x="35636" y="386"/>
                    <a:pt x="34631" y="0"/>
                    <a:pt x="33626" y="0"/>
                  </a:cubicBezTo>
                  <a:cubicBezTo>
                    <a:pt x="32621" y="0"/>
                    <a:pt x="31616" y="386"/>
                    <a:pt x="30857" y="1158"/>
                  </a:cubicBezTo>
                  <a:lnTo>
                    <a:pt x="22401" y="9589"/>
                  </a:lnTo>
                  <a:lnTo>
                    <a:pt x="13970" y="1158"/>
                  </a:lnTo>
                  <a:cubicBezTo>
                    <a:pt x="13198" y="386"/>
                    <a:pt x="12193" y="0"/>
                    <a:pt x="11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9"/>
            <p:cNvSpPr/>
            <p:nvPr/>
          </p:nvSpPr>
          <p:spPr>
            <a:xfrm>
              <a:off x="3244450" y="2296700"/>
              <a:ext cx="1120675" cy="1101375"/>
            </a:xfrm>
            <a:custGeom>
              <a:avLst/>
              <a:gdLst/>
              <a:ahLst/>
              <a:cxnLst/>
              <a:rect l="l" t="t" r="r" b="b"/>
              <a:pathLst>
                <a:path w="44827" h="44055" extrusionOk="0">
                  <a:moveTo>
                    <a:pt x="33626" y="7040"/>
                  </a:moveTo>
                  <a:lnTo>
                    <a:pt x="37401" y="10815"/>
                  </a:lnTo>
                  <a:lnTo>
                    <a:pt x="28945" y="19246"/>
                  </a:lnTo>
                  <a:cubicBezTo>
                    <a:pt x="27426" y="20790"/>
                    <a:pt x="27426" y="23265"/>
                    <a:pt x="28945" y="24809"/>
                  </a:cubicBezTo>
                  <a:lnTo>
                    <a:pt x="37401" y="33240"/>
                  </a:lnTo>
                  <a:lnTo>
                    <a:pt x="33626" y="37015"/>
                  </a:lnTo>
                  <a:lnTo>
                    <a:pt x="25195" y="28559"/>
                  </a:lnTo>
                  <a:cubicBezTo>
                    <a:pt x="24423" y="27799"/>
                    <a:pt x="23419" y="27420"/>
                    <a:pt x="22417" y="27420"/>
                  </a:cubicBezTo>
                  <a:cubicBezTo>
                    <a:pt x="21415" y="27420"/>
                    <a:pt x="20416" y="27799"/>
                    <a:pt x="19656" y="28559"/>
                  </a:cubicBezTo>
                  <a:lnTo>
                    <a:pt x="11201" y="37015"/>
                  </a:lnTo>
                  <a:lnTo>
                    <a:pt x="7427" y="33240"/>
                  </a:lnTo>
                  <a:lnTo>
                    <a:pt x="15882" y="24809"/>
                  </a:lnTo>
                  <a:cubicBezTo>
                    <a:pt x="17402" y="23265"/>
                    <a:pt x="17426" y="20790"/>
                    <a:pt x="15882" y="19246"/>
                  </a:cubicBezTo>
                  <a:lnTo>
                    <a:pt x="7427" y="10815"/>
                  </a:lnTo>
                  <a:lnTo>
                    <a:pt x="11201" y="7040"/>
                  </a:lnTo>
                  <a:lnTo>
                    <a:pt x="19656" y="15496"/>
                  </a:lnTo>
                  <a:cubicBezTo>
                    <a:pt x="20416" y="16256"/>
                    <a:pt x="21415" y="16636"/>
                    <a:pt x="22417" y="16636"/>
                  </a:cubicBezTo>
                  <a:cubicBezTo>
                    <a:pt x="23419" y="16636"/>
                    <a:pt x="24423" y="16256"/>
                    <a:pt x="25195" y="15496"/>
                  </a:cubicBezTo>
                  <a:lnTo>
                    <a:pt x="33626" y="7040"/>
                  </a:lnTo>
                  <a:close/>
                  <a:moveTo>
                    <a:pt x="11201" y="0"/>
                  </a:moveTo>
                  <a:cubicBezTo>
                    <a:pt x="10196" y="0"/>
                    <a:pt x="9191" y="386"/>
                    <a:pt x="8431" y="1158"/>
                  </a:cubicBezTo>
                  <a:lnTo>
                    <a:pt x="1544" y="8045"/>
                  </a:lnTo>
                  <a:cubicBezTo>
                    <a:pt x="25" y="9565"/>
                    <a:pt x="25" y="12065"/>
                    <a:pt x="1544" y="13584"/>
                  </a:cubicBezTo>
                  <a:lnTo>
                    <a:pt x="10000" y="22040"/>
                  </a:lnTo>
                  <a:lnTo>
                    <a:pt x="1544" y="30471"/>
                  </a:lnTo>
                  <a:cubicBezTo>
                    <a:pt x="0" y="32015"/>
                    <a:pt x="0" y="34490"/>
                    <a:pt x="1544" y="36010"/>
                  </a:cubicBezTo>
                  <a:lnTo>
                    <a:pt x="8431" y="42897"/>
                  </a:lnTo>
                  <a:cubicBezTo>
                    <a:pt x="9191" y="43669"/>
                    <a:pt x="10196" y="44055"/>
                    <a:pt x="11201" y="44055"/>
                  </a:cubicBezTo>
                  <a:cubicBezTo>
                    <a:pt x="12206" y="44055"/>
                    <a:pt x="13211" y="43669"/>
                    <a:pt x="13970" y="42897"/>
                  </a:cubicBezTo>
                  <a:lnTo>
                    <a:pt x="22426" y="34466"/>
                  </a:lnTo>
                  <a:lnTo>
                    <a:pt x="30857" y="42897"/>
                  </a:lnTo>
                  <a:cubicBezTo>
                    <a:pt x="31629" y="43669"/>
                    <a:pt x="32634" y="44055"/>
                    <a:pt x="33636" y="44055"/>
                  </a:cubicBezTo>
                  <a:cubicBezTo>
                    <a:pt x="34637" y="44055"/>
                    <a:pt x="35636" y="43669"/>
                    <a:pt x="36396" y="42897"/>
                  </a:cubicBezTo>
                  <a:lnTo>
                    <a:pt x="43283" y="36010"/>
                  </a:lnTo>
                  <a:cubicBezTo>
                    <a:pt x="44827" y="34490"/>
                    <a:pt x="44827" y="31990"/>
                    <a:pt x="43283" y="30471"/>
                  </a:cubicBezTo>
                  <a:lnTo>
                    <a:pt x="34852" y="22040"/>
                  </a:lnTo>
                  <a:lnTo>
                    <a:pt x="43283" y="13584"/>
                  </a:lnTo>
                  <a:cubicBezTo>
                    <a:pt x="44827" y="12065"/>
                    <a:pt x="44827" y="9565"/>
                    <a:pt x="43283" y="8045"/>
                  </a:cubicBezTo>
                  <a:lnTo>
                    <a:pt x="36420" y="1158"/>
                  </a:lnTo>
                  <a:cubicBezTo>
                    <a:pt x="35648" y="386"/>
                    <a:pt x="34644" y="0"/>
                    <a:pt x="33639" y="0"/>
                  </a:cubicBezTo>
                  <a:cubicBezTo>
                    <a:pt x="32634" y="0"/>
                    <a:pt x="31629" y="386"/>
                    <a:pt x="30857" y="1158"/>
                  </a:cubicBezTo>
                  <a:lnTo>
                    <a:pt x="22426" y="9589"/>
                  </a:lnTo>
                  <a:lnTo>
                    <a:pt x="13970" y="1158"/>
                  </a:lnTo>
                  <a:cubicBezTo>
                    <a:pt x="13211" y="386"/>
                    <a:pt x="12206" y="0"/>
                    <a:pt x="11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9"/>
            <p:cNvSpPr/>
            <p:nvPr/>
          </p:nvSpPr>
          <p:spPr>
            <a:xfrm>
              <a:off x="4662900" y="2296700"/>
              <a:ext cx="1120075" cy="1101375"/>
            </a:xfrm>
            <a:custGeom>
              <a:avLst/>
              <a:gdLst/>
              <a:ahLst/>
              <a:cxnLst/>
              <a:rect l="l" t="t" r="r" b="b"/>
              <a:pathLst>
                <a:path w="44803" h="44055" extrusionOk="0">
                  <a:moveTo>
                    <a:pt x="33626" y="7040"/>
                  </a:moveTo>
                  <a:lnTo>
                    <a:pt x="37376" y="10815"/>
                  </a:lnTo>
                  <a:lnTo>
                    <a:pt x="28945" y="19270"/>
                  </a:lnTo>
                  <a:cubicBezTo>
                    <a:pt x="27401" y="20790"/>
                    <a:pt x="27401" y="23265"/>
                    <a:pt x="28945" y="24809"/>
                  </a:cubicBezTo>
                  <a:lnTo>
                    <a:pt x="37376" y="33240"/>
                  </a:lnTo>
                  <a:lnTo>
                    <a:pt x="33626" y="37015"/>
                  </a:lnTo>
                  <a:lnTo>
                    <a:pt x="25171" y="28559"/>
                  </a:lnTo>
                  <a:cubicBezTo>
                    <a:pt x="24399" y="27799"/>
                    <a:pt x="23394" y="27420"/>
                    <a:pt x="22392" y="27420"/>
                  </a:cubicBezTo>
                  <a:cubicBezTo>
                    <a:pt x="21390" y="27420"/>
                    <a:pt x="20392" y="27799"/>
                    <a:pt x="19632" y="28559"/>
                  </a:cubicBezTo>
                  <a:lnTo>
                    <a:pt x="11176" y="37015"/>
                  </a:lnTo>
                  <a:lnTo>
                    <a:pt x="7426" y="33240"/>
                  </a:lnTo>
                  <a:lnTo>
                    <a:pt x="15857" y="24809"/>
                  </a:lnTo>
                  <a:cubicBezTo>
                    <a:pt x="17401" y="23265"/>
                    <a:pt x="17401" y="20790"/>
                    <a:pt x="15857" y="19246"/>
                  </a:cubicBezTo>
                  <a:lnTo>
                    <a:pt x="7426" y="10815"/>
                  </a:lnTo>
                  <a:lnTo>
                    <a:pt x="11176" y="7040"/>
                  </a:lnTo>
                  <a:lnTo>
                    <a:pt x="19632" y="15496"/>
                  </a:lnTo>
                  <a:cubicBezTo>
                    <a:pt x="20392" y="16256"/>
                    <a:pt x="21390" y="16636"/>
                    <a:pt x="22392" y="16636"/>
                  </a:cubicBezTo>
                  <a:cubicBezTo>
                    <a:pt x="23394" y="16636"/>
                    <a:pt x="24399" y="16256"/>
                    <a:pt x="25171" y="15496"/>
                  </a:cubicBezTo>
                  <a:lnTo>
                    <a:pt x="33626" y="7040"/>
                  </a:lnTo>
                  <a:close/>
                  <a:moveTo>
                    <a:pt x="11185" y="0"/>
                  </a:moveTo>
                  <a:cubicBezTo>
                    <a:pt x="10184" y="0"/>
                    <a:pt x="9179" y="386"/>
                    <a:pt x="8407" y="1158"/>
                  </a:cubicBezTo>
                  <a:lnTo>
                    <a:pt x="1520" y="8045"/>
                  </a:lnTo>
                  <a:cubicBezTo>
                    <a:pt x="0" y="9565"/>
                    <a:pt x="0" y="12065"/>
                    <a:pt x="1520" y="13584"/>
                  </a:cubicBezTo>
                  <a:lnTo>
                    <a:pt x="9975" y="22040"/>
                  </a:lnTo>
                  <a:lnTo>
                    <a:pt x="1520" y="30471"/>
                  </a:lnTo>
                  <a:cubicBezTo>
                    <a:pt x="0" y="32015"/>
                    <a:pt x="0" y="34490"/>
                    <a:pt x="1520" y="36010"/>
                  </a:cubicBezTo>
                  <a:lnTo>
                    <a:pt x="8407" y="42897"/>
                  </a:lnTo>
                  <a:cubicBezTo>
                    <a:pt x="9179" y="43669"/>
                    <a:pt x="10184" y="44055"/>
                    <a:pt x="11185" y="44055"/>
                  </a:cubicBezTo>
                  <a:cubicBezTo>
                    <a:pt x="12187" y="44055"/>
                    <a:pt x="13186" y="43669"/>
                    <a:pt x="13946" y="42897"/>
                  </a:cubicBezTo>
                  <a:lnTo>
                    <a:pt x="22401" y="34466"/>
                  </a:lnTo>
                  <a:lnTo>
                    <a:pt x="30832" y="42897"/>
                  </a:lnTo>
                  <a:cubicBezTo>
                    <a:pt x="31604" y="43669"/>
                    <a:pt x="32609" y="44055"/>
                    <a:pt x="33614" y="44055"/>
                  </a:cubicBezTo>
                  <a:cubicBezTo>
                    <a:pt x="34619" y="44055"/>
                    <a:pt x="35624" y="43669"/>
                    <a:pt x="36396" y="42897"/>
                  </a:cubicBezTo>
                  <a:lnTo>
                    <a:pt x="43283" y="36010"/>
                  </a:lnTo>
                  <a:cubicBezTo>
                    <a:pt x="44802" y="34490"/>
                    <a:pt x="44802" y="31990"/>
                    <a:pt x="43283" y="30471"/>
                  </a:cubicBezTo>
                  <a:lnTo>
                    <a:pt x="34827" y="22040"/>
                  </a:lnTo>
                  <a:lnTo>
                    <a:pt x="43283" y="13584"/>
                  </a:lnTo>
                  <a:cubicBezTo>
                    <a:pt x="44802" y="12065"/>
                    <a:pt x="44802" y="9565"/>
                    <a:pt x="43283" y="8045"/>
                  </a:cubicBezTo>
                  <a:lnTo>
                    <a:pt x="36396" y="1158"/>
                  </a:lnTo>
                  <a:cubicBezTo>
                    <a:pt x="35624" y="399"/>
                    <a:pt x="34619" y="19"/>
                    <a:pt x="33614" y="19"/>
                  </a:cubicBezTo>
                  <a:cubicBezTo>
                    <a:pt x="32609" y="19"/>
                    <a:pt x="31604" y="399"/>
                    <a:pt x="30832" y="1158"/>
                  </a:cubicBezTo>
                  <a:lnTo>
                    <a:pt x="22401" y="9589"/>
                  </a:lnTo>
                  <a:lnTo>
                    <a:pt x="13946" y="1158"/>
                  </a:lnTo>
                  <a:cubicBezTo>
                    <a:pt x="13186" y="386"/>
                    <a:pt x="12187" y="0"/>
                    <a:pt x="11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9"/>
            <p:cNvSpPr/>
            <p:nvPr/>
          </p:nvSpPr>
          <p:spPr>
            <a:xfrm>
              <a:off x="1190625" y="1228875"/>
              <a:ext cx="5228350" cy="3237025"/>
            </a:xfrm>
            <a:custGeom>
              <a:avLst/>
              <a:gdLst/>
              <a:ahLst/>
              <a:cxnLst/>
              <a:rect l="l" t="t" r="r" b="b"/>
              <a:pathLst>
                <a:path w="209134" h="129481" extrusionOk="0">
                  <a:moveTo>
                    <a:pt x="203006" y="102227"/>
                  </a:moveTo>
                  <a:lnTo>
                    <a:pt x="203006" y="122814"/>
                  </a:lnTo>
                  <a:cubicBezTo>
                    <a:pt x="203006" y="123108"/>
                    <a:pt x="202761" y="123353"/>
                    <a:pt x="202467" y="123353"/>
                  </a:cubicBezTo>
                  <a:lnTo>
                    <a:pt x="6666" y="123353"/>
                  </a:lnTo>
                  <a:cubicBezTo>
                    <a:pt x="6372" y="123353"/>
                    <a:pt x="6127" y="123108"/>
                    <a:pt x="6127" y="122814"/>
                  </a:cubicBezTo>
                  <a:lnTo>
                    <a:pt x="6127" y="102227"/>
                  </a:lnTo>
                  <a:close/>
                  <a:moveTo>
                    <a:pt x="6666" y="1"/>
                  </a:moveTo>
                  <a:cubicBezTo>
                    <a:pt x="2990" y="1"/>
                    <a:pt x="0" y="2991"/>
                    <a:pt x="0" y="6667"/>
                  </a:cubicBezTo>
                  <a:lnTo>
                    <a:pt x="0" y="122814"/>
                  </a:lnTo>
                  <a:cubicBezTo>
                    <a:pt x="0" y="126490"/>
                    <a:pt x="2990" y="129481"/>
                    <a:pt x="6666" y="129481"/>
                  </a:cubicBezTo>
                  <a:lnTo>
                    <a:pt x="202467" y="129481"/>
                  </a:lnTo>
                  <a:cubicBezTo>
                    <a:pt x="206143" y="129481"/>
                    <a:pt x="209133" y="126490"/>
                    <a:pt x="209133" y="122814"/>
                  </a:cubicBezTo>
                  <a:lnTo>
                    <a:pt x="209133" y="71885"/>
                  </a:lnTo>
                  <a:cubicBezTo>
                    <a:pt x="209133" y="70194"/>
                    <a:pt x="207761" y="68821"/>
                    <a:pt x="206070" y="68821"/>
                  </a:cubicBezTo>
                  <a:cubicBezTo>
                    <a:pt x="204379" y="68821"/>
                    <a:pt x="203006" y="70194"/>
                    <a:pt x="203006" y="71885"/>
                  </a:cubicBezTo>
                  <a:lnTo>
                    <a:pt x="203006" y="96100"/>
                  </a:lnTo>
                  <a:lnTo>
                    <a:pt x="6127" y="96100"/>
                  </a:lnTo>
                  <a:lnTo>
                    <a:pt x="6127" y="33382"/>
                  </a:lnTo>
                  <a:lnTo>
                    <a:pt x="203006" y="33382"/>
                  </a:lnTo>
                  <a:lnTo>
                    <a:pt x="203006" y="57596"/>
                  </a:lnTo>
                  <a:cubicBezTo>
                    <a:pt x="203006" y="59287"/>
                    <a:pt x="204379" y="60660"/>
                    <a:pt x="206070" y="60660"/>
                  </a:cubicBezTo>
                  <a:cubicBezTo>
                    <a:pt x="207761" y="60660"/>
                    <a:pt x="209133" y="59287"/>
                    <a:pt x="209133" y="57596"/>
                  </a:cubicBezTo>
                  <a:lnTo>
                    <a:pt x="209133" y="6667"/>
                  </a:lnTo>
                  <a:cubicBezTo>
                    <a:pt x="209133" y="2991"/>
                    <a:pt x="206143" y="1"/>
                    <a:pt x="202467" y="1"/>
                  </a:cubicBezTo>
                  <a:lnTo>
                    <a:pt x="111711" y="1"/>
                  </a:lnTo>
                  <a:cubicBezTo>
                    <a:pt x="110020" y="1"/>
                    <a:pt x="108647" y="1373"/>
                    <a:pt x="108647" y="3064"/>
                  </a:cubicBezTo>
                  <a:cubicBezTo>
                    <a:pt x="108647" y="4755"/>
                    <a:pt x="110020" y="6128"/>
                    <a:pt x="111711" y="6128"/>
                  </a:cubicBezTo>
                  <a:lnTo>
                    <a:pt x="202467" y="6128"/>
                  </a:lnTo>
                  <a:cubicBezTo>
                    <a:pt x="202761" y="6128"/>
                    <a:pt x="203006" y="6373"/>
                    <a:pt x="203006" y="6667"/>
                  </a:cubicBezTo>
                  <a:lnTo>
                    <a:pt x="203006" y="27254"/>
                  </a:lnTo>
                  <a:lnTo>
                    <a:pt x="6127" y="27254"/>
                  </a:lnTo>
                  <a:lnTo>
                    <a:pt x="6127" y="6667"/>
                  </a:lnTo>
                  <a:cubicBezTo>
                    <a:pt x="6127" y="6373"/>
                    <a:pt x="6372" y="6128"/>
                    <a:pt x="6666" y="6128"/>
                  </a:cubicBezTo>
                  <a:lnTo>
                    <a:pt x="97422" y="6128"/>
                  </a:lnTo>
                  <a:cubicBezTo>
                    <a:pt x="99113" y="6128"/>
                    <a:pt x="100486" y="4755"/>
                    <a:pt x="100486" y="3064"/>
                  </a:cubicBezTo>
                  <a:cubicBezTo>
                    <a:pt x="100486" y="1373"/>
                    <a:pt x="99113" y="1"/>
                    <a:pt x="974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49"/>
          <p:cNvSpPr txBox="1">
            <a:spLocks noGrp="1"/>
          </p:cNvSpPr>
          <p:nvPr>
            <p:ph type="subTitle" idx="1"/>
          </p:nvPr>
        </p:nvSpPr>
        <p:spPr>
          <a:xfrm flipH="1">
            <a:off x="212650" y="1246842"/>
            <a:ext cx="2934585" cy="35099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/>
              <a:t>There is a trend of </a:t>
            </a:r>
            <a:r>
              <a:rPr lang="en-US" sz="1800" dirty="0" smtClean="0"/>
              <a:t>low</a:t>
            </a:r>
          </a:p>
          <a:p>
            <a:r>
              <a:rPr lang="en-US" sz="1800" dirty="0"/>
              <a:t>f</a:t>
            </a:r>
            <a:r>
              <a:rPr lang="en-US" sz="1800" dirty="0" smtClean="0"/>
              <a:t>igures from the start of</a:t>
            </a:r>
          </a:p>
          <a:p>
            <a:r>
              <a:rPr lang="en-US" sz="1800" dirty="0" smtClean="0"/>
              <a:t>the year which rises,</a:t>
            </a:r>
          </a:p>
          <a:p>
            <a:r>
              <a:rPr lang="en-US" sz="1800" dirty="0"/>
              <a:t>s</a:t>
            </a:r>
            <a:r>
              <a:rPr lang="en-US" sz="1800" dirty="0" smtClean="0"/>
              <a:t>ignificantly and peaks</a:t>
            </a:r>
          </a:p>
          <a:p>
            <a:r>
              <a:rPr lang="en-US" sz="1800" dirty="0" smtClean="0"/>
              <a:t>towards </a:t>
            </a:r>
            <a:r>
              <a:rPr lang="en-US" sz="1800" dirty="0"/>
              <a:t>the middle </a:t>
            </a:r>
            <a:r>
              <a:rPr lang="en-US" sz="1800" dirty="0" smtClean="0"/>
              <a:t>and</a:t>
            </a:r>
          </a:p>
          <a:p>
            <a:r>
              <a:rPr lang="en-US" sz="1800" dirty="0" smtClean="0"/>
              <a:t>falls </a:t>
            </a:r>
            <a:r>
              <a:rPr lang="en-US" sz="1800" dirty="0"/>
              <a:t>again towards </a:t>
            </a:r>
            <a:r>
              <a:rPr lang="en-US" sz="1800" dirty="0" smtClean="0"/>
              <a:t>the</a:t>
            </a:r>
          </a:p>
          <a:p>
            <a:r>
              <a:rPr lang="en-US" sz="1800" dirty="0"/>
              <a:t>e</a:t>
            </a:r>
            <a:r>
              <a:rPr lang="en-US" sz="1800" dirty="0" smtClean="0"/>
              <a:t>nd of the </a:t>
            </a:r>
            <a:r>
              <a:rPr lang="en-US" sz="1800" dirty="0"/>
              <a:t>year.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487" y="0"/>
            <a:ext cx="625244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0" name="Google Shape;750;p52" descr="Mechanic - close up"/>
          <p:cNvPicPr preferRelativeResize="0"/>
          <p:nvPr/>
        </p:nvPicPr>
        <p:blipFill rotWithShape="1">
          <a:blip r:embed="rId3">
            <a:alphaModFix/>
          </a:blip>
          <a:srcRect l="16915" r="16929"/>
          <a:stretch/>
        </p:blipFill>
        <p:spPr>
          <a:xfrm>
            <a:off x="4848225" y="769950"/>
            <a:ext cx="3576000" cy="3603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51" name="Google Shape;751;p52"/>
          <p:cNvSpPr txBox="1">
            <a:spLocks noGrp="1"/>
          </p:cNvSpPr>
          <p:nvPr>
            <p:ph type="ctrTitle"/>
          </p:nvPr>
        </p:nvSpPr>
        <p:spPr>
          <a:xfrm>
            <a:off x="678985" y="721584"/>
            <a:ext cx="3764451" cy="4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RIDEABLE TYPE (BIKE TYPE) ANALYSIS</a:t>
            </a:r>
            <a:endParaRPr dirty="0"/>
          </a:p>
        </p:txBody>
      </p:sp>
      <p:grpSp>
        <p:nvGrpSpPr>
          <p:cNvPr id="752" name="Google Shape;752;p52"/>
          <p:cNvGrpSpPr/>
          <p:nvPr/>
        </p:nvGrpSpPr>
        <p:grpSpPr>
          <a:xfrm>
            <a:off x="7655422" y="2717676"/>
            <a:ext cx="1179312" cy="2421251"/>
            <a:chOff x="5138875" y="4057900"/>
            <a:chExt cx="289800" cy="594975"/>
          </a:xfrm>
        </p:grpSpPr>
        <p:sp>
          <p:nvSpPr>
            <p:cNvPr id="753" name="Google Shape;753;p52"/>
            <p:cNvSpPr/>
            <p:nvPr/>
          </p:nvSpPr>
          <p:spPr>
            <a:xfrm>
              <a:off x="5274400" y="4057900"/>
              <a:ext cx="121700" cy="207575"/>
            </a:xfrm>
            <a:custGeom>
              <a:avLst/>
              <a:gdLst/>
              <a:ahLst/>
              <a:cxnLst/>
              <a:rect l="l" t="t" r="r" b="b"/>
              <a:pathLst>
                <a:path w="4868" h="8303" extrusionOk="0">
                  <a:moveTo>
                    <a:pt x="2434" y="0"/>
                  </a:moveTo>
                  <a:cubicBezTo>
                    <a:pt x="1090" y="0"/>
                    <a:pt x="1" y="1088"/>
                    <a:pt x="1" y="2434"/>
                  </a:cubicBezTo>
                  <a:lnTo>
                    <a:pt x="1" y="8303"/>
                  </a:lnTo>
                  <a:lnTo>
                    <a:pt x="749" y="8303"/>
                  </a:lnTo>
                  <a:lnTo>
                    <a:pt x="749" y="2434"/>
                  </a:lnTo>
                  <a:cubicBezTo>
                    <a:pt x="749" y="1494"/>
                    <a:pt x="1495" y="747"/>
                    <a:pt x="2434" y="747"/>
                  </a:cubicBezTo>
                  <a:cubicBezTo>
                    <a:pt x="3373" y="747"/>
                    <a:pt x="4121" y="1494"/>
                    <a:pt x="4121" y="2434"/>
                  </a:cubicBezTo>
                  <a:lnTo>
                    <a:pt x="4121" y="3202"/>
                  </a:lnTo>
                  <a:lnTo>
                    <a:pt x="4867" y="3202"/>
                  </a:lnTo>
                  <a:lnTo>
                    <a:pt x="4867" y="2434"/>
                  </a:lnTo>
                  <a:cubicBezTo>
                    <a:pt x="4867" y="1088"/>
                    <a:pt x="3780" y="0"/>
                    <a:pt x="24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2"/>
            <p:cNvSpPr/>
            <p:nvPr/>
          </p:nvSpPr>
          <p:spPr>
            <a:xfrm>
              <a:off x="5353950" y="4128850"/>
              <a:ext cx="69375" cy="18150"/>
            </a:xfrm>
            <a:custGeom>
              <a:avLst/>
              <a:gdLst/>
              <a:ahLst/>
              <a:cxnLst/>
              <a:rect l="l" t="t" r="r" b="b"/>
              <a:pathLst>
                <a:path w="2775" h="726" extrusionOk="0">
                  <a:moveTo>
                    <a:pt x="362" y="0"/>
                  </a:moveTo>
                  <a:cubicBezTo>
                    <a:pt x="171" y="0"/>
                    <a:pt x="0" y="171"/>
                    <a:pt x="0" y="364"/>
                  </a:cubicBezTo>
                  <a:cubicBezTo>
                    <a:pt x="0" y="555"/>
                    <a:pt x="171" y="726"/>
                    <a:pt x="362" y="726"/>
                  </a:cubicBezTo>
                  <a:lnTo>
                    <a:pt x="2411" y="726"/>
                  </a:lnTo>
                  <a:cubicBezTo>
                    <a:pt x="2625" y="726"/>
                    <a:pt x="2775" y="555"/>
                    <a:pt x="2775" y="364"/>
                  </a:cubicBezTo>
                  <a:cubicBezTo>
                    <a:pt x="2775" y="171"/>
                    <a:pt x="2625" y="0"/>
                    <a:pt x="2411" y="0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2"/>
            <p:cNvSpPr/>
            <p:nvPr/>
          </p:nvSpPr>
          <p:spPr>
            <a:xfrm>
              <a:off x="5348600" y="4147000"/>
              <a:ext cx="80075" cy="69950"/>
            </a:xfrm>
            <a:custGeom>
              <a:avLst/>
              <a:gdLst/>
              <a:ahLst/>
              <a:cxnLst/>
              <a:rect l="l" t="t" r="r" b="b"/>
              <a:pathLst>
                <a:path w="3203" h="2798" extrusionOk="0">
                  <a:moveTo>
                    <a:pt x="556" y="0"/>
                  </a:moveTo>
                  <a:cubicBezTo>
                    <a:pt x="214" y="299"/>
                    <a:pt x="1" y="726"/>
                    <a:pt x="1" y="1218"/>
                  </a:cubicBezTo>
                  <a:cubicBezTo>
                    <a:pt x="1" y="2092"/>
                    <a:pt x="726" y="2797"/>
                    <a:pt x="1601" y="2797"/>
                  </a:cubicBezTo>
                  <a:cubicBezTo>
                    <a:pt x="2477" y="2797"/>
                    <a:pt x="3202" y="2092"/>
                    <a:pt x="3202" y="1218"/>
                  </a:cubicBezTo>
                  <a:cubicBezTo>
                    <a:pt x="3202" y="726"/>
                    <a:pt x="2989" y="299"/>
                    <a:pt x="2647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2"/>
            <p:cNvSpPr/>
            <p:nvPr/>
          </p:nvSpPr>
          <p:spPr>
            <a:xfrm>
              <a:off x="5254675" y="4524800"/>
              <a:ext cx="58175" cy="113700"/>
            </a:xfrm>
            <a:custGeom>
              <a:avLst/>
              <a:gdLst/>
              <a:ahLst/>
              <a:cxnLst/>
              <a:rect l="l" t="t" r="r" b="b"/>
              <a:pathLst>
                <a:path w="2327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2327" y="45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2"/>
            <p:cNvSpPr/>
            <p:nvPr/>
          </p:nvSpPr>
          <p:spPr>
            <a:xfrm>
              <a:off x="5268550" y="4278825"/>
              <a:ext cx="29925" cy="287100"/>
            </a:xfrm>
            <a:custGeom>
              <a:avLst/>
              <a:gdLst/>
              <a:ahLst/>
              <a:cxnLst/>
              <a:rect l="l" t="t" r="r" b="b"/>
              <a:pathLst>
                <a:path w="1197" h="11484" extrusionOk="0">
                  <a:moveTo>
                    <a:pt x="1" y="0"/>
                  </a:moveTo>
                  <a:lnTo>
                    <a:pt x="1" y="11483"/>
                  </a:lnTo>
                  <a:lnTo>
                    <a:pt x="1196" y="11483"/>
                  </a:lnTo>
                  <a:lnTo>
                    <a:pt x="11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2"/>
            <p:cNvSpPr/>
            <p:nvPr/>
          </p:nvSpPr>
          <p:spPr>
            <a:xfrm>
              <a:off x="5254675" y="4508275"/>
              <a:ext cx="58175" cy="16550"/>
            </a:xfrm>
            <a:custGeom>
              <a:avLst/>
              <a:gdLst/>
              <a:ahLst/>
              <a:cxnLst/>
              <a:rect l="l" t="t" r="r" b="b"/>
              <a:pathLst>
                <a:path w="2327" h="662" extrusionOk="0">
                  <a:moveTo>
                    <a:pt x="1" y="0"/>
                  </a:moveTo>
                  <a:lnTo>
                    <a:pt x="1" y="661"/>
                  </a:lnTo>
                  <a:lnTo>
                    <a:pt x="2327" y="661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2"/>
            <p:cNvSpPr/>
            <p:nvPr/>
          </p:nvSpPr>
          <p:spPr>
            <a:xfrm>
              <a:off x="5234925" y="4635775"/>
              <a:ext cx="97700" cy="17100"/>
            </a:xfrm>
            <a:custGeom>
              <a:avLst/>
              <a:gdLst/>
              <a:ahLst/>
              <a:cxnLst/>
              <a:rect l="l" t="t" r="r" b="b"/>
              <a:pathLst>
                <a:path w="3908" h="684" extrusionOk="0">
                  <a:moveTo>
                    <a:pt x="663" y="1"/>
                  </a:moveTo>
                  <a:cubicBezTo>
                    <a:pt x="299" y="1"/>
                    <a:pt x="0" y="300"/>
                    <a:pt x="0" y="684"/>
                  </a:cubicBezTo>
                  <a:lnTo>
                    <a:pt x="3907" y="684"/>
                  </a:lnTo>
                  <a:cubicBezTo>
                    <a:pt x="3907" y="300"/>
                    <a:pt x="3608" y="1"/>
                    <a:pt x="3224" y="1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2"/>
            <p:cNvSpPr/>
            <p:nvPr/>
          </p:nvSpPr>
          <p:spPr>
            <a:xfrm>
              <a:off x="5171450" y="4057900"/>
              <a:ext cx="121675" cy="207575"/>
            </a:xfrm>
            <a:custGeom>
              <a:avLst/>
              <a:gdLst/>
              <a:ahLst/>
              <a:cxnLst/>
              <a:rect l="l" t="t" r="r" b="b"/>
              <a:pathLst>
                <a:path w="4867" h="8303" extrusionOk="0">
                  <a:moveTo>
                    <a:pt x="2433" y="0"/>
                  </a:moveTo>
                  <a:cubicBezTo>
                    <a:pt x="1088" y="0"/>
                    <a:pt x="0" y="1088"/>
                    <a:pt x="0" y="2434"/>
                  </a:cubicBezTo>
                  <a:lnTo>
                    <a:pt x="0" y="3202"/>
                  </a:lnTo>
                  <a:lnTo>
                    <a:pt x="746" y="3202"/>
                  </a:lnTo>
                  <a:lnTo>
                    <a:pt x="746" y="2434"/>
                  </a:lnTo>
                  <a:cubicBezTo>
                    <a:pt x="746" y="1494"/>
                    <a:pt x="1494" y="747"/>
                    <a:pt x="2433" y="747"/>
                  </a:cubicBezTo>
                  <a:cubicBezTo>
                    <a:pt x="3350" y="747"/>
                    <a:pt x="4119" y="1494"/>
                    <a:pt x="4119" y="2434"/>
                  </a:cubicBezTo>
                  <a:lnTo>
                    <a:pt x="4119" y="8303"/>
                  </a:lnTo>
                  <a:lnTo>
                    <a:pt x="4867" y="8303"/>
                  </a:lnTo>
                  <a:lnTo>
                    <a:pt x="4867" y="2434"/>
                  </a:lnTo>
                  <a:cubicBezTo>
                    <a:pt x="4867" y="1088"/>
                    <a:pt x="3777" y="0"/>
                    <a:pt x="24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2"/>
            <p:cNvSpPr/>
            <p:nvPr/>
          </p:nvSpPr>
          <p:spPr>
            <a:xfrm>
              <a:off x="5262150" y="4263325"/>
              <a:ext cx="42725" cy="26700"/>
            </a:xfrm>
            <a:custGeom>
              <a:avLst/>
              <a:gdLst/>
              <a:ahLst/>
              <a:cxnLst/>
              <a:rect l="l" t="t" r="r" b="b"/>
              <a:pathLst>
                <a:path w="1709" h="1068" extrusionOk="0">
                  <a:moveTo>
                    <a:pt x="1" y="0"/>
                  </a:moveTo>
                  <a:lnTo>
                    <a:pt x="1" y="1067"/>
                  </a:lnTo>
                  <a:lnTo>
                    <a:pt x="1708" y="106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2"/>
            <p:cNvSpPr/>
            <p:nvPr/>
          </p:nvSpPr>
          <p:spPr>
            <a:xfrm>
              <a:off x="5262150" y="4243600"/>
              <a:ext cx="42725" cy="12825"/>
            </a:xfrm>
            <a:custGeom>
              <a:avLst/>
              <a:gdLst/>
              <a:ahLst/>
              <a:cxnLst/>
              <a:rect l="l" t="t" r="r" b="b"/>
              <a:pathLst>
                <a:path w="1709" h="513" extrusionOk="0">
                  <a:moveTo>
                    <a:pt x="1" y="0"/>
                  </a:moveTo>
                  <a:lnTo>
                    <a:pt x="1" y="513"/>
                  </a:lnTo>
                  <a:lnTo>
                    <a:pt x="1708" y="513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2"/>
            <p:cNvSpPr/>
            <p:nvPr/>
          </p:nvSpPr>
          <p:spPr>
            <a:xfrm>
              <a:off x="5143700" y="4128850"/>
              <a:ext cx="69900" cy="18150"/>
            </a:xfrm>
            <a:custGeom>
              <a:avLst/>
              <a:gdLst/>
              <a:ahLst/>
              <a:cxnLst/>
              <a:rect l="l" t="t" r="r" b="b"/>
              <a:pathLst>
                <a:path w="2796" h="726" extrusionOk="0">
                  <a:moveTo>
                    <a:pt x="362" y="0"/>
                  </a:moveTo>
                  <a:cubicBezTo>
                    <a:pt x="171" y="0"/>
                    <a:pt x="0" y="171"/>
                    <a:pt x="0" y="364"/>
                  </a:cubicBezTo>
                  <a:cubicBezTo>
                    <a:pt x="0" y="555"/>
                    <a:pt x="171" y="726"/>
                    <a:pt x="362" y="726"/>
                  </a:cubicBezTo>
                  <a:lnTo>
                    <a:pt x="2434" y="726"/>
                  </a:lnTo>
                  <a:cubicBezTo>
                    <a:pt x="2625" y="726"/>
                    <a:pt x="2796" y="555"/>
                    <a:pt x="2796" y="364"/>
                  </a:cubicBezTo>
                  <a:cubicBezTo>
                    <a:pt x="2796" y="171"/>
                    <a:pt x="2625" y="0"/>
                    <a:pt x="2434" y="0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2"/>
            <p:cNvSpPr/>
            <p:nvPr/>
          </p:nvSpPr>
          <p:spPr>
            <a:xfrm>
              <a:off x="5138875" y="4147000"/>
              <a:ext cx="79550" cy="69950"/>
            </a:xfrm>
            <a:custGeom>
              <a:avLst/>
              <a:gdLst/>
              <a:ahLst/>
              <a:cxnLst/>
              <a:rect l="l" t="t" r="r" b="b"/>
              <a:pathLst>
                <a:path w="3182" h="2798" extrusionOk="0">
                  <a:moveTo>
                    <a:pt x="555" y="0"/>
                  </a:moveTo>
                  <a:cubicBezTo>
                    <a:pt x="214" y="299"/>
                    <a:pt x="0" y="726"/>
                    <a:pt x="0" y="1218"/>
                  </a:cubicBezTo>
                  <a:cubicBezTo>
                    <a:pt x="0" y="2092"/>
                    <a:pt x="706" y="2797"/>
                    <a:pt x="1580" y="2797"/>
                  </a:cubicBezTo>
                  <a:cubicBezTo>
                    <a:pt x="2476" y="2797"/>
                    <a:pt x="3182" y="2092"/>
                    <a:pt x="3182" y="1218"/>
                  </a:cubicBezTo>
                  <a:cubicBezTo>
                    <a:pt x="3182" y="726"/>
                    <a:pt x="2968" y="299"/>
                    <a:pt x="2627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953;p58"/>
          <p:cNvGrpSpPr/>
          <p:nvPr/>
        </p:nvGrpSpPr>
        <p:grpSpPr>
          <a:xfrm>
            <a:off x="1426245" y="976975"/>
            <a:ext cx="1491618" cy="855458"/>
            <a:chOff x="6296900" y="1765650"/>
            <a:chExt cx="407575" cy="237650"/>
          </a:xfrm>
        </p:grpSpPr>
        <p:sp>
          <p:nvSpPr>
            <p:cNvPr id="18" name="Google Shape;954;p58"/>
            <p:cNvSpPr/>
            <p:nvPr/>
          </p:nvSpPr>
          <p:spPr>
            <a:xfrm>
              <a:off x="6399275" y="1805850"/>
              <a:ext cx="38050" cy="23575"/>
            </a:xfrm>
            <a:custGeom>
              <a:avLst/>
              <a:gdLst/>
              <a:ahLst/>
              <a:cxnLst/>
              <a:rect l="l" t="t" r="r" b="b"/>
              <a:pathLst>
                <a:path w="1522" h="943" extrusionOk="0">
                  <a:moveTo>
                    <a:pt x="0" y="0"/>
                  </a:moveTo>
                  <a:lnTo>
                    <a:pt x="145" y="907"/>
                  </a:lnTo>
                  <a:lnTo>
                    <a:pt x="1304" y="942"/>
                  </a:lnTo>
                  <a:lnTo>
                    <a:pt x="1522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55;p58"/>
            <p:cNvSpPr/>
            <p:nvPr/>
          </p:nvSpPr>
          <p:spPr>
            <a:xfrm>
              <a:off x="6395650" y="1799550"/>
              <a:ext cx="43500" cy="7250"/>
            </a:xfrm>
            <a:custGeom>
              <a:avLst/>
              <a:gdLst/>
              <a:ahLst/>
              <a:cxnLst/>
              <a:rect l="l" t="t" r="r" b="b"/>
              <a:pathLst>
                <a:path w="1740" h="290" extrusionOk="0">
                  <a:moveTo>
                    <a:pt x="0" y="0"/>
                  </a:moveTo>
                  <a:lnTo>
                    <a:pt x="0" y="252"/>
                  </a:lnTo>
                  <a:lnTo>
                    <a:pt x="1739" y="290"/>
                  </a:lnTo>
                  <a:lnTo>
                    <a:pt x="173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3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56;p58"/>
            <p:cNvSpPr/>
            <p:nvPr/>
          </p:nvSpPr>
          <p:spPr>
            <a:xfrm>
              <a:off x="6549600" y="1849300"/>
              <a:ext cx="154875" cy="154000"/>
            </a:xfrm>
            <a:custGeom>
              <a:avLst/>
              <a:gdLst/>
              <a:ahLst/>
              <a:cxnLst/>
              <a:rect l="l" t="t" r="r" b="b"/>
              <a:pathLst>
                <a:path w="6195" h="6160" extrusionOk="0">
                  <a:moveTo>
                    <a:pt x="3079" y="218"/>
                  </a:moveTo>
                  <a:cubicBezTo>
                    <a:pt x="4673" y="218"/>
                    <a:pt x="5942" y="1522"/>
                    <a:pt x="5942" y="3082"/>
                  </a:cubicBezTo>
                  <a:cubicBezTo>
                    <a:pt x="5942" y="4638"/>
                    <a:pt x="4673" y="5942"/>
                    <a:pt x="3079" y="5942"/>
                  </a:cubicBezTo>
                  <a:cubicBezTo>
                    <a:pt x="1522" y="5942"/>
                    <a:pt x="253" y="4638"/>
                    <a:pt x="253" y="3082"/>
                  </a:cubicBezTo>
                  <a:cubicBezTo>
                    <a:pt x="253" y="1522"/>
                    <a:pt x="1522" y="218"/>
                    <a:pt x="3079" y="218"/>
                  </a:cubicBezTo>
                  <a:close/>
                  <a:moveTo>
                    <a:pt x="3079" y="1"/>
                  </a:moveTo>
                  <a:cubicBezTo>
                    <a:pt x="1377" y="1"/>
                    <a:pt x="1" y="1378"/>
                    <a:pt x="1" y="3082"/>
                  </a:cubicBezTo>
                  <a:cubicBezTo>
                    <a:pt x="1" y="4783"/>
                    <a:pt x="1377" y="6159"/>
                    <a:pt x="3079" y="6159"/>
                  </a:cubicBezTo>
                  <a:cubicBezTo>
                    <a:pt x="4783" y="6159"/>
                    <a:pt x="6194" y="4783"/>
                    <a:pt x="6194" y="3082"/>
                  </a:cubicBezTo>
                  <a:cubicBezTo>
                    <a:pt x="6194" y="1378"/>
                    <a:pt x="4783" y="1"/>
                    <a:pt x="3079" y="1"/>
                  </a:cubicBezTo>
                  <a:close/>
                </a:path>
              </a:pathLst>
            </a:custGeom>
            <a:solidFill>
              <a:srgbClr val="353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57;p58"/>
            <p:cNvSpPr/>
            <p:nvPr/>
          </p:nvSpPr>
          <p:spPr>
            <a:xfrm>
              <a:off x="6296900" y="1849300"/>
              <a:ext cx="154925" cy="154000"/>
            </a:xfrm>
            <a:custGeom>
              <a:avLst/>
              <a:gdLst/>
              <a:ahLst/>
              <a:cxnLst/>
              <a:rect l="l" t="t" r="r" b="b"/>
              <a:pathLst>
                <a:path w="6197" h="6160" extrusionOk="0">
                  <a:moveTo>
                    <a:pt x="3081" y="218"/>
                  </a:moveTo>
                  <a:cubicBezTo>
                    <a:pt x="4675" y="218"/>
                    <a:pt x="5941" y="1522"/>
                    <a:pt x="5941" y="3082"/>
                  </a:cubicBezTo>
                  <a:cubicBezTo>
                    <a:pt x="5941" y="4638"/>
                    <a:pt x="4675" y="5942"/>
                    <a:pt x="3081" y="5942"/>
                  </a:cubicBezTo>
                  <a:cubicBezTo>
                    <a:pt x="1522" y="5942"/>
                    <a:pt x="255" y="4638"/>
                    <a:pt x="255" y="3082"/>
                  </a:cubicBezTo>
                  <a:cubicBezTo>
                    <a:pt x="255" y="1522"/>
                    <a:pt x="1522" y="218"/>
                    <a:pt x="3081" y="218"/>
                  </a:cubicBezTo>
                  <a:close/>
                  <a:moveTo>
                    <a:pt x="3081" y="1"/>
                  </a:moveTo>
                  <a:cubicBezTo>
                    <a:pt x="1415" y="1"/>
                    <a:pt x="0" y="1378"/>
                    <a:pt x="0" y="3082"/>
                  </a:cubicBezTo>
                  <a:cubicBezTo>
                    <a:pt x="0" y="4783"/>
                    <a:pt x="1415" y="6159"/>
                    <a:pt x="3081" y="6159"/>
                  </a:cubicBezTo>
                  <a:cubicBezTo>
                    <a:pt x="4782" y="6159"/>
                    <a:pt x="6196" y="4783"/>
                    <a:pt x="6196" y="3082"/>
                  </a:cubicBezTo>
                  <a:cubicBezTo>
                    <a:pt x="6196" y="1378"/>
                    <a:pt x="4782" y="1"/>
                    <a:pt x="3081" y="1"/>
                  </a:cubicBezTo>
                  <a:close/>
                </a:path>
              </a:pathLst>
            </a:custGeom>
            <a:solidFill>
              <a:srgbClr val="353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58;p58"/>
            <p:cNvSpPr/>
            <p:nvPr/>
          </p:nvSpPr>
          <p:spPr>
            <a:xfrm>
              <a:off x="6303275" y="1854750"/>
              <a:ext cx="142175" cy="143125"/>
            </a:xfrm>
            <a:custGeom>
              <a:avLst/>
              <a:gdLst/>
              <a:ahLst/>
              <a:cxnLst/>
              <a:rect l="l" t="t" r="r" b="b"/>
              <a:pathLst>
                <a:path w="5687" h="5725" extrusionOk="0">
                  <a:moveTo>
                    <a:pt x="2826" y="255"/>
                  </a:moveTo>
                  <a:cubicBezTo>
                    <a:pt x="4275" y="255"/>
                    <a:pt x="5469" y="1415"/>
                    <a:pt x="5469" y="2864"/>
                  </a:cubicBezTo>
                  <a:cubicBezTo>
                    <a:pt x="5469" y="4313"/>
                    <a:pt x="4275" y="5472"/>
                    <a:pt x="2826" y="5472"/>
                  </a:cubicBezTo>
                  <a:cubicBezTo>
                    <a:pt x="1412" y="5472"/>
                    <a:pt x="218" y="4313"/>
                    <a:pt x="218" y="2864"/>
                  </a:cubicBezTo>
                  <a:cubicBezTo>
                    <a:pt x="218" y="1415"/>
                    <a:pt x="1412" y="255"/>
                    <a:pt x="2826" y="255"/>
                  </a:cubicBezTo>
                  <a:close/>
                  <a:moveTo>
                    <a:pt x="2826" y="0"/>
                  </a:moveTo>
                  <a:cubicBezTo>
                    <a:pt x="1267" y="0"/>
                    <a:pt x="0" y="1304"/>
                    <a:pt x="0" y="2864"/>
                  </a:cubicBezTo>
                  <a:cubicBezTo>
                    <a:pt x="0" y="4420"/>
                    <a:pt x="1267" y="5724"/>
                    <a:pt x="2826" y="5724"/>
                  </a:cubicBezTo>
                  <a:cubicBezTo>
                    <a:pt x="4420" y="5724"/>
                    <a:pt x="5686" y="4420"/>
                    <a:pt x="5686" y="2864"/>
                  </a:cubicBezTo>
                  <a:cubicBezTo>
                    <a:pt x="5686" y="1304"/>
                    <a:pt x="4420" y="0"/>
                    <a:pt x="2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59;p58"/>
            <p:cNvSpPr/>
            <p:nvPr/>
          </p:nvSpPr>
          <p:spPr>
            <a:xfrm>
              <a:off x="6555900" y="1854750"/>
              <a:ext cx="142250" cy="143125"/>
            </a:xfrm>
            <a:custGeom>
              <a:avLst/>
              <a:gdLst/>
              <a:ahLst/>
              <a:cxnLst/>
              <a:rect l="l" t="t" r="r" b="b"/>
              <a:pathLst>
                <a:path w="5690" h="5725" extrusionOk="0">
                  <a:moveTo>
                    <a:pt x="2827" y="255"/>
                  </a:moveTo>
                  <a:cubicBezTo>
                    <a:pt x="4276" y="255"/>
                    <a:pt x="5473" y="1415"/>
                    <a:pt x="5473" y="2864"/>
                  </a:cubicBezTo>
                  <a:cubicBezTo>
                    <a:pt x="5473" y="4313"/>
                    <a:pt x="4276" y="5472"/>
                    <a:pt x="2827" y="5472"/>
                  </a:cubicBezTo>
                  <a:cubicBezTo>
                    <a:pt x="1378" y="5472"/>
                    <a:pt x="218" y="4313"/>
                    <a:pt x="218" y="2864"/>
                  </a:cubicBezTo>
                  <a:cubicBezTo>
                    <a:pt x="218" y="1415"/>
                    <a:pt x="1378" y="255"/>
                    <a:pt x="2827" y="255"/>
                  </a:cubicBezTo>
                  <a:close/>
                  <a:moveTo>
                    <a:pt x="2827" y="0"/>
                  </a:moveTo>
                  <a:cubicBezTo>
                    <a:pt x="1270" y="0"/>
                    <a:pt x="1" y="1304"/>
                    <a:pt x="1" y="2864"/>
                  </a:cubicBezTo>
                  <a:cubicBezTo>
                    <a:pt x="1" y="4420"/>
                    <a:pt x="1270" y="5724"/>
                    <a:pt x="2827" y="5724"/>
                  </a:cubicBezTo>
                  <a:cubicBezTo>
                    <a:pt x="4421" y="5724"/>
                    <a:pt x="5690" y="4420"/>
                    <a:pt x="5690" y="2864"/>
                  </a:cubicBezTo>
                  <a:cubicBezTo>
                    <a:pt x="5690" y="1304"/>
                    <a:pt x="4421" y="0"/>
                    <a:pt x="28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60;p58"/>
            <p:cNvSpPr/>
            <p:nvPr/>
          </p:nvSpPr>
          <p:spPr>
            <a:xfrm>
              <a:off x="6440925" y="1765650"/>
              <a:ext cx="36250" cy="35725"/>
            </a:xfrm>
            <a:custGeom>
              <a:avLst/>
              <a:gdLst/>
              <a:ahLst/>
              <a:cxnLst/>
              <a:rect l="l" t="t" r="r" b="b"/>
              <a:pathLst>
                <a:path w="1450" h="1429" extrusionOk="0">
                  <a:moveTo>
                    <a:pt x="948" y="0"/>
                  </a:moveTo>
                  <a:cubicBezTo>
                    <a:pt x="636" y="0"/>
                    <a:pt x="349" y="206"/>
                    <a:pt x="253" y="521"/>
                  </a:cubicBezTo>
                  <a:lnTo>
                    <a:pt x="1" y="1356"/>
                  </a:lnTo>
                  <a:lnTo>
                    <a:pt x="146" y="1428"/>
                  </a:lnTo>
                  <a:lnTo>
                    <a:pt x="398" y="559"/>
                  </a:lnTo>
                  <a:cubicBezTo>
                    <a:pt x="463" y="298"/>
                    <a:pt x="705" y="154"/>
                    <a:pt x="965" y="154"/>
                  </a:cubicBezTo>
                  <a:cubicBezTo>
                    <a:pt x="993" y="154"/>
                    <a:pt x="1022" y="156"/>
                    <a:pt x="1050" y="159"/>
                  </a:cubicBezTo>
                  <a:lnTo>
                    <a:pt x="1412" y="269"/>
                  </a:lnTo>
                  <a:lnTo>
                    <a:pt x="1450" y="124"/>
                  </a:lnTo>
                  <a:lnTo>
                    <a:pt x="1088" y="14"/>
                  </a:lnTo>
                  <a:cubicBezTo>
                    <a:pt x="1041" y="5"/>
                    <a:pt x="994" y="0"/>
                    <a:pt x="9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61;p58"/>
            <p:cNvSpPr/>
            <p:nvPr/>
          </p:nvSpPr>
          <p:spPr>
            <a:xfrm>
              <a:off x="6373925" y="1794975"/>
              <a:ext cx="260850" cy="144925"/>
            </a:xfrm>
            <a:custGeom>
              <a:avLst/>
              <a:gdLst/>
              <a:ahLst/>
              <a:cxnLst/>
              <a:rect l="l" t="t" r="r" b="b"/>
              <a:pathLst>
                <a:path w="10434" h="5797" extrusionOk="0">
                  <a:moveTo>
                    <a:pt x="2571" y="1125"/>
                  </a:moveTo>
                  <a:cubicBezTo>
                    <a:pt x="3005" y="2319"/>
                    <a:pt x="4637" y="3551"/>
                    <a:pt x="6593" y="3588"/>
                  </a:cubicBezTo>
                  <a:lnTo>
                    <a:pt x="5941" y="5434"/>
                  </a:lnTo>
                  <a:lnTo>
                    <a:pt x="2318" y="1849"/>
                  </a:lnTo>
                  <a:cubicBezTo>
                    <a:pt x="2391" y="1594"/>
                    <a:pt x="2498" y="1342"/>
                    <a:pt x="2571" y="1125"/>
                  </a:cubicBezTo>
                  <a:close/>
                  <a:moveTo>
                    <a:pt x="7463" y="1849"/>
                  </a:moveTo>
                  <a:lnTo>
                    <a:pt x="9961" y="5144"/>
                  </a:lnTo>
                  <a:lnTo>
                    <a:pt x="6158" y="5544"/>
                  </a:lnTo>
                  <a:lnTo>
                    <a:pt x="7463" y="1849"/>
                  </a:lnTo>
                  <a:close/>
                  <a:moveTo>
                    <a:pt x="2681" y="0"/>
                  </a:moveTo>
                  <a:cubicBezTo>
                    <a:pt x="2281" y="1342"/>
                    <a:pt x="1087" y="4820"/>
                    <a:pt x="0" y="5000"/>
                  </a:cubicBezTo>
                  <a:lnTo>
                    <a:pt x="35" y="5255"/>
                  </a:lnTo>
                  <a:cubicBezTo>
                    <a:pt x="869" y="5072"/>
                    <a:pt x="1666" y="3478"/>
                    <a:pt x="2208" y="2102"/>
                  </a:cubicBezTo>
                  <a:lnTo>
                    <a:pt x="5941" y="5797"/>
                  </a:lnTo>
                  <a:lnTo>
                    <a:pt x="10433" y="5362"/>
                  </a:lnTo>
                  <a:lnTo>
                    <a:pt x="7570" y="1594"/>
                  </a:lnTo>
                  <a:lnTo>
                    <a:pt x="7787" y="980"/>
                  </a:lnTo>
                  <a:lnTo>
                    <a:pt x="7570" y="908"/>
                  </a:lnTo>
                  <a:lnTo>
                    <a:pt x="6700" y="3371"/>
                  </a:lnTo>
                  <a:cubicBezTo>
                    <a:pt x="4599" y="3333"/>
                    <a:pt x="2860" y="1922"/>
                    <a:pt x="2716" y="690"/>
                  </a:cubicBezTo>
                  <a:cubicBezTo>
                    <a:pt x="2826" y="328"/>
                    <a:pt x="2898" y="111"/>
                    <a:pt x="2898" y="73"/>
                  </a:cubicBezTo>
                  <a:lnTo>
                    <a:pt x="2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62;p58"/>
            <p:cNvSpPr/>
            <p:nvPr/>
          </p:nvSpPr>
          <p:spPr>
            <a:xfrm>
              <a:off x="6501575" y="191270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8" y="1"/>
                  </a:moveTo>
                  <a:cubicBezTo>
                    <a:pt x="400" y="1"/>
                    <a:pt x="0" y="401"/>
                    <a:pt x="0" y="908"/>
                  </a:cubicBezTo>
                  <a:cubicBezTo>
                    <a:pt x="0" y="1415"/>
                    <a:pt x="400" y="1812"/>
                    <a:pt x="908" y="1812"/>
                  </a:cubicBezTo>
                  <a:cubicBezTo>
                    <a:pt x="1415" y="1812"/>
                    <a:pt x="1812" y="1415"/>
                    <a:pt x="1812" y="908"/>
                  </a:cubicBezTo>
                  <a:cubicBezTo>
                    <a:pt x="1812" y="401"/>
                    <a:pt x="1415" y="1"/>
                    <a:pt x="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63;p58"/>
            <p:cNvSpPr/>
            <p:nvPr/>
          </p:nvSpPr>
          <p:spPr>
            <a:xfrm>
              <a:off x="6363050" y="1914525"/>
              <a:ext cx="22625" cy="23575"/>
            </a:xfrm>
            <a:custGeom>
              <a:avLst/>
              <a:gdLst/>
              <a:ahLst/>
              <a:cxnLst/>
              <a:rect l="l" t="t" r="r" b="b"/>
              <a:pathLst>
                <a:path w="905" h="943" extrusionOk="0">
                  <a:moveTo>
                    <a:pt x="435" y="0"/>
                  </a:moveTo>
                  <a:cubicBezTo>
                    <a:pt x="180" y="0"/>
                    <a:pt x="0" y="218"/>
                    <a:pt x="0" y="473"/>
                  </a:cubicBezTo>
                  <a:cubicBezTo>
                    <a:pt x="0" y="725"/>
                    <a:pt x="180" y="942"/>
                    <a:pt x="435" y="942"/>
                  </a:cubicBezTo>
                  <a:cubicBezTo>
                    <a:pt x="725" y="942"/>
                    <a:pt x="905" y="725"/>
                    <a:pt x="905" y="473"/>
                  </a:cubicBezTo>
                  <a:cubicBezTo>
                    <a:pt x="905" y="218"/>
                    <a:pt x="72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64;p58"/>
            <p:cNvSpPr/>
            <p:nvPr/>
          </p:nvSpPr>
          <p:spPr>
            <a:xfrm>
              <a:off x="6617500" y="1914525"/>
              <a:ext cx="23575" cy="23575"/>
            </a:xfrm>
            <a:custGeom>
              <a:avLst/>
              <a:gdLst/>
              <a:ahLst/>
              <a:cxnLst/>
              <a:rect l="l" t="t" r="r" b="b"/>
              <a:pathLst>
                <a:path w="943" h="943" extrusionOk="0">
                  <a:moveTo>
                    <a:pt x="473" y="0"/>
                  </a:moveTo>
                  <a:cubicBezTo>
                    <a:pt x="183" y="0"/>
                    <a:pt x="0" y="218"/>
                    <a:pt x="0" y="473"/>
                  </a:cubicBezTo>
                  <a:cubicBezTo>
                    <a:pt x="0" y="725"/>
                    <a:pt x="183" y="942"/>
                    <a:pt x="473" y="942"/>
                  </a:cubicBezTo>
                  <a:cubicBezTo>
                    <a:pt x="725" y="942"/>
                    <a:pt x="942" y="725"/>
                    <a:pt x="942" y="473"/>
                  </a:cubicBezTo>
                  <a:cubicBezTo>
                    <a:pt x="942" y="218"/>
                    <a:pt x="725" y="0"/>
                    <a:pt x="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65;p58"/>
            <p:cNvSpPr/>
            <p:nvPr/>
          </p:nvSpPr>
          <p:spPr>
            <a:xfrm>
              <a:off x="6542375" y="1810400"/>
              <a:ext cx="40725" cy="10900"/>
            </a:xfrm>
            <a:custGeom>
              <a:avLst/>
              <a:gdLst/>
              <a:ahLst/>
              <a:cxnLst/>
              <a:rect l="l" t="t" r="r" b="b"/>
              <a:pathLst>
                <a:path w="1629" h="436" extrusionOk="0">
                  <a:moveTo>
                    <a:pt x="217" y="1"/>
                  </a:moveTo>
                  <a:cubicBezTo>
                    <a:pt x="107" y="1"/>
                    <a:pt x="0" y="108"/>
                    <a:pt x="0" y="218"/>
                  </a:cubicBezTo>
                  <a:cubicBezTo>
                    <a:pt x="0" y="325"/>
                    <a:pt x="107" y="435"/>
                    <a:pt x="217" y="435"/>
                  </a:cubicBezTo>
                  <a:lnTo>
                    <a:pt x="1411" y="435"/>
                  </a:lnTo>
                  <a:cubicBezTo>
                    <a:pt x="1522" y="435"/>
                    <a:pt x="1629" y="325"/>
                    <a:pt x="1629" y="218"/>
                  </a:cubicBezTo>
                  <a:cubicBezTo>
                    <a:pt x="1629" y="108"/>
                    <a:pt x="1522" y="1"/>
                    <a:pt x="14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8"/>
          <p:cNvSpPr/>
          <p:nvPr/>
        </p:nvSpPr>
        <p:spPr>
          <a:xfrm>
            <a:off x="734775" y="2142950"/>
            <a:ext cx="3837300" cy="77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58"/>
          <p:cNvSpPr/>
          <p:nvPr/>
        </p:nvSpPr>
        <p:spPr>
          <a:xfrm>
            <a:off x="734775" y="3619500"/>
            <a:ext cx="3837300" cy="54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58"/>
          <p:cNvSpPr txBox="1">
            <a:spLocks noGrp="1"/>
          </p:cNvSpPr>
          <p:nvPr>
            <p:ph type="title"/>
          </p:nvPr>
        </p:nvSpPr>
        <p:spPr>
          <a:xfrm>
            <a:off x="398949" y="510696"/>
            <a:ext cx="38520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CLASSIC BIKE </a:t>
            </a:r>
            <a:br>
              <a:rPr lang="en" sz="2400" dirty="0" smtClean="0"/>
            </a:br>
            <a:r>
              <a:rPr lang="en" sz="2400" dirty="0" smtClean="0"/>
              <a:t>USAGE</a:t>
            </a:r>
            <a:endParaRPr sz="2400" dirty="0"/>
          </a:p>
        </p:txBody>
      </p:sp>
      <p:grpSp>
        <p:nvGrpSpPr>
          <p:cNvPr id="953" name="Google Shape;953;p58"/>
          <p:cNvGrpSpPr/>
          <p:nvPr/>
        </p:nvGrpSpPr>
        <p:grpSpPr>
          <a:xfrm>
            <a:off x="1662463" y="1011772"/>
            <a:ext cx="719848" cy="336019"/>
            <a:chOff x="6296900" y="1765650"/>
            <a:chExt cx="407575" cy="237650"/>
          </a:xfrm>
        </p:grpSpPr>
        <p:sp>
          <p:nvSpPr>
            <p:cNvPr id="954" name="Google Shape;954;p58"/>
            <p:cNvSpPr/>
            <p:nvPr/>
          </p:nvSpPr>
          <p:spPr>
            <a:xfrm>
              <a:off x="6399275" y="1805850"/>
              <a:ext cx="38050" cy="23575"/>
            </a:xfrm>
            <a:custGeom>
              <a:avLst/>
              <a:gdLst/>
              <a:ahLst/>
              <a:cxnLst/>
              <a:rect l="l" t="t" r="r" b="b"/>
              <a:pathLst>
                <a:path w="1522" h="943" extrusionOk="0">
                  <a:moveTo>
                    <a:pt x="0" y="0"/>
                  </a:moveTo>
                  <a:lnTo>
                    <a:pt x="145" y="907"/>
                  </a:lnTo>
                  <a:lnTo>
                    <a:pt x="1304" y="942"/>
                  </a:lnTo>
                  <a:lnTo>
                    <a:pt x="1522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8"/>
            <p:cNvSpPr/>
            <p:nvPr/>
          </p:nvSpPr>
          <p:spPr>
            <a:xfrm>
              <a:off x="6395650" y="1799550"/>
              <a:ext cx="43500" cy="7250"/>
            </a:xfrm>
            <a:custGeom>
              <a:avLst/>
              <a:gdLst/>
              <a:ahLst/>
              <a:cxnLst/>
              <a:rect l="l" t="t" r="r" b="b"/>
              <a:pathLst>
                <a:path w="1740" h="290" extrusionOk="0">
                  <a:moveTo>
                    <a:pt x="0" y="0"/>
                  </a:moveTo>
                  <a:lnTo>
                    <a:pt x="0" y="252"/>
                  </a:lnTo>
                  <a:lnTo>
                    <a:pt x="1739" y="290"/>
                  </a:lnTo>
                  <a:lnTo>
                    <a:pt x="173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3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8"/>
            <p:cNvSpPr/>
            <p:nvPr/>
          </p:nvSpPr>
          <p:spPr>
            <a:xfrm>
              <a:off x="6549600" y="1849300"/>
              <a:ext cx="154875" cy="154000"/>
            </a:xfrm>
            <a:custGeom>
              <a:avLst/>
              <a:gdLst/>
              <a:ahLst/>
              <a:cxnLst/>
              <a:rect l="l" t="t" r="r" b="b"/>
              <a:pathLst>
                <a:path w="6195" h="6160" extrusionOk="0">
                  <a:moveTo>
                    <a:pt x="3079" y="218"/>
                  </a:moveTo>
                  <a:cubicBezTo>
                    <a:pt x="4673" y="218"/>
                    <a:pt x="5942" y="1522"/>
                    <a:pt x="5942" y="3082"/>
                  </a:cubicBezTo>
                  <a:cubicBezTo>
                    <a:pt x="5942" y="4638"/>
                    <a:pt x="4673" y="5942"/>
                    <a:pt x="3079" y="5942"/>
                  </a:cubicBezTo>
                  <a:cubicBezTo>
                    <a:pt x="1522" y="5942"/>
                    <a:pt x="253" y="4638"/>
                    <a:pt x="253" y="3082"/>
                  </a:cubicBezTo>
                  <a:cubicBezTo>
                    <a:pt x="253" y="1522"/>
                    <a:pt x="1522" y="218"/>
                    <a:pt x="3079" y="218"/>
                  </a:cubicBezTo>
                  <a:close/>
                  <a:moveTo>
                    <a:pt x="3079" y="1"/>
                  </a:moveTo>
                  <a:cubicBezTo>
                    <a:pt x="1377" y="1"/>
                    <a:pt x="1" y="1378"/>
                    <a:pt x="1" y="3082"/>
                  </a:cubicBezTo>
                  <a:cubicBezTo>
                    <a:pt x="1" y="4783"/>
                    <a:pt x="1377" y="6159"/>
                    <a:pt x="3079" y="6159"/>
                  </a:cubicBezTo>
                  <a:cubicBezTo>
                    <a:pt x="4783" y="6159"/>
                    <a:pt x="6194" y="4783"/>
                    <a:pt x="6194" y="3082"/>
                  </a:cubicBezTo>
                  <a:cubicBezTo>
                    <a:pt x="6194" y="1378"/>
                    <a:pt x="4783" y="1"/>
                    <a:pt x="3079" y="1"/>
                  </a:cubicBezTo>
                  <a:close/>
                </a:path>
              </a:pathLst>
            </a:custGeom>
            <a:solidFill>
              <a:srgbClr val="353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8"/>
            <p:cNvSpPr/>
            <p:nvPr/>
          </p:nvSpPr>
          <p:spPr>
            <a:xfrm>
              <a:off x="6296900" y="1849300"/>
              <a:ext cx="154925" cy="154000"/>
            </a:xfrm>
            <a:custGeom>
              <a:avLst/>
              <a:gdLst/>
              <a:ahLst/>
              <a:cxnLst/>
              <a:rect l="l" t="t" r="r" b="b"/>
              <a:pathLst>
                <a:path w="6197" h="6160" extrusionOk="0">
                  <a:moveTo>
                    <a:pt x="3081" y="218"/>
                  </a:moveTo>
                  <a:cubicBezTo>
                    <a:pt x="4675" y="218"/>
                    <a:pt x="5941" y="1522"/>
                    <a:pt x="5941" y="3082"/>
                  </a:cubicBezTo>
                  <a:cubicBezTo>
                    <a:pt x="5941" y="4638"/>
                    <a:pt x="4675" y="5942"/>
                    <a:pt x="3081" y="5942"/>
                  </a:cubicBezTo>
                  <a:cubicBezTo>
                    <a:pt x="1522" y="5942"/>
                    <a:pt x="255" y="4638"/>
                    <a:pt x="255" y="3082"/>
                  </a:cubicBezTo>
                  <a:cubicBezTo>
                    <a:pt x="255" y="1522"/>
                    <a:pt x="1522" y="218"/>
                    <a:pt x="3081" y="218"/>
                  </a:cubicBezTo>
                  <a:close/>
                  <a:moveTo>
                    <a:pt x="3081" y="1"/>
                  </a:moveTo>
                  <a:cubicBezTo>
                    <a:pt x="1415" y="1"/>
                    <a:pt x="0" y="1378"/>
                    <a:pt x="0" y="3082"/>
                  </a:cubicBezTo>
                  <a:cubicBezTo>
                    <a:pt x="0" y="4783"/>
                    <a:pt x="1415" y="6159"/>
                    <a:pt x="3081" y="6159"/>
                  </a:cubicBezTo>
                  <a:cubicBezTo>
                    <a:pt x="4782" y="6159"/>
                    <a:pt x="6196" y="4783"/>
                    <a:pt x="6196" y="3082"/>
                  </a:cubicBezTo>
                  <a:cubicBezTo>
                    <a:pt x="6196" y="1378"/>
                    <a:pt x="4782" y="1"/>
                    <a:pt x="3081" y="1"/>
                  </a:cubicBezTo>
                  <a:close/>
                </a:path>
              </a:pathLst>
            </a:custGeom>
            <a:solidFill>
              <a:srgbClr val="353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8"/>
            <p:cNvSpPr/>
            <p:nvPr/>
          </p:nvSpPr>
          <p:spPr>
            <a:xfrm>
              <a:off x="6303275" y="1854750"/>
              <a:ext cx="142175" cy="143125"/>
            </a:xfrm>
            <a:custGeom>
              <a:avLst/>
              <a:gdLst/>
              <a:ahLst/>
              <a:cxnLst/>
              <a:rect l="l" t="t" r="r" b="b"/>
              <a:pathLst>
                <a:path w="5687" h="5725" extrusionOk="0">
                  <a:moveTo>
                    <a:pt x="2826" y="255"/>
                  </a:moveTo>
                  <a:cubicBezTo>
                    <a:pt x="4275" y="255"/>
                    <a:pt x="5469" y="1415"/>
                    <a:pt x="5469" y="2864"/>
                  </a:cubicBezTo>
                  <a:cubicBezTo>
                    <a:pt x="5469" y="4313"/>
                    <a:pt x="4275" y="5472"/>
                    <a:pt x="2826" y="5472"/>
                  </a:cubicBezTo>
                  <a:cubicBezTo>
                    <a:pt x="1412" y="5472"/>
                    <a:pt x="218" y="4313"/>
                    <a:pt x="218" y="2864"/>
                  </a:cubicBezTo>
                  <a:cubicBezTo>
                    <a:pt x="218" y="1415"/>
                    <a:pt x="1412" y="255"/>
                    <a:pt x="2826" y="255"/>
                  </a:cubicBezTo>
                  <a:close/>
                  <a:moveTo>
                    <a:pt x="2826" y="0"/>
                  </a:moveTo>
                  <a:cubicBezTo>
                    <a:pt x="1267" y="0"/>
                    <a:pt x="0" y="1304"/>
                    <a:pt x="0" y="2864"/>
                  </a:cubicBezTo>
                  <a:cubicBezTo>
                    <a:pt x="0" y="4420"/>
                    <a:pt x="1267" y="5724"/>
                    <a:pt x="2826" y="5724"/>
                  </a:cubicBezTo>
                  <a:cubicBezTo>
                    <a:pt x="4420" y="5724"/>
                    <a:pt x="5686" y="4420"/>
                    <a:pt x="5686" y="2864"/>
                  </a:cubicBezTo>
                  <a:cubicBezTo>
                    <a:pt x="5686" y="1304"/>
                    <a:pt x="4420" y="0"/>
                    <a:pt x="2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8"/>
            <p:cNvSpPr/>
            <p:nvPr/>
          </p:nvSpPr>
          <p:spPr>
            <a:xfrm>
              <a:off x="6555900" y="1854750"/>
              <a:ext cx="142250" cy="143125"/>
            </a:xfrm>
            <a:custGeom>
              <a:avLst/>
              <a:gdLst/>
              <a:ahLst/>
              <a:cxnLst/>
              <a:rect l="l" t="t" r="r" b="b"/>
              <a:pathLst>
                <a:path w="5690" h="5725" extrusionOk="0">
                  <a:moveTo>
                    <a:pt x="2827" y="255"/>
                  </a:moveTo>
                  <a:cubicBezTo>
                    <a:pt x="4276" y="255"/>
                    <a:pt x="5473" y="1415"/>
                    <a:pt x="5473" y="2864"/>
                  </a:cubicBezTo>
                  <a:cubicBezTo>
                    <a:pt x="5473" y="4313"/>
                    <a:pt x="4276" y="5472"/>
                    <a:pt x="2827" y="5472"/>
                  </a:cubicBezTo>
                  <a:cubicBezTo>
                    <a:pt x="1378" y="5472"/>
                    <a:pt x="218" y="4313"/>
                    <a:pt x="218" y="2864"/>
                  </a:cubicBezTo>
                  <a:cubicBezTo>
                    <a:pt x="218" y="1415"/>
                    <a:pt x="1378" y="255"/>
                    <a:pt x="2827" y="255"/>
                  </a:cubicBezTo>
                  <a:close/>
                  <a:moveTo>
                    <a:pt x="2827" y="0"/>
                  </a:moveTo>
                  <a:cubicBezTo>
                    <a:pt x="1270" y="0"/>
                    <a:pt x="1" y="1304"/>
                    <a:pt x="1" y="2864"/>
                  </a:cubicBezTo>
                  <a:cubicBezTo>
                    <a:pt x="1" y="4420"/>
                    <a:pt x="1270" y="5724"/>
                    <a:pt x="2827" y="5724"/>
                  </a:cubicBezTo>
                  <a:cubicBezTo>
                    <a:pt x="4421" y="5724"/>
                    <a:pt x="5690" y="4420"/>
                    <a:pt x="5690" y="2864"/>
                  </a:cubicBezTo>
                  <a:cubicBezTo>
                    <a:pt x="5690" y="1304"/>
                    <a:pt x="4421" y="0"/>
                    <a:pt x="28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8"/>
            <p:cNvSpPr/>
            <p:nvPr/>
          </p:nvSpPr>
          <p:spPr>
            <a:xfrm>
              <a:off x="6440925" y="1765650"/>
              <a:ext cx="36250" cy="35725"/>
            </a:xfrm>
            <a:custGeom>
              <a:avLst/>
              <a:gdLst/>
              <a:ahLst/>
              <a:cxnLst/>
              <a:rect l="l" t="t" r="r" b="b"/>
              <a:pathLst>
                <a:path w="1450" h="1429" extrusionOk="0">
                  <a:moveTo>
                    <a:pt x="948" y="0"/>
                  </a:moveTo>
                  <a:cubicBezTo>
                    <a:pt x="636" y="0"/>
                    <a:pt x="349" y="206"/>
                    <a:pt x="253" y="521"/>
                  </a:cubicBezTo>
                  <a:lnTo>
                    <a:pt x="1" y="1356"/>
                  </a:lnTo>
                  <a:lnTo>
                    <a:pt x="146" y="1428"/>
                  </a:lnTo>
                  <a:lnTo>
                    <a:pt x="398" y="559"/>
                  </a:lnTo>
                  <a:cubicBezTo>
                    <a:pt x="463" y="298"/>
                    <a:pt x="705" y="154"/>
                    <a:pt x="965" y="154"/>
                  </a:cubicBezTo>
                  <a:cubicBezTo>
                    <a:pt x="993" y="154"/>
                    <a:pt x="1022" y="156"/>
                    <a:pt x="1050" y="159"/>
                  </a:cubicBezTo>
                  <a:lnTo>
                    <a:pt x="1412" y="269"/>
                  </a:lnTo>
                  <a:lnTo>
                    <a:pt x="1450" y="124"/>
                  </a:lnTo>
                  <a:lnTo>
                    <a:pt x="1088" y="14"/>
                  </a:lnTo>
                  <a:cubicBezTo>
                    <a:pt x="1041" y="5"/>
                    <a:pt x="994" y="0"/>
                    <a:pt x="9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8"/>
            <p:cNvSpPr/>
            <p:nvPr/>
          </p:nvSpPr>
          <p:spPr>
            <a:xfrm>
              <a:off x="6373925" y="1794975"/>
              <a:ext cx="260850" cy="144925"/>
            </a:xfrm>
            <a:custGeom>
              <a:avLst/>
              <a:gdLst/>
              <a:ahLst/>
              <a:cxnLst/>
              <a:rect l="l" t="t" r="r" b="b"/>
              <a:pathLst>
                <a:path w="10434" h="5797" extrusionOk="0">
                  <a:moveTo>
                    <a:pt x="2571" y="1125"/>
                  </a:moveTo>
                  <a:cubicBezTo>
                    <a:pt x="3005" y="2319"/>
                    <a:pt x="4637" y="3551"/>
                    <a:pt x="6593" y="3588"/>
                  </a:cubicBezTo>
                  <a:lnTo>
                    <a:pt x="5941" y="5434"/>
                  </a:lnTo>
                  <a:lnTo>
                    <a:pt x="2318" y="1849"/>
                  </a:lnTo>
                  <a:cubicBezTo>
                    <a:pt x="2391" y="1594"/>
                    <a:pt x="2498" y="1342"/>
                    <a:pt x="2571" y="1125"/>
                  </a:cubicBezTo>
                  <a:close/>
                  <a:moveTo>
                    <a:pt x="7463" y="1849"/>
                  </a:moveTo>
                  <a:lnTo>
                    <a:pt x="9961" y="5144"/>
                  </a:lnTo>
                  <a:lnTo>
                    <a:pt x="6158" y="5544"/>
                  </a:lnTo>
                  <a:lnTo>
                    <a:pt x="7463" y="1849"/>
                  </a:lnTo>
                  <a:close/>
                  <a:moveTo>
                    <a:pt x="2681" y="0"/>
                  </a:moveTo>
                  <a:cubicBezTo>
                    <a:pt x="2281" y="1342"/>
                    <a:pt x="1087" y="4820"/>
                    <a:pt x="0" y="5000"/>
                  </a:cubicBezTo>
                  <a:lnTo>
                    <a:pt x="35" y="5255"/>
                  </a:lnTo>
                  <a:cubicBezTo>
                    <a:pt x="869" y="5072"/>
                    <a:pt x="1666" y="3478"/>
                    <a:pt x="2208" y="2102"/>
                  </a:cubicBezTo>
                  <a:lnTo>
                    <a:pt x="5941" y="5797"/>
                  </a:lnTo>
                  <a:lnTo>
                    <a:pt x="10433" y="5362"/>
                  </a:lnTo>
                  <a:lnTo>
                    <a:pt x="7570" y="1594"/>
                  </a:lnTo>
                  <a:lnTo>
                    <a:pt x="7787" y="980"/>
                  </a:lnTo>
                  <a:lnTo>
                    <a:pt x="7570" y="908"/>
                  </a:lnTo>
                  <a:lnTo>
                    <a:pt x="6700" y="3371"/>
                  </a:lnTo>
                  <a:cubicBezTo>
                    <a:pt x="4599" y="3333"/>
                    <a:pt x="2860" y="1922"/>
                    <a:pt x="2716" y="690"/>
                  </a:cubicBezTo>
                  <a:cubicBezTo>
                    <a:pt x="2826" y="328"/>
                    <a:pt x="2898" y="111"/>
                    <a:pt x="2898" y="73"/>
                  </a:cubicBezTo>
                  <a:lnTo>
                    <a:pt x="2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8"/>
            <p:cNvSpPr/>
            <p:nvPr/>
          </p:nvSpPr>
          <p:spPr>
            <a:xfrm>
              <a:off x="6501575" y="191270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8" y="1"/>
                  </a:moveTo>
                  <a:cubicBezTo>
                    <a:pt x="400" y="1"/>
                    <a:pt x="0" y="401"/>
                    <a:pt x="0" y="908"/>
                  </a:cubicBezTo>
                  <a:cubicBezTo>
                    <a:pt x="0" y="1415"/>
                    <a:pt x="400" y="1812"/>
                    <a:pt x="908" y="1812"/>
                  </a:cubicBezTo>
                  <a:cubicBezTo>
                    <a:pt x="1415" y="1812"/>
                    <a:pt x="1812" y="1415"/>
                    <a:pt x="1812" y="908"/>
                  </a:cubicBezTo>
                  <a:cubicBezTo>
                    <a:pt x="1812" y="401"/>
                    <a:pt x="1415" y="1"/>
                    <a:pt x="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8"/>
            <p:cNvSpPr/>
            <p:nvPr/>
          </p:nvSpPr>
          <p:spPr>
            <a:xfrm>
              <a:off x="6363050" y="1914525"/>
              <a:ext cx="22625" cy="23575"/>
            </a:xfrm>
            <a:custGeom>
              <a:avLst/>
              <a:gdLst/>
              <a:ahLst/>
              <a:cxnLst/>
              <a:rect l="l" t="t" r="r" b="b"/>
              <a:pathLst>
                <a:path w="905" h="943" extrusionOk="0">
                  <a:moveTo>
                    <a:pt x="435" y="0"/>
                  </a:moveTo>
                  <a:cubicBezTo>
                    <a:pt x="180" y="0"/>
                    <a:pt x="0" y="218"/>
                    <a:pt x="0" y="473"/>
                  </a:cubicBezTo>
                  <a:cubicBezTo>
                    <a:pt x="0" y="725"/>
                    <a:pt x="180" y="942"/>
                    <a:pt x="435" y="942"/>
                  </a:cubicBezTo>
                  <a:cubicBezTo>
                    <a:pt x="725" y="942"/>
                    <a:pt x="905" y="725"/>
                    <a:pt x="905" y="473"/>
                  </a:cubicBezTo>
                  <a:cubicBezTo>
                    <a:pt x="905" y="218"/>
                    <a:pt x="72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8"/>
            <p:cNvSpPr/>
            <p:nvPr/>
          </p:nvSpPr>
          <p:spPr>
            <a:xfrm>
              <a:off x="6617500" y="1914525"/>
              <a:ext cx="23575" cy="23575"/>
            </a:xfrm>
            <a:custGeom>
              <a:avLst/>
              <a:gdLst/>
              <a:ahLst/>
              <a:cxnLst/>
              <a:rect l="l" t="t" r="r" b="b"/>
              <a:pathLst>
                <a:path w="943" h="943" extrusionOk="0">
                  <a:moveTo>
                    <a:pt x="473" y="0"/>
                  </a:moveTo>
                  <a:cubicBezTo>
                    <a:pt x="183" y="0"/>
                    <a:pt x="0" y="218"/>
                    <a:pt x="0" y="473"/>
                  </a:cubicBezTo>
                  <a:cubicBezTo>
                    <a:pt x="0" y="725"/>
                    <a:pt x="183" y="942"/>
                    <a:pt x="473" y="942"/>
                  </a:cubicBezTo>
                  <a:cubicBezTo>
                    <a:pt x="725" y="942"/>
                    <a:pt x="942" y="725"/>
                    <a:pt x="942" y="473"/>
                  </a:cubicBezTo>
                  <a:cubicBezTo>
                    <a:pt x="942" y="218"/>
                    <a:pt x="725" y="0"/>
                    <a:pt x="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8"/>
            <p:cNvSpPr/>
            <p:nvPr/>
          </p:nvSpPr>
          <p:spPr>
            <a:xfrm>
              <a:off x="6542375" y="1810400"/>
              <a:ext cx="40725" cy="10900"/>
            </a:xfrm>
            <a:custGeom>
              <a:avLst/>
              <a:gdLst/>
              <a:ahLst/>
              <a:cxnLst/>
              <a:rect l="l" t="t" r="r" b="b"/>
              <a:pathLst>
                <a:path w="1629" h="436" extrusionOk="0">
                  <a:moveTo>
                    <a:pt x="217" y="1"/>
                  </a:moveTo>
                  <a:cubicBezTo>
                    <a:pt x="107" y="1"/>
                    <a:pt x="0" y="108"/>
                    <a:pt x="0" y="218"/>
                  </a:cubicBezTo>
                  <a:cubicBezTo>
                    <a:pt x="0" y="325"/>
                    <a:pt x="107" y="435"/>
                    <a:pt x="217" y="435"/>
                  </a:cubicBezTo>
                  <a:lnTo>
                    <a:pt x="1411" y="435"/>
                  </a:lnTo>
                  <a:cubicBezTo>
                    <a:pt x="1522" y="435"/>
                    <a:pt x="1629" y="325"/>
                    <a:pt x="1629" y="218"/>
                  </a:cubicBezTo>
                  <a:cubicBezTo>
                    <a:pt x="1629" y="108"/>
                    <a:pt x="1522" y="1"/>
                    <a:pt x="14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6" name="Google Shape;966;p58"/>
          <p:cNvSpPr txBox="1">
            <a:spLocks noGrp="1"/>
          </p:cNvSpPr>
          <p:nvPr>
            <p:ph type="body" idx="4294967295"/>
          </p:nvPr>
        </p:nvSpPr>
        <p:spPr>
          <a:xfrm>
            <a:off x="479170" y="3348329"/>
            <a:ext cx="2969941" cy="8189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-US" dirty="0" smtClean="0"/>
              <a:t>It had a slight </a:t>
            </a:r>
            <a:r>
              <a:rPr lang="en-US" dirty="0"/>
              <a:t>decrease in patronage at the end of the year.</a:t>
            </a:r>
            <a:endParaRPr sz="1600" dirty="0"/>
          </a:p>
        </p:txBody>
      </p:sp>
      <p:sp>
        <p:nvSpPr>
          <p:cNvPr id="968" name="Google Shape;968;p58"/>
          <p:cNvSpPr txBox="1">
            <a:spLocks noGrp="1"/>
          </p:cNvSpPr>
          <p:nvPr>
            <p:ph type="body" idx="4294967295"/>
          </p:nvPr>
        </p:nvSpPr>
        <p:spPr>
          <a:xfrm>
            <a:off x="315193" y="1358799"/>
            <a:ext cx="3209974" cy="1810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indent="0">
              <a:buNone/>
            </a:pPr>
            <a:r>
              <a:rPr lang="en-US" sz="1800" dirty="0"/>
              <a:t>Classic bike types had the highest usage for the entire year at </a:t>
            </a:r>
            <a:r>
              <a:rPr lang="en-US" sz="1800" b="1" dirty="0"/>
              <a:t>35.47%</a:t>
            </a:r>
            <a:r>
              <a:rPr lang="en-US" sz="1800" dirty="0"/>
              <a:t> for member users and </a:t>
            </a:r>
            <a:r>
              <a:rPr lang="en-US" sz="1800" b="1" dirty="0"/>
              <a:t>22.64% </a:t>
            </a:r>
            <a:r>
              <a:rPr lang="en-US" sz="1800" dirty="0"/>
              <a:t>for Casual users.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111" y="0"/>
            <a:ext cx="5694889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8"/>
          <p:cNvSpPr/>
          <p:nvPr/>
        </p:nvSpPr>
        <p:spPr>
          <a:xfrm>
            <a:off x="734775" y="2142950"/>
            <a:ext cx="3837300" cy="77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58"/>
          <p:cNvSpPr txBox="1">
            <a:spLocks noGrp="1"/>
          </p:cNvSpPr>
          <p:nvPr>
            <p:ph type="title"/>
          </p:nvPr>
        </p:nvSpPr>
        <p:spPr>
          <a:xfrm>
            <a:off x="293707" y="336814"/>
            <a:ext cx="38520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ELECTRIC BIKE </a:t>
            </a:r>
            <a:br>
              <a:rPr lang="en" sz="2400" dirty="0" smtClean="0"/>
            </a:br>
            <a:r>
              <a:rPr lang="en" sz="2400" dirty="0" smtClean="0"/>
              <a:t>USAGE</a:t>
            </a:r>
            <a:endParaRPr sz="2400" dirty="0"/>
          </a:p>
        </p:txBody>
      </p:sp>
      <p:grpSp>
        <p:nvGrpSpPr>
          <p:cNvPr id="953" name="Google Shape;953;p58"/>
          <p:cNvGrpSpPr/>
          <p:nvPr/>
        </p:nvGrpSpPr>
        <p:grpSpPr>
          <a:xfrm>
            <a:off x="1499896" y="831965"/>
            <a:ext cx="719848" cy="336019"/>
            <a:chOff x="6296900" y="1765650"/>
            <a:chExt cx="407575" cy="237650"/>
          </a:xfrm>
        </p:grpSpPr>
        <p:sp>
          <p:nvSpPr>
            <p:cNvPr id="954" name="Google Shape;954;p58"/>
            <p:cNvSpPr/>
            <p:nvPr/>
          </p:nvSpPr>
          <p:spPr>
            <a:xfrm>
              <a:off x="6399275" y="1805850"/>
              <a:ext cx="38050" cy="23575"/>
            </a:xfrm>
            <a:custGeom>
              <a:avLst/>
              <a:gdLst/>
              <a:ahLst/>
              <a:cxnLst/>
              <a:rect l="l" t="t" r="r" b="b"/>
              <a:pathLst>
                <a:path w="1522" h="943" extrusionOk="0">
                  <a:moveTo>
                    <a:pt x="0" y="0"/>
                  </a:moveTo>
                  <a:lnTo>
                    <a:pt x="145" y="907"/>
                  </a:lnTo>
                  <a:lnTo>
                    <a:pt x="1304" y="942"/>
                  </a:lnTo>
                  <a:lnTo>
                    <a:pt x="1522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8"/>
            <p:cNvSpPr/>
            <p:nvPr/>
          </p:nvSpPr>
          <p:spPr>
            <a:xfrm>
              <a:off x="6395650" y="1799550"/>
              <a:ext cx="43500" cy="7250"/>
            </a:xfrm>
            <a:custGeom>
              <a:avLst/>
              <a:gdLst/>
              <a:ahLst/>
              <a:cxnLst/>
              <a:rect l="l" t="t" r="r" b="b"/>
              <a:pathLst>
                <a:path w="1740" h="290" extrusionOk="0">
                  <a:moveTo>
                    <a:pt x="0" y="0"/>
                  </a:moveTo>
                  <a:lnTo>
                    <a:pt x="0" y="252"/>
                  </a:lnTo>
                  <a:lnTo>
                    <a:pt x="1739" y="290"/>
                  </a:lnTo>
                  <a:lnTo>
                    <a:pt x="173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3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8"/>
            <p:cNvSpPr/>
            <p:nvPr/>
          </p:nvSpPr>
          <p:spPr>
            <a:xfrm>
              <a:off x="6549600" y="1849300"/>
              <a:ext cx="154875" cy="154000"/>
            </a:xfrm>
            <a:custGeom>
              <a:avLst/>
              <a:gdLst/>
              <a:ahLst/>
              <a:cxnLst/>
              <a:rect l="l" t="t" r="r" b="b"/>
              <a:pathLst>
                <a:path w="6195" h="6160" extrusionOk="0">
                  <a:moveTo>
                    <a:pt x="3079" y="218"/>
                  </a:moveTo>
                  <a:cubicBezTo>
                    <a:pt x="4673" y="218"/>
                    <a:pt x="5942" y="1522"/>
                    <a:pt x="5942" y="3082"/>
                  </a:cubicBezTo>
                  <a:cubicBezTo>
                    <a:pt x="5942" y="4638"/>
                    <a:pt x="4673" y="5942"/>
                    <a:pt x="3079" y="5942"/>
                  </a:cubicBezTo>
                  <a:cubicBezTo>
                    <a:pt x="1522" y="5942"/>
                    <a:pt x="253" y="4638"/>
                    <a:pt x="253" y="3082"/>
                  </a:cubicBezTo>
                  <a:cubicBezTo>
                    <a:pt x="253" y="1522"/>
                    <a:pt x="1522" y="218"/>
                    <a:pt x="3079" y="218"/>
                  </a:cubicBezTo>
                  <a:close/>
                  <a:moveTo>
                    <a:pt x="3079" y="1"/>
                  </a:moveTo>
                  <a:cubicBezTo>
                    <a:pt x="1377" y="1"/>
                    <a:pt x="1" y="1378"/>
                    <a:pt x="1" y="3082"/>
                  </a:cubicBezTo>
                  <a:cubicBezTo>
                    <a:pt x="1" y="4783"/>
                    <a:pt x="1377" y="6159"/>
                    <a:pt x="3079" y="6159"/>
                  </a:cubicBezTo>
                  <a:cubicBezTo>
                    <a:pt x="4783" y="6159"/>
                    <a:pt x="6194" y="4783"/>
                    <a:pt x="6194" y="3082"/>
                  </a:cubicBezTo>
                  <a:cubicBezTo>
                    <a:pt x="6194" y="1378"/>
                    <a:pt x="4783" y="1"/>
                    <a:pt x="3079" y="1"/>
                  </a:cubicBezTo>
                  <a:close/>
                </a:path>
              </a:pathLst>
            </a:custGeom>
            <a:solidFill>
              <a:srgbClr val="353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8"/>
            <p:cNvSpPr/>
            <p:nvPr/>
          </p:nvSpPr>
          <p:spPr>
            <a:xfrm>
              <a:off x="6296900" y="1849300"/>
              <a:ext cx="154925" cy="154000"/>
            </a:xfrm>
            <a:custGeom>
              <a:avLst/>
              <a:gdLst/>
              <a:ahLst/>
              <a:cxnLst/>
              <a:rect l="l" t="t" r="r" b="b"/>
              <a:pathLst>
                <a:path w="6197" h="6160" extrusionOk="0">
                  <a:moveTo>
                    <a:pt x="3081" y="218"/>
                  </a:moveTo>
                  <a:cubicBezTo>
                    <a:pt x="4675" y="218"/>
                    <a:pt x="5941" y="1522"/>
                    <a:pt x="5941" y="3082"/>
                  </a:cubicBezTo>
                  <a:cubicBezTo>
                    <a:pt x="5941" y="4638"/>
                    <a:pt x="4675" y="5942"/>
                    <a:pt x="3081" y="5942"/>
                  </a:cubicBezTo>
                  <a:cubicBezTo>
                    <a:pt x="1522" y="5942"/>
                    <a:pt x="255" y="4638"/>
                    <a:pt x="255" y="3082"/>
                  </a:cubicBezTo>
                  <a:cubicBezTo>
                    <a:pt x="255" y="1522"/>
                    <a:pt x="1522" y="218"/>
                    <a:pt x="3081" y="218"/>
                  </a:cubicBezTo>
                  <a:close/>
                  <a:moveTo>
                    <a:pt x="3081" y="1"/>
                  </a:moveTo>
                  <a:cubicBezTo>
                    <a:pt x="1415" y="1"/>
                    <a:pt x="0" y="1378"/>
                    <a:pt x="0" y="3082"/>
                  </a:cubicBezTo>
                  <a:cubicBezTo>
                    <a:pt x="0" y="4783"/>
                    <a:pt x="1415" y="6159"/>
                    <a:pt x="3081" y="6159"/>
                  </a:cubicBezTo>
                  <a:cubicBezTo>
                    <a:pt x="4782" y="6159"/>
                    <a:pt x="6196" y="4783"/>
                    <a:pt x="6196" y="3082"/>
                  </a:cubicBezTo>
                  <a:cubicBezTo>
                    <a:pt x="6196" y="1378"/>
                    <a:pt x="4782" y="1"/>
                    <a:pt x="3081" y="1"/>
                  </a:cubicBezTo>
                  <a:close/>
                </a:path>
              </a:pathLst>
            </a:custGeom>
            <a:solidFill>
              <a:srgbClr val="353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8"/>
            <p:cNvSpPr/>
            <p:nvPr/>
          </p:nvSpPr>
          <p:spPr>
            <a:xfrm>
              <a:off x="6303275" y="1854750"/>
              <a:ext cx="142175" cy="143125"/>
            </a:xfrm>
            <a:custGeom>
              <a:avLst/>
              <a:gdLst/>
              <a:ahLst/>
              <a:cxnLst/>
              <a:rect l="l" t="t" r="r" b="b"/>
              <a:pathLst>
                <a:path w="5687" h="5725" extrusionOk="0">
                  <a:moveTo>
                    <a:pt x="2826" y="255"/>
                  </a:moveTo>
                  <a:cubicBezTo>
                    <a:pt x="4275" y="255"/>
                    <a:pt x="5469" y="1415"/>
                    <a:pt x="5469" y="2864"/>
                  </a:cubicBezTo>
                  <a:cubicBezTo>
                    <a:pt x="5469" y="4313"/>
                    <a:pt x="4275" y="5472"/>
                    <a:pt x="2826" y="5472"/>
                  </a:cubicBezTo>
                  <a:cubicBezTo>
                    <a:pt x="1412" y="5472"/>
                    <a:pt x="218" y="4313"/>
                    <a:pt x="218" y="2864"/>
                  </a:cubicBezTo>
                  <a:cubicBezTo>
                    <a:pt x="218" y="1415"/>
                    <a:pt x="1412" y="255"/>
                    <a:pt x="2826" y="255"/>
                  </a:cubicBezTo>
                  <a:close/>
                  <a:moveTo>
                    <a:pt x="2826" y="0"/>
                  </a:moveTo>
                  <a:cubicBezTo>
                    <a:pt x="1267" y="0"/>
                    <a:pt x="0" y="1304"/>
                    <a:pt x="0" y="2864"/>
                  </a:cubicBezTo>
                  <a:cubicBezTo>
                    <a:pt x="0" y="4420"/>
                    <a:pt x="1267" y="5724"/>
                    <a:pt x="2826" y="5724"/>
                  </a:cubicBezTo>
                  <a:cubicBezTo>
                    <a:pt x="4420" y="5724"/>
                    <a:pt x="5686" y="4420"/>
                    <a:pt x="5686" y="2864"/>
                  </a:cubicBezTo>
                  <a:cubicBezTo>
                    <a:pt x="5686" y="1304"/>
                    <a:pt x="4420" y="0"/>
                    <a:pt x="2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8"/>
            <p:cNvSpPr/>
            <p:nvPr/>
          </p:nvSpPr>
          <p:spPr>
            <a:xfrm>
              <a:off x="6555900" y="1854750"/>
              <a:ext cx="142250" cy="143125"/>
            </a:xfrm>
            <a:custGeom>
              <a:avLst/>
              <a:gdLst/>
              <a:ahLst/>
              <a:cxnLst/>
              <a:rect l="l" t="t" r="r" b="b"/>
              <a:pathLst>
                <a:path w="5690" h="5725" extrusionOk="0">
                  <a:moveTo>
                    <a:pt x="2827" y="255"/>
                  </a:moveTo>
                  <a:cubicBezTo>
                    <a:pt x="4276" y="255"/>
                    <a:pt x="5473" y="1415"/>
                    <a:pt x="5473" y="2864"/>
                  </a:cubicBezTo>
                  <a:cubicBezTo>
                    <a:pt x="5473" y="4313"/>
                    <a:pt x="4276" y="5472"/>
                    <a:pt x="2827" y="5472"/>
                  </a:cubicBezTo>
                  <a:cubicBezTo>
                    <a:pt x="1378" y="5472"/>
                    <a:pt x="218" y="4313"/>
                    <a:pt x="218" y="2864"/>
                  </a:cubicBezTo>
                  <a:cubicBezTo>
                    <a:pt x="218" y="1415"/>
                    <a:pt x="1378" y="255"/>
                    <a:pt x="2827" y="255"/>
                  </a:cubicBezTo>
                  <a:close/>
                  <a:moveTo>
                    <a:pt x="2827" y="0"/>
                  </a:moveTo>
                  <a:cubicBezTo>
                    <a:pt x="1270" y="0"/>
                    <a:pt x="1" y="1304"/>
                    <a:pt x="1" y="2864"/>
                  </a:cubicBezTo>
                  <a:cubicBezTo>
                    <a:pt x="1" y="4420"/>
                    <a:pt x="1270" y="5724"/>
                    <a:pt x="2827" y="5724"/>
                  </a:cubicBezTo>
                  <a:cubicBezTo>
                    <a:pt x="4421" y="5724"/>
                    <a:pt x="5690" y="4420"/>
                    <a:pt x="5690" y="2864"/>
                  </a:cubicBezTo>
                  <a:cubicBezTo>
                    <a:pt x="5690" y="1304"/>
                    <a:pt x="4421" y="0"/>
                    <a:pt x="28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8"/>
            <p:cNvSpPr/>
            <p:nvPr/>
          </p:nvSpPr>
          <p:spPr>
            <a:xfrm>
              <a:off x="6440925" y="1765650"/>
              <a:ext cx="36250" cy="35725"/>
            </a:xfrm>
            <a:custGeom>
              <a:avLst/>
              <a:gdLst/>
              <a:ahLst/>
              <a:cxnLst/>
              <a:rect l="l" t="t" r="r" b="b"/>
              <a:pathLst>
                <a:path w="1450" h="1429" extrusionOk="0">
                  <a:moveTo>
                    <a:pt x="948" y="0"/>
                  </a:moveTo>
                  <a:cubicBezTo>
                    <a:pt x="636" y="0"/>
                    <a:pt x="349" y="206"/>
                    <a:pt x="253" y="521"/>
                  </a:cubicBezTo>
                  <a:lnTo>
                    <a:pt x="1" y="1356"/>
                  </a:lnTo>
                  <a:lnTo>
                    <a:pt x="146" y="1428"/>
                  </a:lnTo>
                  <a:lnTo>
                    <a:pt x="398" y="559"/>
                  </a:lnTo>
                  <a:cubicBezTo>
                    <a:pt x="463" y="298"/>
                    <a:pt x="705" y="154"/>
                    <a:pt x="965" y="154"/>
                  </a:cubicBezTo>
                  <a:cubicBezTo>
                    <a:pt x="993" y="154"/>
                    <a:pt x="1022" y="156"/>
                    <a:pt x="1050" y="159"/>
                  </a:cubicBezTo>
                  <a:lnTo>
                    <a:pt x="1412" y="269"/>
                  </a:lnTo>
                  <a:lnTo>
                    <a:pt x="1450" y="124"/>
                  </a:lnTo>
                  <a:lnTo>
                    <a:pt x="1088" y="14"/>
                  </a:lnTo>
                  <a:cubicBezTo>
                    <a:pt x="1041" y="5"/>
                    <a:pt x="994" y="0"/>
                    <a:pt x="9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8"/>
            <p:cNvSpPr/>
            <p:nvPr/>
          </p:nvSpPr>
          <p:spPr>
            <a:xfrm>
              <a:off x="6373925" y="1794975"/>
              <a:ext cx="260850" cy="144925"/>
            </a:xfrm>
            <a:custGeom>
              <a:avLst/>
              <a:gdLst/>
              <a:ahLst/>
              <a:cxnLst/>
              <a:rect l="l" t="t" r="r" b="b"/>
              <a:pathLst>
                <a:path w="10434" h="5797" extrusionOk="0">
                  <a:moveTo>
                    <a:pt x="2571" y="1125"/>
                  </a:moveTo>
                  <a:cubicBezTo>
                    <a:pt x="3005" y="2319"/>
                    <a:pt x="4637" y="3551"/>
                    <a:pt x="6593" y="3588"/>
                  </a:cubicBezTo>
                  <a:lnTo>
                    <a:pt x="5941" y="5434"/>
                  </a:lnTo>
                  <a:lnTo>
                    <a:pt x="2318" y="1849"/>
                  </a:lnTo>
                  <a:cubicBezTo>
                    <a:pt x="2391" y="1594"/>
                    <a:pt x="2498" y="1342"/>
                    <a:pt x="2571" y="1125"/>
                  </a:cubicBezTo>
                  <a:close/>
                  <a:moveTo>
                    <a:pt x="7463" y="1849"/>
                  </a:moveTo>
                  <a:lnTo>
                    <a:pt x="9961" y="5144"/>
                  </a:lnTo>
                  <a:lnTo>
                    <a:pt x="6158" y="5544"/>
                  </a:lnTo>
                  <a:lnTo>
                    <a:pt x="7463" y="1849"/>
                  </a:lnTo>
                  <a:close/>
                  <a:moveTo>
                    <a:pt x="2681" y="0"/>
                  </a:moveTo>
                  <a:cubicBezTo>
                    <a:pt x="2281" y="1342"/>
                    <a:pt x="1087" y="4820"/>
                    <a:pt x="0" y="5000"/>
                  </a:cubicBezTo>
                  <a:lnTo>
                    <a:pt x="35" y="5255"/>
                  </a:lnTo>
                  <a:cubicBezTo>
                    <a:pt x="869" y="5072"/>
                    <a:pt x="1666" y="3478"/>
                    <a:pt x="2208" y="2102"/>
                  </a:cubicBezTo>
                  <a:lnTo>
                    <a:pt x="5941" y="5797"/>
                  </a:lnTo>
                  <a:lnTo>
                    <a:pt x="10433" y="5362"/>
                  </a:lnTo>
                  <a:lnTo>
                    <a:pt x="7570" y="1594"/>
                  </a:lnTo>
                  <a:lnTo>
                    <a:pt x="7787" y="980"/>
                  </a:lnTo>
                  <a:lnTo>
                    <a:pt x="7570" y="908"/>
                  </a:lnTo>
                  <a:lnTo>
                    <a:pt x="6700" y="3371"/>
                  </a:lnTo>
                  <a:cubicBezTo>
                    <a:pt x="4599" y="3333"/>
                    <a:pt x="2860" y="1922"/>
                    <a:pt x="2716" y="690"/>
                  </a:cubicBezTo>
                  <a:cubicBezTo>
                    <a:pt x="2826" y="328"/>
                    <a:pt x="2898" y="111"/>
                    <a:pt x="2898" y="73"/>
                  </a:cubicBezTo>
                  <a:lnTo>
                    <a:pt x="2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8"/>
            <p:cNvSpPr/>
            <p:nvPr/>
          </p:nvSpPr>
          <p:spPr>
            <a:xfrm>
              <a:off x="6501575" y="191270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8" y="1"/>
                  </a:moveTo>
                  <a:cubicBezTo>
                    <a:pt x="400" y="1"/>
                    <a:pt x="0" y="401"/>
                    <a:pt x="0" y="908"/>
                  </a:cubicBezTo>
                  <a:cubicBezTo>
                    <a:pt x="0" y="1415"/>
                    <a:pt x="400" y="1812"/>
                    <a:pt x="908" y="1812"/>
                  </a:cubicBezTo>
                  <a:cubicBezTo>
                    <a:pt x="1415" y="1812"/>
                    <a:pt x="1812" y="1415"/>
                    <a:pt x="1812" y="908"/>
                  </a:cubicBezTo>
                  <a:cubicBezTo>
                    <a:pt x="1812" y="401"/>
                    <a:pt x="1415" y="1"/>
                    <a:pt x="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8"/>
            <p:cNvSpPr/>
            <p:nvPr/>
          </p:nvSpPr>
          <p:spPr>
            <a:xfrm>
              <a:off x="6363050" y="1914525"/>
              <a:ext cx="22625" cy="23575"/>
            </a:xfrm>
            <a:custGeom>
              <a:avLst/>
              <a:gdLst/>
              <a:ahLst/>
              <a:cxnLst/>
              <a:rect l="l" t="t" r="r" b="b"/>
              <a:pathLst>
                <a:path w="905" h="943" extrusionOk="0">
                  <a:moveTo>
                    <a:pt x="435" y="0"/>
                  </a:moveTo>
                  <a:cubicBezTo>
                    <a:pt x="180" y="0"/>
                    <a:pt x="0" y="218"/>
                    <a:pt x="0" y="473"/>
                  </a:cubicBezTo>
                  <a:cubicBezTo>
                    <a:pt x="0" y="725"/>
                    <a:pt x="180" y="942"/>
                    <a:pt x="435" y="942"/>
                  </a:cubicBezTo>
                  <a:cubicBezTo>
                    <a:pt x="725" y="942"/>
                    <a:pt x="905" y="725"/>
                    <a:pt x="905" y="473"/>
                  </a:cubicBezTo>
                  <a:cubicBezTo>
                    <a:pt x="905" y="218"/>
                    <a:pt x="72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8"/>
            <p:cNvSpPr/>
            <p:nvPr/>
          </p:nvSpPr>
          <p:spPr>
            <a:xfrm>
              <a:off x="6617500" y="1914525"/>
              <a:ext cx="23575" cy="23575"/>
            </a:xfrm>
            <a:custGeom>
              <a:avLst/>
              <a:gdLst/>
              <a:ahLst/>
              <a:cxnLst/>
              <a:rect l="l" t="t" r="r" b="b"/>
              <a:pathLst>
                <a:path w="943" h="943" extrusionOk="0">
                  <a:moveTo>
                    <a:pt x="473" y="0"/>
                  </a:moveTo>
                  <a:cubicBezTo>
                    <a:pt x="183" y="0"/>
                    <a:pt x="0" y="218"/>
                    <a:pt x="0" y="473"/>
                  </a:cubicBezTo>
                  <a:cubicBezTo>
                    <a:pt x="0" y="725"/>
                    <a:pt x="183" y="942"/>
                    <a:pt x="473" y="942"/>
                  </a:cubicBezTo>
                  <a:cubicBezTo>
                    <a:pt x="725" y="942"/>
                    <a:pt x="942" y="725"/>
                    <a:pt x="942" y="473"/>
                  </a:cubicBezTo>
                  <a:cubicBezTo>
                    <a:pt x="942" y="218"/>
                    <a:pt x="725" y="0"/>
                    <a:pt x="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8"/>
            <p:cNvSpPr/>
            <p:nvPr/>
          </p:nvSpPr>
          <p:spPr>
            <a:xfrm>
              <a:off x="6542375" y="1810400"/>
              <a:ext cx="40725" cy="10900"/>
            </a:xfrm>
            <a:custGeom>
              <a:avLst/>
              <a:gdLst/>
              <a:ahLst/>
              <a:cxnLst/>
              <a:rect l="l" t="t" r="r" b="b"/>
              <a:pathLst>
                <a:path w="1629" h="436" extrusionOk="0">
                  <a:moveTo>
                    <a:pt x="217" y="1"/>
                  </a:moveTo>
                  <a:cubicBezTo>
                    <a:pt x="107" y="1"/>
                    <a:pt x="0" y="108"/>
                    <a:pt x="0" y="218"/>
                  </a:cubicBezTo>
                  <a:cubicBezTo>
                    <a:pt x="0" y="325"/>
                    <a:pt x="107" y="435"/>
                    <a:pt x="217" y="435"/>
                  </a:cubicBezTo>
                  <a:lnTo>
                    <a:pt x="1411" y="435"/>
                  </a:lnTo>
                  <a:cubicBezTo>
                    <a:pt x="1522" y="435"/>
                    <a:pt x="1629" y="325"/>
                    <a:pt x="1629" y="218"/>
                  </a:cubicBezTo>
                  <a:cubicBezTo>
                    <a:pt x="1629" y="108"/>
                    <a:pt x="1522" y="1"/>
                    <a:pt x="14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6" name="Google Shape;966;p58"/>
          <p:cNvSpPr txBox="1">
            <a:spLocks noGrp="1"/>
          </p:cNvSpPr>
          <p:nvPr>
            <p:ph type="body" idx="4294967295"/>
          </p:nvPr>
        </p:nvSpPr>
        <p:spPr>
          <a:xfrm>
            <a:off x="333322" y="3483914"/>
            <a:ext cx="2420511" cy="8189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-US" dirty="0"/>
              <a:t>Patronage increasing above classic bike types towards the end of the year.</a:t>
            </a:r>
            <a:endParaRPr sz="1600" dirty="0"/>
          </a:p>
        </p:txBody>
      </p:sp>
      <p:sp>
        <p:nvSpPr>
          <p:cNvPr id="968" name="Google Shape;968;p58"/>
          <p:cNvSpPr txBox="1">
            <a:spLocks noGrp="1"/>
          </p:cNvSpPr>
          <p:nvPr>
            <p:ph type="body" idx="4294967295"/>
          </p:nvPr>
        </p:nvSpPr>
        <p:spPr>
          <a:xfrm>
            <a:off x="222368" y="1320476"/>
            <a:ext cx="2872560" cy="1810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indent="0">
              <a:buNone/>
            </a:pPr>
            <a:r>
              <a:rPr lang="en-US" sz="1800" dirty="0"/>
              <a:t>Electric bike types were the next highly patronized bike type for Members and Casuals at </a:t>
            </a:r>
            <a:r>
              <a:rPr lang="en-US" sz="1800" b="1" dirty="0"/>
              <a:t>19.33%</a:t>
            </a:r>
            <a:r>
              <a:rPr lang="en-US" sz="1800" dirty="0"/>
              <a:t> for Members and </a:t>
            </a:r>
            <a:r>
              <a:rPr lang="en-US" sz="1800" b="1" dirty="0"/>
              <a:t>16.98%</a:t>
            </a:r>
            <a:r>
              <a:rPr lang="en-US" sz="1800" dirty="0"/>
              <a:t> for Casual users.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16" y="0"/>
            <a:ext cx="61450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</a:t>
            </a:r>
            <a:r>
              <a:rPr lang="en" dirty="0" smtClean="0"/>
              <a:t>of this presentation.</a:t>
            </a:r>
            <a:endParaRPr dirty="0"/>
          </a:p>
        </p:txBody>
      </p:sp>
      <p:sp>
        <p:nvSpPr>
          <p:cNvPr id="356" name="Google Shape;356;p40"/>
          <p:cNvSpPr txBox="1">
            <a:spLocks noGrp="1"/>
          </p:cNvSpPr>
          <p:nvPr>
            <p:ph type="body" idx="1"/>
          </p:nvPr>
        </p:nvSpPr>
        <p:spPr>
          <a:xfrm>
            <a:off x="720000" y="1205050"/>
            <a:ext cx="7704000" cy="3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 smtClean="0">
                <a:solidFill>
                  <a:srgbClr val="30394B"/>
                </a:solidFill>
              </a:rPr>
              <a:t>WHAT TO EXPECT ON THIS RIDE;</a:t>
            </a:r>
            <a:endParaRPr sz="2400" dirty="0">
              <a:solidFill>
                <a:srgbClr val="30394B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en-US" sz="2400" dirty="0" smtClean="0">
                <a:solidFill>
                  <a:srgbClr val="30394B"/>
                </a:solidFill>
              </a:rPr>
              <a:t>Company Background</a:t>
            </a:r>
            <a:endParaRPr sz="2400" dirty="0">
              <a:solidFill>
                <a:srgbClr val="30394B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en-US" sz="2400" dirty="0" smtClean="0">
                <a:solidFill>
                  <a:srgbClr val="30394B"/>
                </a:solidFill>
              </a:rPr>
              <a:t>Project Background and Objective</a:t>
            </a:r>
            <a:endParaRPr sz="2400" dirty="0">
              <a:solidFill>
                <a:srgbClr val="30394B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en-US" sz="2400" dirty="0" smtClean="0">
                <a:solidFill>
                  <a:srgbClr val="30394B"/>
                </a:solidFill>
              </a:rPr>
              <a:t>Size of </a:t>
            </a:r>
            <a:r>
              <a:rPr lang="en-US" sz="2400" dirty="0" smtClean="0">
                <a:solidFill>
                  <a:srgbClr val="30394B"/>
                </a:solidFill>
              </a:rPr>
              <a:t>target group or</a:t>
            </a:r>
            <a:r>
              <a:rPr lang="en-US" sz="2400" dirty="0" smtClean="0">
                <a:solidFill>
                  <a:srgbClr val="30394B"/>
                </a:solidFill>
              </a:rPr>
              <a:t> potential market size.</a:t>
            </a:r>
            <a:endParaRPr sz="2400" dirty="0">
              <a:solidFill>
                <a:srgbClr val="30394B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en" sz="2400" dirty="0" smtClean="0">
                <a:solidFill>
                  <a:srgbClr val="30394B"/>
                </a:solidFill>
              </a:rPr>
              <a:t>Data Breakdown along Metrics, Day of Week, Weekly, Months and the entire year overview</a:t>
            </a:r>
            <a:endParaRPr sz="2400" dirty="0">
              <a:solidFill>
                <a:srgbClr val="30394B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Font typeface="Source Sans Pro"/>
              <a:buAutoNum type="arabicPeriod"/>
            </a:pPr>
            <a:r>
              <a:rPr lang="en" sz="2400" b="1" dirty="0" smtClean="0">
                <a:solidFill>
                  <a:srgbClr val="30394B"/>
                </a:solidFill>
                <a:uFill>
                  <a:noFill/>
                </a:uFill>
              </a:rPr>
              <a:t>Key findings </a:t>
            </a:r>
            <a:r>
              <a:rPr lang="en" sz="2400" dirty="0" smtClean="0">
                <a:solidFill>
                  <a:srgbClr val="30394B"/>
                </a:solidFill>
              </a:rPr>
              <a:t>.</a:t>
            </a:r>
          </a:p>
          <a:p>
            <a:pPr lvl="0">
              <a:buClr>
                <a:srgbClr val="30394B"/>
              </a:buClr>
              <a:buFont typeface="Source Sans Pro"/>
              <a:buAutoNum type="arabicPeriod"/>
            </a:pPr>
            <a:r>
              <a:rPr lang="en" sz="2400" b="1" dirty="0" smtClean="0">
                <a:solidFill>
                  <a:srgbClr val="30394B"/>
                </a:solidFill>
                <a:uFill>
                  <a:noFill/>
                </a:uFill>
              </a:rPr>
              <a:t>Recommendations</a:t>
            </a:r>
            <a:endParaRPr sz="2400" dirty="0">
              <a:solidFill>
                <a:srgbClr val="30394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58"/>
          <p:cNvSpPr/>
          <p:nvPr/>
        </p:nvSpPr>
        <p:spPr>
          <a:xfrm>
            <a:off x="734775" y="3619500"/>
            <a:ext cx="3837300" cy="54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58"/>
          <p:cNvSpPr txBox="1">
            <a:spLocks noGrp="1"/>
          </p:cNvSpPr>
          <p:nvPr>
            <p:ph type="title"/>
          </p:nvPr>
        </p:nvSpPr>
        <p:spPr>
          <a:xfrm>
            <a:off x="318548" y="508198"/>
            <a:ext cx="38520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DOCKED BIKE </a:t>
            </a:r>
            <a:br>
              <a:rPr lang="en" sz="2400" dirty="0" smtClean="0"/>
            </a:br>
            <a:r>
              <a:rPr lang="en" sz="2400" dirty="0" smtClean="0"/>
              <a:t>USAGE</a:t>
            </a:r>
            <a:endParaRPr sz="2400" dirty="0"/>
          </a:p>
        </p:txBody>
      </p:sp>
      <p:grpSp>
        <p:nvGrpSpPr>
          <p:cNvPr id="953" name="Google Shape;953;p58"/>
          <p:cNvGrpSpPr/>
          <p:nvPr/>
        </p:nvGrpSpPr>
        <p:grpSpPr>
          <a:xfrm>
            <a:off x="1514752" y="989435"/>
            <a:ext cx="719848" cy="336019"/>
            <a:chOff x="6296900" y="1765650"/>
            <a:chExt cx="407575" cy="237650"/>
          </a:xfrm>
        </p:grpSpPr>
        <p:sp>
          <p:nvSpPr>
            <p:cNvPr id="954" name="Google Shape;954;p58"/>
            <p:cNvSpPr/>
            <p:nvPr/>
          </p:nvSpPr>
          <p:spPr>
            <a:xfrm>
              <a:off x="6399275" y="1805850"/>
              <a:ext cx="38050" cy="23575"/>
            </a:xfrm>
            <a:custGeom>
              <a:avLst/>
              <a:gdLst/>
              <a:ahLst/>
              <a:cxnLst/>
              <a:rect l="l" t="t" r="r" b="b"/>
              <a:pathLst>
                <a:path w="1522" h="943" extrusionOk="0">
                  <a:moveTo>
                    <a:pt x="0" y="0"/>
                  </a:moveTo>
                  <a:lnTo>
                    <a:pt x="145" y="907"/>
                  </a:lnTo>
                  <a:lnTo>
                    <a:pt x="1304" y="942"/>
                  </a:lnTo>
                  <a:lnTo>
                    <a:pt x="1522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8"/>
            <p:cNvSpPr/>
            <p:nvPr/>
          </p:nvSpPr>
          <p:spPr>
            <a:xfrm>
              <a:off x="6395650" y="1799550"/>
              <a:ext cx="43500" cy="7250"/>
            </a:xfrm>
            <a:custGeom>
              <a:avLst/>
              <a:gdLst/>
              <a:ahLst/>
              <a:cxnLst/>
              <a:rect l="l" t="t" r="r" b="b"/>
              <a:pathLst>
                <a:path w="1740" h="290" extrusionOk="0">
                  <a:moveTo>
                    <a:pt x="0" y="0"/>
                  </a:moveTo>
                  <a:lnTo>
                    <a:pt x="0" y="252"/>
                  </a:lnTo>
                  <a:lnTo>
                    <a:pt x="1739" y="290"/>
                  </a:lnTo>
                  <a:lnTo>
                    <a:pt x="173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3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8"/>
            <p:cNvSpPr/>
            <p:nvPr/>
          </p:nvSpPr>
          <p:spPr>
            <a:xfrm>
              <a:off x="6549600" y="1849300"/>
              <a:ext cx="154875" cy="154000"/>
            </a:xfrm>
            <a:custGeom>
              <a:avLst/>
              <a:gdLst/>
              <a:ahLst/>
              <a:cxnLst/>
              <a:rect l="l" t="t" r="r" b="b"/>
              <a:pathLst>
                <a:path w="6195" h="6160" extrusionOk="0">
                  <a:moveTo>
                    <a:pt x="3079" y="218"/>
                  </a:moveTo>
                  <a:cubicBezTo>
                    <a:pt x="4673" y="218"/>
                    <a:pt x="5942" y="1522"/>
                    <a:pt x="5942" y="3082"/>
                  </a:cubicBezTo>
                  <a:cubicBezTo>
                    <a:pt x="5942" y="4638"/>
                    <a:pt x="4673" y="5942"/>
                    <a:pt x="3079" y="5942"/>
                  </a:cubicBezTo>
                  <a:cubicBezTo>
                    <a:pt x="1522" y="5942"/>
                    <a:pt x="253" y="4638"/>
                    <a:pt x="253" y="3082"/>
                  </a:cubicBezTo>
                  <a:cubicBezTo>
                    <a:pt x="253" y="1522"/>
                    <a:pt x="1522" y="218"/>
                    <a:pt x="3079" y="218"/>
                  </a:cubicBezTo>
                  <a:close/>
                  <a:moveTo>
                    <a:pt x="3079" y="1"/>
                  </a:moveTo>
                  <a:cubicBezTo>
                    <a:pt x="1377" y="1"/>
                    <a:pt x="1" y="1378"/>
                    <a:pt x="1" y="3082"/>
                  </a:cubicBezTo>
                  <a:cubicBezTo>
                    <a:pt x="1" y="4783"/>
                    <a:pt x="1377" y="6159"/>
                    <a:pt x="3079" y="6159"/>
                  </a:cubicBezTo>
                  <a:cubicBezTo>
                    <a:pt x="4783" y="6159"/>
                    <a:pt x="6194" y="4783"/>
                    <a:pt x="6194" y="3082"/>
                  </a:cubicBezTo>
                  <a:cubicBezTo>
                    <a:pt x="6194" y="1378"/>
                    <a:pt x="4783" y="1"/>
                    <a:pt x="3079" y="1"/>
                  </a:cubicBezTo>
                  <a:close/>
                </a:path>
              </a:pathLst>
            </a:custGeom>
            <a:solidFill>
              <a:srgbClr val="353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8"/>
            <p:cNvSpPr/>
            <p:nvPr/>
          </p:nvSpPr>
          <p:spPr>
            <a:xfrm>
              <a:off x="6296900" y="1849300"/>
              <a:ext cx="154925" cy="154000"/>
            </a:xfrm>
            <a:custGeom>
              <a:avLst/>
              <a:gdLst/>
              <a:ahLst/>
              <a:cxnLst/>
              <a:rect l="l" t="t" r="r" b="b"/>
              <a:pathLst>
                <a:path w="6197" h="6160" extrusionOk="0">
                  <a:moveTo>
                    <a:pt x="3081" y="218"/>
                  </a:moveTo>
                  <a:cubicBezTo>
                    <a:pt x="4675" y="218"/>
                    <a:pt x="5941" y="1522"/>
                    <a:pt x="5941" y="3082"/>
                  </a:cubicBezTo>
                  <a:cubicBezTo>
                    <a:pt x="5941" y="4638"/>
                    <a:pt x="4675" y="5942"/>
                    <a:pt x="3081" y="5942"/>
                  </a:cubicBezTo>
                  <a:cubicBezTo>
                    <a:pt x="1522" y="5942"/>
                    <a:pt x="255" y="4638"/>
                    <a:pt x="255" y="3082"/>
                  </a:cubicBezTo>
                  <a:cubicBezTo>
                    <a:pt x="255" y="1522"/>
                    <a:pt x="1522" y="218"/>
                    <a:pt x="3081" y="218"/>
                  </a:cubicBezTo>
                  <a:close/>
                  <a:moveTo>
                    <a:pt x="3081" y="1"/>
                  </a:moveTo>
                  <a:cubicBezTo>
                    <a:pt x="1415" y="1"/>
                    <a:pt x="0" y="1378"/>
                    <a:pt x="0" y="3082"/>
                  </a:cubicBezTo>
                  <a:cubicBezTo>
                    <a:pt x="0" y="4783"/>
                    <a:pt x="1415" y="6159"/>
                    <a:pt x="3081" y="6159"/>
                  </a:cubicBezTo>
                  <a:cubicBezTo>
                    <a:pt x="4782" y="6159"/>
                    <a:pt x="6196" y="4783"/>
                    <a:pt x="6196" y="3082"/>
                  </a:cubicBezTo>
                  <a:cubicBezTo>
                    <a:pt x="6196" y="1378"/>
                    <a:pt x="4782" y="1"/>
                    <a:pt x="3081" y="1"/>
                  </a:cubicBezTo>
                  <a:close/>
                </a:path>
              </a:pathLst>
            </a:custGeom>
            <a:solidFill>
              <a:srgbClr val="353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8"/>
            <p:cNvSpPr/>
            <p:nvPr/>
          </p:nvSpPr>
          <p:spPr>
            <a:xfrm>
              <a:off x="6303275" y="1854750"/>
              <a:ext cx="142175" cy="143125"/>
            </a:xfrm>
            <a:custGeom>
              <a:avLst/>
              <a:gdLst/>
              <a:ahLst/>
              <a:cxnLst/>
              <a:rect l="l" t="t" r="r" b="b"/>
              <a:pathLst>
                <a:path w="5687" h="5725" extrusionOk="0">
                  <a:moveTo>
                    <a:pt x="2826" y="255"/>
                  </a:moveTo>
                  <a:cubicBezTo>
                    <a:pt x="4275" y="255"/>
                    <a:pt x="5469" y="1415"/>
                    <a:pt x="5469" y="2864"/>
                  </a:cubicBezTo>
                  <a:cubicBezTo>
                    <a:pt x="5469" y="4313"/>
                    <a:pt x="4275" y="5472"/>
                    <a:pt x="2826" y="5472"/>
                  </a:cubicBezTo>
                  <a:cubicBezTo>
                    <a:pt x="1412" y="5472"/>
                    <a:pt x="218" y="4313"/>
                    <a:pt x="218" y="2864"/>
                  </a:cubicBezTo>
                  <a:cubicBezTo>
                    <a:pt x="218" y="1415"/>
                    <a:pt x="1412" y="255"/>
                    <a:pt x="2826" y="255"/>
                  </a:cubicBezTo>
                  <a:close/>
                  <a:moveTo>
                    <a:pt x="2826" y="0"/>
                  </a:moveTo>
                  <a:cubicBezTo>
                    <a:pt x="1267" y="0"/>
                    <a:pt x="0" y="1304"/>
                    <a:pt x="0" y="2864"/>
                  </a:cubicBezTo>
                  <a:cubicBezTo>
                    <a:pt x="0" y="4420"/>
                    <a:pt x="1267" y="5724"/>
                    <a:pt x="2826" y="5724"/>
                  </a:cubicBezTo>
                  <a:cubicBezTo>
                    <a:pt x="4420" y="5724"/>
                    <a:pt x="5686" y="4420"/>
                    <a:pt x="5686" y="2864"/>
                  </a:cubicBezTo>
                  <a:cubicBezTo>
                    <a:pt x="5686" y="1304"/>
                    <a:pt x="4420" y="0"/>
                    <a:pt x="2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8"/>
            <p:cNvSpPr/>
            <p:nvPr/>
          </p:nvSpPr>
          <p:spPr>
            <a:xfrm>
              <a:off x="6555900" y="1854750"/>
              <a:ext cx="142250" cy="143125"/>
            </a:xfrm>
            <a:custGeom>
              <a:avLst/>
              <a:gdLst/>
              <a:ahLst/>
              <a:cxnLst/>
              <a:rect l="l" t="t" r="r" b="b"/>
              <a:pathLst>
                <a:path w="5690" h="5725" extrusionOk="0">
                  <a:moveTo>
                    <a:pt x="2827" y="255"/>
                  </a:moveTo>
                  <a:cubicBezTo>
                    <a:pt x="4276" y="255"/>
                    <a:pt x="5473" y="1415"/>
                    <a:pt x="5473" y="2864"/>
                  </a:cubicBezTo>
                  <a:cubicBezTo>
                    <a:pt x="5473" y="4313"/>
                    <a:pt x="4276" y="5472"/>
                    <a:pt x="2827" y="5472"/>
                  </a:cubicBezTo>
                  <a:cubicBezTo>
                    <a:pt x="1378" y="5472"/>
                    <a:pt x="218" y="4313"/>
                    <a:pt x="218" y="2864"/>
                  </a:cubicBezTo>
                  <a:cubicBezTo>
                    <a:pt x="218" y="1415"/>
                    <a:pt x="1378" y="255"/>
                    <a:pt x="2827" y="255"/>
                  </a:cubicBezTo>
                  <a:close/>
                  <a:moveTo>
                    <a:pt x="2827" y="0"/>
                  </a:moveTo>
                  <a:cubicBezTo>
                    <a:pt x="1270" y="0"/>
                    <a:pt x="1" y="1304"/>
                    <a:pt x="1" y="2864"/>
                  </a:cubicBezTo>
                  <a:cubicBezTo>
                    <a:pt x="1" y="4420"/>
                    <a:pt x="1270" y="5724"/>
                    <a:pt x="2827" y="5724"/>
                  </a:cubicBezTo>
                  <a:cubicBezTo>
                    <a:pt x="4421" y="5724"/>
                    <a:pt x="5690" y="4420"/>
                    <a:pt x="5690" y="2864"/>
                  </a:cubicBezTo>
                  <a:cubicBezTo>
                    <a:pt x="5690" y="1304"/>
                    <a:pt x="4421" y="0"/>
                    <a:pt x="28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8"/>
            <p:cNvSpPr/>
            <p:nvPr/>
          </p:nvSpPr>
          <p:spPr>
            <a:xfrm>
              <a:off x="6440925" y="1765650"/>
              <a:ext cx="36250" cy="35725"/>
            </a:xfrm>
            <a:custGeom>
              <a:avLst/>
              <a:gdLst/>
              <a:ahLst/>
              <a:cxnLst/>
              <a:rect l="l" t="t" r="r" b="b"/>
              <a:pathLst>
                <a:path w="1450" h="1429" extrusionOk="0">
                  <a:moveTo>
                    <a:pt x="948" y="0"/>
                  </a:moveTo>
                  <a:cubicBezTo>
                    <a:pt x="636" y="0"/>
                    <a:pt x="349" y="206"/>
                    <a:pt x="253" y="521"/>
                  </a:cubicBezTo>
                  <a:lnTo>
                    <a:pt x="1" y="1356"/>
                  </a:lnTo>
                  <a:lnTo>
                    <a:pt x="146" y="1428"/>
                  </a:lnTo>
                  <a:lnTo>
                    <a:pt x="398" y="559"/>
                  </a:lnTo>
                  <a:cubicBezTo>
                    <a:pt x="463" y="298"/>
                    <a:pt x="705" y="154"/>
                    <a:pt x="965" y="154"/>
                  </a:cubicBezTo>
                  <a:cubicBezTo>
                    <a:pt x="993" y="154"/>
                    <a:pt x="1022" y="156"/>
                    <a:pt x="1050" y="159"/>
                  </a:cubicBezTo>
                  <a:lnTo>
                    <a:pt x="1412" y="269"/>
                  </a:lnTo>
                  <a:lnTo>
                    <a:pt x="1450" y="124"/>
                  </a:lnTo>
                  <a:lnTo>
                    <a:pt x="1088" y="14"/>
                  </a:lnTo>
                  <a:cubicBezTo>
                    <a:pt x="1041" y="5"/>
                    <a:pt x="994" y="0"/>
                    <a:pt x="9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8"/>
            <p:cNvSpPr/>
            <p:nvPr/>
          </p:nvSpPr>
          <p:spPr>
            <a:xfrm>
              <a:off x="6373925" y="1794975"/>
              <a:ext cx="260850" cy="144925"/>
            </a:xfrm>
            <a:custGeom>
              <a:avLst/>
              <a:gdLst/>
              <a:ahLst/>
              <a:cxnLst/>
              <a:rect l="l" t="t" r="r" b="b"/>
              <a:pathLst>
                <a:path w="10434" h="5797" extrusionOk="0">
                  <a:moveTo>
                    <a:pt x="2571" y="1125"/>
                  </a:moveTo>
                  <a:cubicBezTo>
                    <a:pt x="3005" y="2319"/>
                    <a:pt x="4637" y="3551"/>
                    <a:pt x="6593" y="3588"/>
                  </a:cubicBezTo>
                  <a:lnTo>
                    <a:pt x="5941" y="5434"/>
                  </a:lnTo>
                  <a:lnTo>
                    <a:pt x="2318" y="1849"/>
                  </a:lnTo>
                  <a:cubicBezTo>
                    <a:pt x="2391" y="1594"/>
                    <a:pt x="2498" y="1342"/>
                    <a:pt x="2571" y="1125"/>
                  </a:cubicBezTo>
                  <a:close/>
                  <a:moveTo>
                    <a:pt x="7463" y="1849"/>
                  </a:moveTo>
                  <a:lnTo>
                    <a:pt x="9961" y="5144"/>
                  </a:lnTo>
                  <a:lnTo>
                    <a:pt x="6158" y="5544"/>
                  </a:lnTo>
                  <a:lnTo>
                    <a:pt x="7463" y="1849"/>
                  </a:lnTo>
                  <a:close/>
                  <a:moveTo>
                    <a:pt x="2681" y="0"/>
                  </a:moveTo>
                  <a:cubicBezTo>
                    <a:pt x="2281" y="1342"/>
                    <a:pt x="1087" y="4820"/>
                    <a:pt x="0" y="5000"/>
                  </a:cubicBezTo>
                  <a:lnTo>
                    <a:pt x="35" y="5255"/>
                  </a:lnTo>
                  <a:cubicBezTo>
                    <a:pt x="869" y="5072"/>
                    <a:pt x="1666" y="3478"/>
                    <a:pt x="2208" y="2102"/>
                  </a:cubicBezTo>
                  <a:lnTo>
                    <a:pt x="5941" y="5797"/>
                  </a:lnTo>
                  <a:lnTo>
                    <a:pt x="10433" y="5362"/>
                  </a:lnTo>
                  <a:lnTo>
                    <a:pt x="7570" y="1594"/>
                  </a:lnTo>
                  <a:lnTo>
                    <a:pt x="7787" y="980"/>
                  </a:lnTo>
                  <a:lnTo>
                    <a:pt x="7570" y="908"/>
                  </a:lnTo>
                  <a:lnTo>
                    <a:pt x="6700" y="3371"/>
                  </a:lnTo>
                  <a:cubicBezTo>
                    <a:pt x="4599" y="3333"/>
                    <a:pt x="2860" y="1922"/>
                    <a:pt x="2716" y="690"/>
                  </a:cubicBezTo>
                  <a:cubicBezTo>
                    <a:pt x="2826" y="328"/>
                    <a:pt x="2898" y="111"/>
                    <a:pt x="2898" y="73"/>
                  </a:cubicBezTo>
                  <a:lnTo>
                    <a:pt x="2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8"/>
            <p:cNvSpPr/>
            <p:nvPr/>
          </p:nvSpPr>
          <p:spPr>
            <a:xfrm>
              <a:off x="6501575" y="191270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8" y="1"/>
                  </a:moveTo>
                  <a:cubicBezTo>
                    <a:pt x="400" y="1"/>
                    <a:pt x="0" y="401"/>
                    <a:pt x="0" y="908"/>
                  </a:cubicBezTo>
                  <a:cubicBezTo>
                    <a:pt x="0" y="1415"/>
                    <a:pt x="400" y="1812"/>
                    <a:pt x="908" y="1812"/>
                  </a:cubicBezTo>
                  <a:cubicBezTo>
                    <a:pt x="1415" y="1812"/>
                    <a:pt x="1812" y="1415"/>
                    <a:pt x="1812" y="908"/>
                  </a:cubicBezTo>
                  <a:cubicBezTo>
                    <a:pt x="1812" y="401"/>
                    <a:pt x="1415" y="1"/>
                    <a:pt x="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8"/>
            <p:cNvSpPr/>
            <p:nvPr/>
          </p:nvSpPr>
          <p:spPr>
            <a:xfrm>
              <a:off x="6363050" y="1914525"/>
              <a:ext cx="22625" cy="23575"/>
            </a:xfrm>
            <a:custGeom>
              <a:avLst/>
              <a:gdLst/>
              <a:ahLst/>
              <a:cxnLst/>
              <a:rect l="l" t="t" r="r" b="b"/>
              <a:pathLst>
                <a:path w="905" h="943" extrusionOk="0">
                  <a:moveTo>
                    <a:pt x="435" y="0"/>
                  </a:moveTo>
                  <a:cubicBezTo>
                    <a:pt x="180" y="0"/>
                    <a:pt x="0" y="218"/>
                    <a:pt x="0" y="473"/>
                  </a:cubicBezTo>
                  <a:cubicBezTo>
                    <a:pt x="0" y="725"/>
                    <a:pt x="180" y="942"/>
                    <a:pt x="435" y="942"/>
                  </a:cubicBezTo>
                  <a:cubicBezTo>
                    <a:pt x="725" y="942"/>
                    <a:pt x="905" y="725"/>
                    <a:pt x="905" y="473"/>
                  </a:cubicBezTo>
                  <a:cubicBezTo>
                    <a:pt x="905" y="218"/>
                    <a:pt x="72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8"/>
            <p:cNvSpPr/>
            <p:nvPr/>
          </p:nvSpPr>
          <p:spPr>
            <a:xfrm>
              <a:off x="6617500" y="1914525"/>
              <a:ext cx="23575" cy="23575"/>
            </a:xfrm>
            <a:custGeom>
              <a:avLst/>
              <a:gdLst/>
              <a:ahLst/>
              <a:cxnLst/>
              <a:rect l="l" t="t" r="r" b="b"/>
              <a:pathLst>
                <a:path w="943" h="943" extrusionOk="0">
                  <a:moveTo>
                    <a:pt x="473" y="0"/>
                  </a:moveTo>
                  <a:cubicBezTo>
                    <a:pt x="183" y="0"/>
                    <a:pt x="0" y="218"/>
                    <a:pt x="0" y="473"/>
                  </a:cubicBezTo>
                  <a:cubicBezTo>
                    <a:pt x="0" y="725"/>
                    <a:pt x="183" y="942"/>
                    <a:pt x="473" y="942"/>
                  </a:cubicBezTo>
                  <a:cubicBezTo>
                    <a:pt x="725" y="942"/>
                    <a:pt x="942" y="725"/>
                    <a:pt x="942" y="473"/>
                  </a:cubicBezTo>
                  <a:cubicBezTo>
                    <a:pt x="942" y="218"/>
                    <a:pt x="725" y="0"/>
                    <a:pt x="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8"/>
            <p:cNvSpPr/>
            <p:nvPr/>
          </p:nvSpPr>
          <p:spPr>
            <a:xfrm>
              <a:off x="6542375" y="1810400"/>
              <a:ext cx="40725" cy="10900"/>
            </a:xfrm>
            <a:custGeom>
              <a:avLst/>
              <a:gdLst/>
              <a:ahLst/>
              <a:cxnLst/>
              <a:rect l="l" t="t" r="r" b="b"/>
              <a:pathLst>
                <a:path w="1629" h="436" extrusionOk="0">
                  <a:moveTo>
                    <a:pt x="217" y="1"/>
                  </a:moveTo>
                  <a:cubicBezTo>
                    <a:pt x="107" y="1"/>
                    <a:pt x="0" y="108"/>
                    <a:pt x="0" y="218"/>
                  </a:cubicBezTo>
                  <a:cubicBezTo>
                    <a:pt x="0" y="325"/>
                    <a:pt x="107" y="435"/>
                    <a:pt x="217" y="435"/>
                  </a:cubicBezTo>
                  <a:lnTo>
                    <a:pt x="1411" y="435"/>
                  </a:lnTo>
                  <a:cubicBezTo>
                    <a:pt x="1522" y="435"/>
                    <a:pt x="1629" y="325"/>
                    <a:pt x="1629" y="218"/>
                  </a:cubicBezTo>
                  <a:cubicBezTo>
                    <a:pt x="1629" y="108"/>
                    <a:pt x="1522" y="1"/>
                    <a:pt x="14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6" name="Google Shape;966;p58"/>
          <p:cNvSpPr txBox="1">
            <a:spLocks noGrp="1"/>
          </p:cNvSpPr>
          <p:nvPr>
            <p:ph type="body" idx="4294967295"/>
          </p:nvPr>
        </p:nvSpPr>
        <p:spPr>
          <a:xfrm>
            <a:off x="348178" y="3140835"/>
            <a:ext cx="2969941" cy="13268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-US" dirty="0"/>
              <a:t>Docked type bikes were </a:t>
            </a:r>
            <a:r>
              <a:rPr lang="en-US" dirty="0" smtClean="0"/>
              <a:t>ridden </a:t>
            </a:r>
            <a:r>
              <a:rPr lang="en-US" dirty="0"/>
              <a:t>the longest distances while all other bike types showed similar average and maximum bike durations.</a:t>
            </a:r>
            <a:endParaRPr sz="16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72" y="0"/>
            <a:ext cx="6018028" cy="5143500"/>
          </a:xfrm>
          <a:prstGeom prst="rect">
            <a:avLst/>
          </a:prstGeom>
        </p:spPr>
      </p:pic>
      <p:sp>
        <p:nvSpPr>
          <p:cNvPr id="968" name="Google Shape;968;p58"/>
          <p:cNvSpPr txBox="1">
            <a:spLocks noGrp="1"/>
          </p:cNvSpPr>
          <p:nvPr>
            <p:ph type="body" idx="4294967295"/>
          </p:nvPr>
        </p:nvSpPr>
        <p:spPr>
          <a:xfrm>
            <a:off x="243092" y="1219016"/>
            <a:ext cx="3075028" cy="1810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indent="0">
              <a:buNone/>
            </a:pPr>
            <a:r>
              <a:rPr lang="en-US" sz="1800" dirty="0"/>
              <a:t>Docked type bike were the least preferred with patronage only from Casual riders at </a:t>
            </a:r>
            <a:r>
              <a:rPr lang="en-US" sz="1800" b="1" dirty="0"/>
              <a:t>5.58%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614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56"/>
          <p:cNvSpPr txBox="1">
            <a:spLocks noGrp="1"/>
          </p:cNvSpPr>
          <p:nvPr>
            <p:ph type="title"/>
          </p:nvPr>
        </p:nvSpPr>
        <p:spPr>
          <a:xfrm>
            <a:off x="2862300" y="3082250"/>
            <a:ext cx="5561700" cy="10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KEY FINDINGS FROM THE ANALYSIS</a:t>
            </a:r>
            <a:endParaRPr dirty="0"/>
          </a:p>
        </p:txBody>
      </p:sp>
      <p:sp>
        <p:nvSpPr>
          <p:cNvPr id="888" name="Google Shape;888;p56"/>
          <p:cNvSpPr txBox="1">
            <a:spLocks noGrp="1"/>
          </p:cNvSpPr>
          <p:nvPr>
            <p:ph type="title" idx="2"/>
          </p:nvPr>
        </p:nvSpPr>
        <p:spPr>
          <a:xfrm>
            <a:off x="6656278" y="1951780"/>
            <a:ext cx="1689900" cy="10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89" name="Google Shape;889;p56"/>
          <p:cNvSpPr txBox="1">
            <a:spLocks noGrp="1"/>
          </p:cNvSpPr>
          <p:nvPr>
            <p:ph type="subTitle" idx="1"/>
          </p:nvPr>
        </p:nvSpPr>
        <p:spPr>
          <a:xfrm>
            <a:off x="2651400" y="4140098"/>
            <a:ext cx="5772600" cy="4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TRENDS AND PARTTERNS IDENTIFIED</a:t>
            </a:r>
            <a:endParaRPr dirty="0"/>
          </a:p>
        </p:txBody>
      </p:sp>
      <p:grpSp>
        <p:nvGrpSpPr>
          <p:cNvPr id="890" name="Google Shape;890;p56"/>
          <p:cNvGrpSpPr/>
          <p:nvPr/>
        </p:nvGrpSpPr>
        <p:grpSpPr>
          <a:xfrm flipH="1">
            <a:off x="248843" y="3061293"/>
            <a:ext cx="1954752" cy="1812248"/>
            <a:chOff x="4506425" y="775700"/>
            <a:chExt cx="417575" cy="387125"/>
          </a:xfrm>
        </p:grpSpPr>
        <p:sp>
          <p:nvSpPr>
            <p:cNvPr id="891" name="Google Shape;891;p56"/>
            <p:cNvSpPr/>
            <p:nvPr/>
          </p:nvSpPr>
          <p:spPr>
            <a:xfrm>
              <a:off x="4592200" y="910450"/>
              <a:ext cx="33800" cy="15975"/>
            </a:xfrm>
            <a:custGeom>
              <a:avLst/>
              <a:gdLst/>
              <a:ahLst/>
              <a:cxnLst/>
              <a:rect l="l" t="t" r="r" b="b"/>
              <a:pathLst>
                <a:path w="1352" h="639" extrusionOk="0">
                  <a:moveTo>
                    <a:pt x="184" y="0"/>
                  </a:moveTo>
                  <a:cubicBezTo>
                    <a:pt x="76" y="0"/>
                    <a:pt x="0" y="24"/>
                    <a:pt x="13" y="97"/>
                  </a:cubicBezTo>
                  <a:cubicBezTo>
                    <a:pt x="13" y="349"/>
                    <a:pt x="230" y="494"/>
                    <a:pt x="230" y="494"/>
                  </a:cubicBezTo>
                  <a:lnTo>
                    <a:pt x="1027" y="639"/>
                  </a:lnTo>
                  <a:lnTo>
                    <a:pt x="1352" y="349"/>
                  </a:lnTo>
                  <a:lnTo>
                    <a:pt x="737" y="97"/>
                  </a:lnTo>
                  <a:cubicBezTo>
                    <a:pt x="737" y="97"/>
                    <a:pt x="398" y="0"/>
                    <a:pt x="184" y="0"/>
                  </a:cubicBezTo>
                  <a:close/>
                </a:path>
              </a:pathLst>
            </a:custGeom>
            <a:solidFill>
              <a:srgbClr val="F4B4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6"/>
            <p:cNvSpPr/>
            <p:nvPr/>
          </p:nvSpPr>
          <p:spPr>
            <a:xfrm>
              <a:off x="4610625" y="833150"/>
              <a:ext cx="104125" cy="87850"/>
            </a:xfrm>
            <a:custGeom>
              <a:avLst/>
              <a:gdLst/>
              <a:ahLst/>
              <a:cxnLst/>
              <a:rect l="l" t="t" r="r" b="b"/>
              <a:pathLst>
                <a:path w="4165" h="3514" extrusionOk="0">
                  <a:moveTo>
                    <a:pt x="4165" y="1"/>
                  </a:moveTo>
                  <a:lnTo>
                    <a:pt x="4164" y="3"/>
                  </a:lnTo>
                  <a:lnTo>
                    <a:pt x="4164" y="3"/>
                  </a:lnTo>
                  <a:cubicBezTo>
                    <a:pt x="4165" y="2"/>
                    <a:pt x="4165" y="1"/>
                    <a:pt x="4165" y="1"/>
                  </a:cubicBezTo>
                  <a:close/>
                  <a:moveTo>
                    <a:pt x="4164" y="3"/>
                  </a:moveTo>
                  <a:cubicBezTo>
                    <a:pt x="4144" y="38"/>
                    <a:pt x="3585" y="108"/>
                    <a:pt x="3585" y="108"/>
                  </a:cubicBezTo>
                  <a:cubicBezTo>
                    <a:pt x="3585" y="108"/>
                    <a:pt x="759" y="2861"/>
                    <a:pt x="0" y="3189"/>
                  </a:cubicBezTo>
                  <a:lnTo>
                    <a:pt x="218" y="3513"/>
                  </a:lnTo>
                  <a:lnTo>
                    <a:pt x="1122" y="3334"/>
                  </a:lnTo>
                  <a:lnTo>
                    <a:pt x="4020" y="508"/>
                  </a:lnTo>
                  <a:lnTo>
                    <a:pt x="4164" y="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6"/>
            <p:cNvSpPr/>
            <p:nvPr/>
          </p:nvSpPr>
          <p:spPr>
            <a:xfrm>
              <a:off x="4715675" y="932775"/>
              <a:ext cx="57050" cy="146750"/>
            </a:xfrm>
            <a:custGeom>
              <a:avLst/>
              <a:gdLst/>
              <a:ahLst/>
              <a:cxnLst/>
              <a:rect l="l" t="t" r="r" b="b"/>
              <a:pathLst>
                <a:path w="2282" h="5870" extrusionOk="0">
                  <a:moveTo>
                    <a:pt x="870" y="1"/>
                  </a:moveTo>
                  <a:lnTo>
                    <a:pt x="508" y="363"/>
                  </a:lnTo>
                  <a:cubicBezTo>
                    <a:pt x="508" y="363"/>
                    <a:pt x="35" y="2136"/>
                    <a:pt x="35" y="3116"/>
                  </a:cubicBezTo>
                  <a:cubicBezTo>
                    <a:pt x="0" y="4093"/>
                    <a:pt x="508" y="5869"/>
                    <a:pt x="508" y="5869"/>
                  </a:cubicBezTo>
                  <a:lnTo>
                    <a:pt x="1305" y="5869"/>
                  </a:lnTo>
                  <a:cubicBezTo>
                    <a:pt x="1305" y="5869"/>
                    <a:pt x="797" y="3368"/>
                    <a:pt x="1160" y="2281"/>
                  </a:cubicBezTo>
                  <a:cubicBezTo>
                    <a:pt x="1449" y="1232"/>
                    <a:pt x="2281" y="363"/>
                    <a:pt x="2281" y="363"/>
                  </a:cubicBezTo>
                  <a:lnTo>
                    <a:pt x="8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6"/>
            <p:cNvSpPr/>
            <p:nvPr/>
          </p:nvSpPr>
          <p:spPr>
            <a:xfrm>
              <a:off x="4759150" y="1008850"/>
              <a:ext cx="153975" cy="153975"/>
            </a:xfrm>
            <a:custGeom>
              <a:avLst/>
              <a:gdLst/>
              <a:ahLst/>
              <a:cxnLst/>
              <a:rect l="l" t="t" r="r" b="b"/>
              <a:pathLst>
                <a:path w="6159" h="6159" extrusionOk="0">
                  <a:moveTo>
                    <a:pt x="3078" y="218"/>
                  </a:moveTo>
                  <a:cubicBezTo>
                    <a:pt x="4637" y="218"/>
                    <a:pt x="5941" y="1522"/>
                    <a:pt x="5941" y="3078"/>
                  </a:cubicBezTo>
                  <a:cubicBezTo>
                    <a:pt x="5941" y="4637"/>
                    <a:pt x="4637" y="5942"/>
                    <a:pt x="3078" y="5942"/>
                  </a:cubicBezTo>
                  <a:cubicBezTo>
                    <a:pt x="1522" y="5942"/>
                    <a:pt x="218" y="4637"/>
                    <a:pt x="218" y="3078"/>
                  </a:cubicBezTo>
                  <a:cubicBezTo>
                    <a:pt x="218" y="1522"/>
                    <a:pt x="1522" y="218"/>
                    <a:pt x="3078" y="218"/>
                  </a:cubicBezTo>
                  <a:close/>
                  <a:moveTo>
                    <a:pt x="3078" y="1"/>
                  </a:moveTo>
                  <a:cubicBezTo>
                    <a:pt x="1377" y="1"/>
                    <a:pt x="0" y="1377"/>
                    <a:pt x="0" y="3078"/>
                  </a:cubicBezTo>
                  <a:cubicBezTo>
                    <a:pt x="0" y="4782"/>
                    <a:pt x="1377" y="6159"/>
                    <a:pt x="3078" y="6159"/>
                  </a:cubicBezTo>
                  <a:cubicBezTo>
                    <a:pt x="4782" y="6159"/>
                    <a:pt x="6159" y="4782"/>
                    <a:pt x="6159" y="3078"/>
                  </a:cubicBezTo>
                  <a:cubicBezTo>
                    <a:pt x="6159" y="1377"/>
                    <a:pt x="4782" y="1"/>
                    <a:pt x="30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6"/>
            <p:cNvSpPr/>
            <p:nvPr/>
          </p:nvSpPr>
          <p:spPr>
            <a:xfrm>
              <a:off x="4506425" y="1008850"/>
              <a:ext cx="154000" cy="153975"/>
            </a:xfrm>
            <a:custGeom>
              <a:avLst/>
              <a:gdLst/>
              <a:ahLst/>
              <a:cxnLst/>
              <a:rect l="l" t="t" r="r" b="b"/>
              <a:pathLst>
                <a:path w="6160" h="6159" extrusionOk="0">
                  <a:moveTo>
                    <a:pt x="3081" y="218"/>
                  </a:moveTo>
                  <a:cubicBezTo>
                    <a:pt x="4675" y="218"/>
                    <a:pt x="5942" y="1522"/>
                    <a:pt x="5942" y="3078"/>
                  </a:cubicBezTo>
                  <a:cubicBezTo>
                    <a:pt x="5942" y="4637"/>
                    <a:pt x="4675" y="5942"/>
                    <a:pt x="3081" y="5942"/>
                  </a:cubicBezTo>
                  <a:cubicBezTo>
                    <a:pt x="1522" y="5942"/>
                    <a:pt x="256" y="4637"/>
                    <a:pt x="256" y="3078"/>
                  </a:cubicBezTo>
                  <a:cubicBezTo>
                    <a:pt x="256" y="1522"/>
                    <a:pt x="1522" y="218"/>
                    <a:pt x="3081" y="218"/>
                  </a:cubicBezTo>
                  <a:close/>
                  <a:moveTo>
                    <a:pt x="3081" y="1"/>
                  </a:moveTo>
                  <a:cubicBezTo>
                    <a:pt x="1377" y="1"/>
                    <a:pt x="1" y="1377"/>
                    <a:pt x="1" y="3078"/>
                  </a:cubicBezTo>
                  <a:cubicBezTo>
                    <a:pt x="1" y="4782"/>
                    <a:pt x="1377" y="6159"/>
                    <a:pt x="3081" y="6159"/>
                  </a:cubicBezTo>
                  <a:cubicBezTo>
                    <a:pt x="4783" y="6159"/>
                    <a:pt x="6159" y="4782"/>
                    <a:pt x="6159" y="3078"/>
                  </a:cubicBezTo>
                  <a:cubicBezTo>
                    <a:pt x="6159" y="1377"/>
                    <a:pt x="4783" y="1"/>
                    <a:pt x="30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6"/>
            <p:cNvSpPr/>
            <p:nvPr/>
          </p:nvSpPr>
          <p:spPr>
            <a:xfrm>
              <a:off x="4512800" y="1014275"/>
              <a:ext cx="142175" cy="143125"/>
            </a:xfrm>
            <a:custGeom>
              <a:avLst/>
              <a:gdLst/>
              <a:ahLst/>
              <a:cxnLst/>
              <a:rect l="l" t="t" r="r" b="b"/>
              <a:pathLst>
                <a:path w="5687" h="5725" extrusionOk="0">
                  <a:moveTo>
                    <a:pt x="2826" y="253"/>
                  </a:moveTo>
                  <a:cubicBezTo>
                    <a:pt x="4275" y="253"/>
                    <a:pt x="5469" y="1412"/>
                    <a:pt x="5469" y="2861"/>
                  </a:cubicBezTo>
                  <a:cubicBezTo>
                    <a:pt x="5469" y="4310"/>
                    <a:pt x="4275" y="5470"/>
                    <a:pt x="2826" y="5470"/>
                  </a:cubicBezTo>
                  <a:cubicBezTo>
                    <a:pt x="1377" y="5470"/>
                    <a:pt x="218" y="4310"/>
                    <a:pt x="218" y="2861"/>
                  </a:cubicBezTo>
                  <a:cubicBezTo>
                    <a:pt x="218" y="1412"/>
                    <a:pt x="1377" y="253"/>
                    <a:pt x="2826" y="253"/>
                  </a:cubicBezTo>
                  <a:close/>
                  <a:moveTo>
                    <a:pt x="2826" y="1"/>
                  </a:moveTo>
                  <a:cubicBezTo>
                    <a:pt x="1267" y="1"/>
                    <a:pt x="1" y="1305"/>
                    <a:pt x="1" y="2861"/>
                  </a:cubicBezTo>
                  <a:cubicBezTo>
                    <a:pt x="1" y="4420"/>
                    <a:pt x="1267" y="5725"/>
                    <a:pt x="2826" y="5725"/>
                  </a:cubicBezTo>
                  <a:cubicBezTo>
                    <a:pt x="4420" y="5725"/>
                    <a:pt x="5687" y="4420"/>
                    <a:pt x="5687" y="2861"/>
                  </a:cubicBezTo>
                  <a:cubicBezTo>
                    <a:pt x="5687" y="1305"/>
                    <a:pt x="4420" y="1"/>
                    <a:pt x="2826" y="1"/>
                  </a:cubicBezTo>
                  <a:close/>
                </a:path>
              </a:pathLst>
            </a:custGeom>
            <a:solidFill>
              <a:srgbClr val="3D46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6"/>
            <p:cNvSpPr/>
            <p:nvPr/>
          </p:nvSpPr>
          <p:spPr>
            <a:xfrm>
              <a:off x="4764575" y="1014275"/>
              <a:ext cx="143125" cy="143125"/>
            </a:xfrm>
            <a:custGeom>
              <a:avLst/>
              <a:gdLst/>
              <a:ahLst/>
              <a:cxnLst/>
              <a:rect l="l" t="t" r="r" b="b"/>
              <a:pathLst>
                <a:path w="5725" h="5725" extrusionOk="0">
                  <a:moveTo>
                    <a:pt x="2861" y="253"/>
                  </a:moveTo>
                  <a:cubicBezTo>
                    <a:pt x="4310" y="253"/>
                    <a:pt x="5507" y="1412"/>
                    <a:pt x="5507" y="2861"/>
                  </a:cubicBezTo>
                  <a:cubicBezTo>
                    <a:pt x="5507" y="4310"/>
                    <a:pt x="4310" y="5470"/>
                    <a:pt x="2861" y="5470"/>
                  </a:cubicBezTo>
                  <a:cubicBezTo>
                    <a:pt x="1412" y="5470"/>
                    <a:pt x="253" y="4310"/>
                    <a:pt x="253" y="2861"/>
                  </a:cubicBezTo>
                  <a:cubicBezTo>
                    <a:pt x="253" y="1412"/>
                    <a:pt x="1412" y="253"/>
                    <a:pt x="2861" y="253"/>
                  </a:cubicBezTo>
                  <a:close/>
                  <a:moveTo>
                    <a:pt x="2861" y="1"/>
                  </a:moveTo>
                  <a:cubicBezTo>
                    <a:pt x="1305" y="1"/>
                    <a:pt x="1" y="1305"/>
                    <a:pt x="1" y="2861"/>
                  </a:cubicBezTo>
                  <a:cubicBezTo>
                    <a:pt x="1" y="4420"/>
                    <a:pt x="1305" y="5725"/>
                    <a:pt x="2861" y="5725"/>
                  </a:cubicBezTo>
                  <a:cubicBezTo>
                    <a:pt x="4420" y="5725"/>
                    <a:pt x="5724" y="4420"/>
                    <a:pt x="5724" y="2861"/>
                  </a:cubicBezTo>
                  <a:cubicBezTo>
                    <a:pt x="5724" y="1305"/>
                    <a:pt x="4420" y="1"/>
                    <a:pt x="2861" y="1"/>
                  </a:cubicBezTo>
                  <a:close/>
                </a:path>
              </a:pathLst>
            </a:custGeom>
            <a:solidFill>
              <a:srgbClr val="3D46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6"/>
            <p:cNvSpPr/>
            <p:nvPr/>
          </p:nvSpPr>
          <p:spPr>
            <a:xfrm>
              <a:off x="4587950" y="916475"/>
              <a:ext cx="41675" cy="39875"/>
            </a:xfrm>
            <a:custGeom>
              <a:avLst/>
              <a:gdLst/>
              <a:ahLst/>
              <a:cxnLst/>
              <a:rect l="l" t="t" r="r" b="b"/>
              <a:pathLst>
                <a:path w="1667" h="1595" extrusionOk="0">
                  <a:moveTo>
                    <a:pt x="110" y="1"/>
                  </a:moveTo>
                  <a:lnTo>
                    <a:pt x="0" y="145"/>
                  </a:lnTo>
                  <a:lnTo>
                    <a:pt x="1414" y="905"/>
                  </a:lnTo>
                  <a:cubicBezTo>
                    <a:pt x="1487" y="942"/>
                    <a:pt x="1487" y="1015"/>
                    <a:pt x="1487" y="1087"/>
                  </a:cubicBezTo>
                  <a:lnTo>
                    <a:pt x="1342" y="1522"/>
                  </a:lnTo>
                  <a:lnTo>
                    <a:pt x="1487" y="1594"/>
                  </a:lnTo>
                  <a:lnTo>
                    <a:pt x="1632" y="1122"/>
                  </a:lnTo>
                  <a:cubicBezTo>
                    <a:pt x="1666" y="977"/>
                    <a:pt x="1632" y="832"/>
                    <a:pt x="1487" y="797"/>
                  </a:cubicBezTo>
                  <a:lnTo>
                    <a:pt x="1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6"/>
            <p:cNvSpPr/>
            <p:nvPr/>
          </p:nvSpPr>
          <p:spPr>
            <a:xfrm>
              <a:off x="4571650" y="1074050"/>
              <a:ext cx="23550" cy="23575"/>
            </a:xfrm>
            <a:custGeom>
              <a:avLst/>
              <a:gdLst/>
              <a:ahLst/>
              <a:cxnLst/>
              <a:rect l="l" t="t" r="r" b="b"/>
              <a:pathLst>
                <a:path w="942" h="943" extrusionOk="0">
                  <a:moveTo>
                    <a:pt x="472" y="1"/>
                  </a:moveTo>
                  <a:cubicBezTo>
                    <a:pt x="217" y="1"/>
                    <a:pt x="0" y="218"/>
                    <a:pt x="0" y="470"/>
                  </a:cubicBezTo>
                  <a:cubicBezTo>
                    <a:pt x="0" y="725"/>
                    <a:pt x="217" y="943"/>
                    <a:pt x="472" y="943"/>
                  </a:cubicBezTo>
                  <a:cubicBezTo>
                    <a:pt x="725" y="943"/>
                    <a:pt x="942" y="725"/>
                    <a:pt x="942" y="470"/>
                  </a:cubicBezTo>
                  <a:cubicBezTo>
                    <a:pt x="942" y="218"/>
                    <a:pt x="725" y="1"/>
                    <a:pt x="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6"/>
            <p:cNvSpPr/>
            <p:nvPr/>
          </p:nvSpPr>
          <p:spPr>
            <a:xfrm>
              <a:off x="4826150" y="1074050"/>
              <a:ext cx="23575" cy="23575"/>
            </a:xfrm>
            <a:custGeom>
              <a:avLst/>
              <a:gdLst/>
              <a:ahLst/>
              <a:cxnLst/>
              <a:rect l="l" t="t" r="r" b="b"/>
              <a:pathLst>
                <a:path w="943" h="943" extrusionOk="0">
                  <a:moveTo>
                    <a:pt x="470" y="1"/>
                  </a:moveTo>
                  <a:cubicBezTo>
                    <a:pt x="218" y="1"/>
                    <a:pt x="1" y="218"/>
                    <a:pt x="1" y="470"/>
                  </a:cubicBezTo>
                  <a:cubicBezTo>
                    <a:pt x="1" y="725"/>
                    <a:pt x="218" y="943"/>
                    <a:pt x="470" y="943"/>
                  </a:cubicBezTo>
                  <a:cubicBezTo>
                    <a:pt x="725" y="943"/>
                    <a:pt x="943" y="725"/>
                    <a:pt x="943" y="470"/>
                  </a:cubicBezTo>
                  <a:cubicBezTo>
                    <a:pt x="943" y="218"/>
                    <a:pt x="725" y="1"/>
                    <a:pt x="4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6"/>
            <p:cNvSpPr/>
            <p:nvPr/>
          </p:nvSpPr>
          <p:spPr>
            <a:xfrm>
              <a:off x="4554475" y="996175"/>
              <a:ext cx="118625" cy="89650"/>
            </a:xfrm>
            <a:custGeom>
              <a:avLst/>
              <a:gdLst/>
              <a:ahLst/>
              <a:cxnLst/>
              <a:rect l="l" t="t" r="r" b="b"/>
              <a:pathLst>
                <a:path w="4745" h="3586" extrusionOk="0">
                  <a:moveTo>
                    <a:pt x="1159" y="0"/>
                  </a:moveTo>
                  <a:cubicBezTo>
                    <a:pt x="797" y="0"/>
                    <a:pt x="435" y="73"/>
                    <a:pt x="107" y="180"/>
                  </a:cubicBezTo>
                  <a:cubicBezTo>
                    <a:pt x="73" y="180"/>
                    <a:pt x="35" y="218"/>
                    <a:pt x="0" y="218"/>
                  </a:cubicBezTo>
                  <a:lnTo>
                    <a:pt x="73" y="435"/>
                  </a:lnTo>
                  <a:cubicBezTo>
                    <a:pt x="107" y="435"/>
                    <a:pt x="145" y="435"/>
                    <a:pt x="180" y="397"/>
                  </a:cubicBezTo>
                  <a:cubicBezTo>
                    <a:pt x="507" y="325"/>
                    <a:pt x="832" y="253"/>
                    <a:pt x="1159" y="253"/>
                  </a:cubicBezTo>
                  <a:cubicBezTo>
                    <a:pt x="3005" y="253"/>
                    <a:pt x="4492" y="1739"/>
                    <a:pt x="4492" y="3585"/>
                  </a:cubicBezTo>
                  <a:lnTo>
                    <a:pt x="4744" y="3585"/>
                  </a:lnTo>
                  <a:cubicBezTo>
                    <a:pt x="4744" y="1629"/>
                    <a:pt x="3116" y="0"/>
                    <a:pt x="1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6"/>
            <p:cNvSpPr/>
            <p:nvPr/>
          </p:nvSpPr>
          <p:spPr>
            <a:xfrm>
              <a:off x="4760025" y="997975"/>
              <a:ext cx="163975" cy="87850"/>
            </a:xfrm>
            <a:custGeom>
              <a:avLst/>
              <a:gdLst/>
              <a:ahLst/>
              <a:cxnLst/>
              <a:rect l="l" t="t" r="r" b="b"/>
              <a:pathLst>
                <a:path w="6559" h="3514" extrusionOk="0">
                  <a:moveTo>
                    <a:pt x="3043" y="1"/>
                  </a:moveTo>
                  <a:cubicBezTo>
                    <a:pt x="1811" y="1"/>
                    <a:pt x="652" y="688"/>
                    <a:pt x="0" y="1774"/>
                  </a:cubicBezTo>
                  <a:lnTo>
                    <a:pt x="217" y="1885"/>
                  </a:lnTo>
                  <a:cubicBezTo>
                    <a:pt x="797" y="870"/>
                    <a:pt x="1884" y="253"/>
                    <a:pt x="3043" y="253"/>
                  </a:cubicBezTo>
                  <a:cubicBezTo>
                    <a:pt x="4854" y="253"/>
                    <a:pt x="6303" y="1702"/>
                    <a:pt x="6303" y="3513"/>
                  </a:cubicBezTo>
                  <a:lnTo>
                    <a:pt x="6558" y="3513"/>
                  </a:lnTo>
                  <a:cubicBezTo>
                    <a:pt x="6558" y="1595"/>
                    <a:pt x="4964" y="1"/>
                    <a:pt x="30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6"/>
            <p:cNvSpPr/>
            <p:nvPr/>
          </p:nvSpPr>
          <p:spPr>
            <a:xfrm>
              <a:off x="4580700" y="946325"/>
              <a:ext cx="281700" cy="153125"/>
            </a:xfrm>
            <a:custGeom>
              <a:avLst/>
              <a:gdLst/>
              <a:ahLst/>
              <a:cxnLst/>
              <a:rect l="l" t="t" r="r" b="b"/>
              <a:pathLst>
                <a:path w="11268" h="6125" extrusionOk="0">
                  <a:moveTo>
                    <a:pt x="10978" y="1777"/>
                  </a:moveTo>
                  <a:lnTo>
                    <a:pt x="10144" y="5182"/>
                  </a:lnTo>
                  <a:lnTo>
                    <a:pt x="7680" y="1922"/>
                  </a:lnTo>
                  <a:lnTo>
                    <a:pt x="7718" y="1777"/>
                  </a:lnTo>
                  <a:close/>
                  <a:moveTo>
                    <a:pt x="1739" y="1522"/>
                  </a:moveTo>
                  <a:lnTo>
                    <a:pt x="1739" y="1522"/>
                  </a:lnTo>
                  <a:cubicBezTo>
                    <a:pt x="2284" y="1560"/>
                    <a:pt x="3371" y="1667"/>
                    <a:pt x="4458" y="1777"/>
                  </a:cubicBezTo>
                  <a:cubicBezTo>
                    <a:pt x="5217" y="1849"/>
                    <a:pt x="5979" y="1922"/>
                    <a:pt x="6559" y="1957"/>
                  </a:cubicBezTo>
                  <a:cubicBezTo>
                    <a:pt x="6848" y="1994"/>
                    <a:pt x="7101" y="2029"/>
                    <a:pt x="7245" y="2029"/>
                  </a:cubicBezTo>
                  <a:lnTo>
                    <a:pt x="7390" y="2029"/>
                  </a:lnTo>
                  <a:lnTo>
                    <a:pt x="6051" y="5762"/>
                  </a:lnTo>
                  <a:lnTo>
                    <a:pt x="1739" y="1522"/>
                  </a:lnTo>
                  <a:close/>
                  <a:moveTo>
                    <a:pt x="7573" y="2174"/>
                  </a:moveTo>
                  <a:lnTo>
                    <a:pt x="10071" y="5472"/>
                  </a:lnTo>
                  <a:lnTo>
                    <a:pt x="6269" y="5869"/>
                  </a:lnTo>
                  <a:lnTo>
                    <a:pt x="7573" y="2174"/>
                  </a:lnTo>
                  <a:close/>
                  <a:moveTo>
                    <a:pt x="8115" y="1"/>
                  </a:moveTo>
                  <a:lnTo>
                    <a:pt x="7463" y="1812"/>
                  </a:lnTo>
                  <a:cubicBezTo>
                    <a:pt x="6956" y="1777"/>
                    <a:pt x="3768" y="1487"/>
                    <a:pt x="1559" y="1270"/>
                  </a:cubicBezTo>
                  <a:lnTo>
                    <a:pt x="1884" y="145"/>
                  </a:lnTo>
                  <a:lnTo>
                    <a:pt x="1667" y="73"/>
                  </a:lnTo>
                  <a:lnTo>
                    <a:pt x="0" y="5545"/>
                  </a:lnTo>
                  <a:lnTo>
                    <a:pt x="218" y="5617"/>
                  </a:lnTo>
                  <a:lnTo>
                    <a:pt x="1449" y="1560"/>
                  </a:lnTo>
                  <a:lnTo>
                    <a:pt x="6051" y="6124"/>
                  </a:lnTo>
                  <a:lnTo>
                    <a:pt x="10506" y="5689"/>
                  </a:lnTo>
                  <a:lnTo>
                    <a:pt x="10361" y="5434"/>
                  </a:lnTo>
                  <a:lnTo>
                    <a:pt x="11230" y="1777"/>
                  </a:lnTo>
                  <a:lnTo>
                    <a:pt x="11268" y="1522"/>
                  </a:lnTo>
                  <a:lnTo>
                    <a:pt x="7825" y="1522"/>
                  </a:lnTo>
                  <a:lnTo>
                    <a:pt x="8332" y="73"/>
                  </a:lnTo>
                  <a:lnTo>
                    <a:pt x="81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6"/>
            <p:cNvSpPr/>
            <p:nvPr/>
          </p:nvSpPr>
          <p:spPr>
            <a:xfrm>
              <a:off x="4709300" y="107225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7" y="0"/>
                  </a:moveTo>
                  <a:cubicBezTo>
                    <a:pt x="400" y="0"/>
                    <a:pt x="0" y="397"/>
                    <a:pt x="0" y="905"/>
                  </a:cubicBezTo>
                  <a:cubicBezTo>
                    <a:pt x="0" y="1412"/>
                    <a:pt x="400" y="1812"/>
                    <a:pt x="907" y="1812"/>
                  </a:cubicBezTo>
                  <a:cubicBezTo>
                    <a:pt x="1415" y="1812"/>
                    <a:pt x="1812" y="1412"/>
                    <a:pt x="1812" y="905"/>
                  </a:cubicBezTo>
                  <a:cubicBezTo>
                    <a:pt x="1812" y="397"/>
                    <a:pt x="1415" y="0"/>
                    <a:pt x="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6"/>
            <p:cNvSpPr/>
            <p:nvPr/>
          </p:nvSpPr>
          <p:spPr>
            <a:xfrm>
              <a:off x="4753700" y="941825"/>
              <a:ext cx="55250" cy="10900"/>
            </a:xfrm>
            <a:custGeom>
              <a:avLst/>
              <a:gdLst/>
              <a:ahLst/>
              <a:cxnLst/>
              <a:rect l="l" t="t" r="r" b="b"/>
              <a:pathLst>
                <a:path w="2210" h="436" extrusionOk="0">
                  <a:moveTo>
                    <a:pt x="218" y="1"/>
                  </a:moveTo>
                  <a:cubicBezTo>
                    <a:pt x="108" y="1"/>
                    <a:pt x="1" y="108"/>
                    <a:pt x="1" y="218"/>
                  </a:cubicBezTo>
                  <a:cubicBezTo>
                    <a:pt x="1" y="325"/>
                    <a:pt x="108" y="436"/>
                    <a:pt x="218" y="436"/>
                  </a:cubicBezTo>
                  <a:lnTo>
                    <a:pt x="1992" y="436"/>
                  </a:lnTo>
                  <a:cubicBezTo>
                    <a:pt x="2137" y="436"/>
                    <a:pt x="2209" y="325"/>
                    <a:pt x="2209" y="218"/>
                  </a:cubicBezTo>
                  <a:cubicBezTo>
                    <a:pt x="2209" y="108"/>
                    <a:pt x="2137" y="1"/>
                    <a:pt x="19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6"/>
            <p:cNvSpPr/>
            <p:nvPr/>
          </p:nvSpPr>
          <p:spPr>
            <a:xfrm>
              <a:off x="4685750" y="803225"/>
              <a:ext cx="29950" cy="34450"/>
            </a:xfrm>
            <a:custGeom>
              <a:avLst/>
              <a:gdLst/>
              <a:ahLst/>
              <a:cxnLst/>
              <a:rect l="l" t="t" r="r" b="b"/>
              <a:pathLst>
                <a:path w="1198" h="1378" extrusionOk="0">
                  <a:moveTo>
                    <a:pt x="763" y="1"/>
                  </a:moveTo>
                  <a:lnTo>
                    <a:pt x="183" y="39"/>
                  </a:lnTo>
                  <a:lnTo>
                    <a:pt x="290" y="328"/>
                  </a:lnTo>
                  <a:lnTo>
                    <a:pt x="0" y="908"/>
                  </a:lnTo>
                  <a:cubicBezTo>
                    <a:pt x="0" y="908"/>
                    <a:pt x="473" y="1015"/>
                    <a:pt x="580" y="1377"/>
                  </a:cubicBezTo>
                  <a:lnTo>
                    <a:pt x="942" y="1305"/>
                  </a:lnTo>
                  <a:cubicBezTo>
                    <a:pt x="1125" y="1270"/>
                    <a:pt x="1197" y="1053"/>
                    <a:pt x="1087" y="908"/>
                  </a:cubicBezTo>
                  <a:cubicBezTo>
                    <a:pt x="1052" y="835"/>
                    <a:pt x="1015" y="725"/>
                    <a:pt x="1015" y="653"/>
                  </a:cubicBezTo>
                  <a:cubicBezTo>
                    <a:pt x="980" y="328"/>
                    <a:pt x="763" y="1"/>
                    <a:pt x="763" y="1"/>
                  </a:cubicBezTo>
                  <a:close/>
                </a:path>
              </a:pathLst>
            </a:custGeom>
            <a:solidFill>
              <a:srgbClr val="FEB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6"/>
            <p:cNvSpPr/>
            <p:nvPr/>
          </p:nvSpPr>
          <p:spPr>
            <a:xfrm>
              <a:off x="4674875" y="775700"/>
              <a:ext cx="48075" cy="43850"/>
            </a:xfrm>
            <a:custGeom>
              <a:avLst/>
              <a:gdLst/>
              <a:ahLst/>
              <a:cxnLst/>
              <a:rect l="l" t="t" r="r" b="b"/>
              <a:pathLst>
                <a:path w="1923" h="1754" extrusionOk="0">
                  <a:moveTo>
                    <a:pt x="777" y="0"/>
                  </a:moveTo>
                  <a:cubicBezTo>
                    <a:pt x="735" y="0"/>
                    <a:pt x="694" y="5"/>
                    <a:pt x="653" y="15"/>
                  </a:cubicBezTo>
                  <a:cubicBezTo>
                    <a:pt x="256" y="125"/>
                    <a:pt x="218" y="522"/>
                    <a:pt x="218" y="522"/>
                  </a:cubicBezTo>
                  <a:cubicBezTo>
                    <a:pt x="1" y="632"/>
                    <a:pt x="256" y="1029"/>
                    <a:pt x="256" y="1029"/>
                  </a:cubicBezTo>
                  <a:cubicBezTo>
                    <a:pt x="256" y="1029"/>
                    <a:pt x="725" y="1319"/>
                    <a:pt x="835" y="1502"/>
                  </a:cubicBezTo>
                  <a:cubicBezTo>
                    <a:pt x="943" y="1719"/>
                    <a:pt x="1450" y="1754"/>
                    <a:pt x="1450" y="1754"/>
                  </a:cubicBezTo>
                  <a:cubicBezTo>
                    <a:pt x="1450" y="1754"/>
                    <a:pt x="1632" y="1574"/>
                    <a:pt x="1777" y="1174"/>
                  </a:cubicBezTo>
                  <a:cubicBezTo>
                    <a:pt x="1922" y="777"/>
                    <a:pt x="1522" y="632"/>
                    <a:pt x="1522" y="632"/>
                  </a:cubicBezTo>
                  <a:cubicBezTo>
                    <a:pt x="1622" y="435"/>
                    <a:pt x="1184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6"/>
            <p:cNvSpPr/>
            <p:nvPr/>
          </p:nvSpPr>
          <p:spPr>
            <a:xfrm>
              <a:off x="4689375" y="1042325"/>
              <a:ext cx="27200" cy="21750"/>
            </a:xfrm>
            <a:custGeom>
              <a:avLst/>
              <a:gdLst/>
              <a:ahLst/>
              <a:cxnLst/>
              <a:rect l="l" t="t" r="r" b="b"/>
              <a:pathLst>
                <a:path w="1088" h="870" extrusionOk="0">
                  <a:moveTo>
                    <a:pt x="690" y="0"/>
                  </a:moveTo>
                  <a:lnTo>
                    <a:pt x="0" y="145"/>
                  </a:lnTo>
                  <a:lnTo>
                    <a:pt x="545" y="870"/>
                  </a:lnTo>
                  <a:lnTo>
                    <a:pt x="1087" y="58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EB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6"/>
            <p:cNvSpPr/>
            <p:nvPr/>
          </p:nvSpPr>
          <p:spPr>
            <a:xfrm>
              <a:off x="4657700" y="905600"/>
              <a:ext cx="125875" cy="148550"/>
            </a:xfrm>
            <a:custGeom>
              <a:avLst/>
              <a:gdLst/>
              <a:ahLst/>
              <a:cxnLst/>
              <a:rect l="l" t="t" r="r" b="b"/>
              <a:pathLst>
                <a:path w="5035" h="5942" extrusionOk="0">
                  <a:moveTo>
                    <a:pt x="4600" y="1"/>
                  </a:moveTo>
                  <a:lnTo>
                    <a:pt x="3261" y="253"/>
                  </a:lnTo>
                  <a:lnTo>
                    <a:pt x="2827" y="1232"/>
                  </a:lnTo>
                  <a:cubicBezTo>
                    <a:pt x="2827" y="1232"/>
                    <a:pt x="615" y="2174"/>
                    <a:pt x="326" y="2971"/>
                  </a:cubicBezTo>
                  <a:cubicBezTo>
                    <a:pt x="1" y="3768"/>
                    <a:pt x="1412" y="5942"/>
                    <a:pt x="1412" y="5942"/>
                  </a:cubicBezTo>
                  <a:lnTo>
                    <a:pt x="2137" y="5580"/>
                  </a:lnTo>
                  <a:cubicBezTo>
                    <a:pt x="2137" y="5580"/>
                    <a:pt x="1088" y="3768"/>
                    <a:pt x="1340" y="3334"/>
                  </a:cubicBezTo>
                  <a:cubicBezTo>
                    <a:pt x="1630" y="2861"/>
                    <a:pt x="4421" y="2102"/>
                    <a:pt x="4745" y="1485"/>
                  </a:cubicBezTo>
                  <a:cubicBezTo>
                    <a:pt x="5035" y="1015"/>
                    <a:pt x="4600" y="1"/>
                    <a:pt x="46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6"/>
            <p:cNvSpPr/>
            <p:nvPr/>
          </p:nvSpPr>
          <p:spPr>
            <a:xfrm>
              <a:off x="4693000" y="1054125"/>
              <a:ext cx="43400" cy="50025"/>
            </a:xfrm>
            <a:custGeom>
              <a:avLst/>
              <a:gdLst/>
              <a:ahLst/>
              <a:cxnLst/>
              <a:rect l="l" t="t" r="r" b="b"/>
              <a:pathLst>
                <a:path w="1736" h="2001" extrusionOk="0">
                  <a:moveTo>
                    <a:pt x="1015" y="1"/>
                  </a:moveTo>
                  <a:cubicBezTo>
                    <a:pt x="1015" y="1"/>
                    <a:pt x="290" y="363"/>
                    <a:pt x="290" y="436"/>
                  </a:cubicBezTo>
                  <a:cubicBezTo>
                    <a:pt x="290" y="508"/>
                    <a:pt x="690" y="905"/>
                    <a:pt x="652" y="1015"/>
                  </a:cubicBezTo>
                  <a:cubicBezTo>
                    <a:pt x="652" y="1088"/>
                    <a:pt x="0" y="1847"/>
                    <a:pt x="218" y="1992"/>
                  </a:cubicBezTo>
                  <a:cubicBezTo>
                    <a:pt x="224" y="1998"/>
                    <a:pt x="234" y="2001"/>
                    <a:pt x="247" y="2001"/>
                  </a:cubicBezTo>
                  <a:cubicBezTo>
                    <a:pt x="479" y="2001"/>
                    <a:pt x="1735" y="1154"/>
                    <a:pt x="1667" y="1050"/>
                  </a:cubicBezTo>
                  <a:cubicBezTo>
                    <a:pt x="1487" y="760"/>
                    <a:pt x="1015" y="1"/>
                    <a:pt x="1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6"/>
            <p:cNvSpPr/>
            <p:nvPr/>
          </p:nvSpPr>
          <p:spPr>
            <a:xfrm>
              <a:off x="4676700" y="790900"/>
              <a:ext cx="33025" cy="35250"/>
            </a:xfrm>
            <a:custGeom>
              <a:avLst/>
              <a:gdLst/>
              <a:ahLst/>
              <a:cxnLst/>
              <a:rect l="l" t="t" r="r" b="b"/>
              <a:pathLst>
                <a:path w="1321" h="1410" extrusionOk="0">
                  <a:moveTo>
                    <a:pt x="561" y="1"/>
                  </a:moveTo>
                  <a:cubicBezTo>
                    <a:pt x="477" y="1"/>
                    <a:pt x="403" y="19"/>
                    <a:pt x="362" y="59"/>
                  </a:cubicBezTo>
                  <a:cubicBezTo>
                    <a:pt x="362" y="59"/>
                    <a:pt x="183" y="242"/>
                    <a:pt x="183" y="421"/>
                  </a:cubicBezTo>
                  <a:cubicBezTo>
                    <a:pt x="183" y="566"/>
                    <a:pt x="0" y="711"/>
                    <a:pt x="38" y="749"/>
                  </a:cubicBezTo>
                  <a:lnTo>
                    <a:pt x="145" y="856"/>
                  </a:lnTo>
                  <a:cubicBezTo>
                    <a:pt x="145" y="856"/>
                    <a:pt x="110" y="1184"/>
                    <a:pt x="183" y="1291"/>
                  </a:cubicBezTo>
                  <a:cubicBezTo>
                    <a:pt x="214" y="1353"/>
                    <a:pt x="332" y="1409"/>
                    <a:pt x="474" y="1409"/>
                  </a:cubicBezTo>
                  <a:cubicBezTo>
                    <a:pt x="662" y="1409"/>
                    <a:pt x="891" y="1311"/>
                    <a:pt x="1015" y="1001"/>
                  </a:cubicBezTo>
                  <a:cubicBezTo>
                    <a:pt x="1015" y="1001"/>
                    <a:pt x="1270" y="1001"/>
                    <a:pt x="1304" y="711"/>
                  </a:cubicBezTo>
                  <a:cubicBezTo>
                    <a:pt x="1321" y="601"/>
                    <a:pt x="1268" y="560"/>
                    <a:pt x="1200" y="560"/>
                  </a:cubicBezTo>
                  <a:cubicBezTo>
                    <a:pt x="1112" y="560"/>
                    <a:pt x="999" y="629"/>
                    <a:pt x="980" y="711"/>
                  </a:cubicBezTo>
                  <a:lnTo>
                    <a:pt x="980" y="821"/>
                  </a:lnTo>
                  <a:lnTo>
                    <a:pt x="835" y="749"/>
                  </a:lnTo>
                  <a:cubicBezTo>
                    <a:pt x="907" y="639"/>
                    <a:pt x="942" y="494"/>
                    <a:pt x="942" y="494"/>
                  </a:cubicBezTo>
                  <a:cubicBezTo>
                    <a:pt x="942" y="421"/>
                    <a:pt x="942" y="349"/>
                    <a:pt x="980" y="276"/>
                  </a:cubicBezTo>
                  <a:cubicBezTo>
                    <a:pt x="1057" y="120"/>
                    <a:pt x="778" y="1"/>
                    <a:pt x="561" y="1"/>
                  </a:cubicBezTo>
                  <a:close/>
                </a:path>
              </a:pathLst>
            </a:custGeom>
            <a:solidFill>
              <a:srgbClr val="FEB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6"/>
            <p:cNvSpPr/>
            <p:nvPr/>
          </p:nvSpPr>
          <p:spPr>
            <a:xfrm>
              <a:off x="4699375" y="818625"/>
              <a:ext cx="88775" cy="115050"/>
            </a:xfrm>
            <a:custGeom>
              <a:avLst/>
              <a:gdLst/>
              <a:ahLst/>
              <a:cxnLst/>
              <a:rect l="l" t="t" r="r" b="b"/>
              <a:pathLst>
                <a:path w="3551" h="4602" extrusionOk="0">
                  <a:moveTo>
                    <a:pt x="500" y="1"/>
                  </a:moveTo>
                  <a:cubicBezTo>
                    <a:pt x="480" y="1"/>
                    <a:pt x="470" y="2"/>
                    <a:pt x="470" y="2"/>
                  </a:cubicBezTo>
                  <a:cubicBezTo>
                    <a:pt x="290" y="292"/>
                    <a:pt x="0" y="509"/>
                    <a:pt x="0" y="509"/>
                  </a:cubicBezTo>
                  <a:cubicBezTo>
                    <a:pt x="290" y="1703"/>
                    <a:pt x="1049" y="4601"/>
                    <a:pt x="1049" y="4601"/>
                  </a:cubicBezTo>
                  <a:cubicBezTo>
                    <a:pt x="1919" y="4456"/>
                    <a:pt x="3550" y="3732"/>
                    <a:pt x="3550" y="3732"/>
                  </a:cubicBezTo>
                  <a:cubicBezTo>
                    <a:pt x="2026" y="154"/>
                    <a:pt x="713" y="1"/>
                    <a:pt x="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6"/>
            <p:cNvSpPr/>
            <p:nvPr/>
          </p:nvSpPr>
          <p:spPr>
            <a:xfrm>
              <a:off x="4613300" y="831350"/>
              <a:ext cx="106025" cy="105075"/>
            </a:xfrm>
            <a:custGeom>
              <a:avLst/>
              <a:gdLst/>
              <a:ahLst/>
              <a:cxnLst/>
              <a:rect l="l" t="t" r="r" b="b"/>
              <a:pathLst>
                <a:path w="4241" h="4203" extrusionOk="0">
                  <a:moveTo>
                    <a:pt x="3551" y="0"/>
                  </a:moveTo>
                  <a:cubicBezTo>
                    <a:pt x="3551" y="0"/>
                    <a:pt x="2864" y="1739"/>
                    <a:pt x="0" y="3550"/>
                  </a:cubicBezTo>
                  <a:lnTo>
                    <a:pt x="145" y="4202"/>
                  </a:lnTo>
                  <a:cubicBezTo>
                    <a:pt x="145" y="4202"/>
                    <a:pt x="942" y="3730"/>
                    <a:pt x="1994" y="2898"/>
                  </a:cubicBezTo>
                  <a:cubicBezTo>
                    <a:pt x="3081" y="2029"/>
                    <a:pt x="4240" y="904"/>
                    <a:pt x="4240" y="904"/>
                  </a:cubicBezTo>
                  <a:lnTo>
                    <a:pt x="4023" y="725"/>
                  </a:lnTo>
                  <a:lnTo>
                    <a:pt x="35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6"/>
            <p:cNvSpPr/>
            <p:nvPr/>
          </p:nvSpPr>
          <p:spPr>
            <a:xfrm>
              <a:off x="4590800" y="915450"/>
              <a:ext cx="27950" cy="21525"/>
            </a:xfrm>
            <a:custGeom>
              <a:avLst/>
              <a:gdLst/>
              <a:ahLst/>
              <a:cxnLst/>
              <a:rect l="l" t="t" r="r" b="b"/>
              <a:pathLst>
                <a:path w="1118" h="861" extrusionOk="0">
                  <a:moveTo>
                    <a:pt x="240" y="0"/>
                  </a:moveTo>
                  <a:cubicBezTo>
                    <a:pt x="171" y="0"/>
                    <a:pt x="142" y="36"/>
                    <a:pt x="103" y="114"/>
                  </a:cubicBezTo>
                  <a:cubicBezTo>
                    <a:pt x="0" y="217"/>
                    <a:pt x="63" y="658"/>
                    <a:pt x="262" y="658"/>
                  </a:cubicBezTo>
                  <a:cubicBezTo>
                    <a:pt x="270" y="658"/>
                    <a:pt x="278" y="657"/>
                    <a:pt x="286" y="656"/>
                  </a:cubicBezTo>
                  <a:cubicBezTo>
                    <a:pt x="473" y="656"/>
                    <a:pt x="525" y="577"/>
                    <a:pt x="582" y="577"/>
                  </a:cubicBezTo>
                  <a:cubicBezTo>
                    <a:pt x="591" y="577"/>
                    <a:pt x="601" y="579"/>
                    <a:pt x="611" y="583"/>
                  </a:cubicBezTo>
                  <a:cubicBezTo>
                    <a:pt x="705" y="616"/>
                    <a:pt x="826" y="860"/>
                    <a:pt x="972" y="860"/>
                  </a:cubicBezTo>
                  <a:cubicBezTo>
                    <a:pt x="995" y="860"/>
                    <a:pt x="1020" y="854"/>
                    <a:pt x="1045" y="838"/>
                  </a:cubicBezTo>
                  <a:cubicBezTo>
                    <a:pt x="1045" y="838"/>
                    <a:pt x="1118" y="476"/>
                    <a:pt x="900" y="186"/>
                  </a:cubicBezTo>
                  <a:cubicBezTo>
                    <a:pt x="900" y="186"/>
                    <a:pt x="866" y="186"/>
                    <a:pt x="538" y="76"/>
                  </a:cubicBezTo>
                  <a:cubicBezTo>
                    <a:pt x="388" y="27"/>
                    <a:pt x="299" y="0"/>
                    <a:pt x="240" y="0"/>
                  </a:cubicBezTo>
                  <a:close/>
                </a:path>
              </a:pathLst>
            </a:custGeom>
            <a:solidFill>
              <a:srgbClr val="FEB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6"/>
            <p:cNvSpPr/>
            <p:nvPr/>
          </p:nvSpPr>
          <p:spPr>
            <a:xfrm>
              <a:off x="4707475" y="853075"/>
              <a:ext cx="11850" cy="19950"/>
            </a:xfrm>
            <a:custGeom>
              <a:avLst/>
              <a:gdLst/>
              <a:ahLst/>
              <a:cxnLst/>
              <a:rect l="l" t="t" r="r" b="b"/>
              <a:pathLst>
                <a:path w="474" h="798" extrusionOk="0">
                  <a:moveTo>
                    <a:pt x="473" y="1"/>
                  </a:moveTo>
                  <a:lnTo>
                    <a:pt x="1" y="470"/>
                  </a:lnTo>
                  <a:lnTo>
                    <a:pt x="73" y="798"/>
                  </a:lnTo>
                  <a:cubicBezTo>
                    <a:pt x="218" y="435"/>
                    <a:pt x="473" y="1"/>
                    <a:pt x="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6"/>
            <p:cNvSpPr/>
            <p:nvPr/>
          </p:nvSpPr>
          <p:spPr>
            <a:xfrm>
              <a:off x="4699375" y="823925"/>
              <a:ext cx="57050" cy="60875"/>
            </a:xfrm>
            <a:custGeom>
              <a:avLst/>
              <a:gdLst/>
              <a:ahLst/>
              <a:cxnLst/>
              <a:rect l="l" t="t" r="r" b="b"/>
              <a:pathLst>
                <a:path w="2282" h="2435" extrusionOk="0">
                  <a:moveTo>
                    <a:pt x="929" y="1"/>
                  </a:moveTo>
                  <a:cubicBezTo>
                    <a:pt x="898" y="1"/>
                    <a:pt x="865" y="3"/>
                    <a:pt x="832" y="7"/>
                  </a:cubicBezTo>
                  <a:cubicBezTo>
                    <a:pt x="290" y="115"/>
                    <a:pt x="0" y="405"/>
                    <a:pt x="0" y="405"/>
                  </a:cubicBezTo>
                  <a:lnTo>
                    <a:pt x="35" y="477"/>
                  </a:lnTo>
                  <a:cubicBezTo>
                    <a:pt x="35" y="477"/>
                    <a:pt x="422" y="295"/>
                    <a:pt x="799" y="295"/>
                  </a:cubicBezTo>
                  <a:cubicBezTo>
                    <a:pt x="925" y="295"/>
                    <a:pt x="1051" y="315"/>
                    <a:pt x="1160" y="370"/>
                  </a:cubicBezTo>
                  <a:cubicBezTo>
                    <a:pt x="1594" y="549"/>
                    <a:pt x="1991" y="1239"/>
                    <a:pt x="1812" y="1854"/>
                  </a:cubicBezTo>
                  <a:cubicBezTo>
                    <a:pt x="1749" y="2052"/>
                    <a:pt x="1580" y="2128"/>
                    <a:pt x="1376" y="2128"/>
                  </a:cubicBezTo>
                  <a:cubicBezTo>
                    <a:pt x="986" y="2128"/>
                    <a:pt x="468" y="1851"/>
                    <a:pt x="325" y="1636"/>
                  </a:cubicBezTo>
                  <a:lnTo>
                    <a:pt x="180" y="1781"/>
                  </a:lnTo>
                  <a:cubicBezTo>
                    <a:pt x="180" y="1781"/>
                    <a:pt x="720" y="2435"/>
                    <a:pt x="1270" y="2435"/>
                  </a:cubicBezTo>
                  <a:cubicBezTo>
                    <a:pt x="1342" y="2435"/>
                    <a:pt x="1413" y="2423"/>
                    <a:pt x="1484" y="2398"/>
                  </a:cubicBezTo>
                  <a:cubicBezTo>
                    <a:pt x="2064" y="2143"/>
                    <a:pt x="2281" y="1529"/>
                    <a:pt x="1991" y="984"/>
                  </a:cubicBezTo>
                  <a:cubicBezTo>
                    <a:pt x="1719" y="508"/>
                    <a:pt x="1416" y="1"/>
                    <a:pt x="9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6"/>
            <p:cNvSpPr/>
            <p:nvPr/>
          </p:nvSpPr>
          <p:spPr>
            <a:xfrm>
              <a:off x="4721100" y="802650"/>
              <a:ext cx="83350" cy="85225"/>
            </a:xfrm>
            <a:custGeom>
              <a:avLst/>
              <a:gdLst/>
              <a:ahLst/>
              <a:cxnLst/>
              <a:rect l="l" t="t" r="r" b="b"/>
              <a:pathLst>
                <a:path w="3334" h="3409" extrusionOk="0">
                  <a:moveTo>
                    <a:pt x="1092" y="1"/>
                  </a:moveTo>
                  <a:cubicBezTo>
                    <a:pt x="725" y="1"/>
                    <a:pt x="237" y="243"/>
                    <a:pt x="146" y="459"/>
                  </a:cubicBezTo>
                  <a:cubicBezTo>
                    <a:pt x="1" y="714"/>
                    <a:pt x="363" y="1076"/>
                    <a:pt x="363" y="1076"/>
                  </a:cubicBezTo>
                  <a:cubicBezTo>
                    <a:pt x="615" y="1221"/>
                    <a:pt x="1122" y="2270"/>
                    <a:pt x="1122" y="2270"/>
                  </a:cubicBezTo>
                  <a:cubicBezTo>
                    <a:pt x="1122" y="2270"/>
                    <a:pt x="1267" y="3067"/>
                    <a:pt x="1595" y="3322"/>
                  </a:cubicBezTo>
                  <a:cubicBezTo>
                    <a:pt x="1671" y="3381"/>
                    <a:pt x="1790" y="3409"/>
                    <a:pt x="1930" y="3409"/>
                  </a:cubicBezTo>
                  <a:cubicBezTo>
                    <a:pt x="2381" y="3409"/>
                    <a:pt x="3049" y="3121"/>
                    <a:pt x="3189" y="2705"/>
                  </a:cubicBezTo>
                  <a:cubicBezTo>
                    <a:pt x="3334" y="2125"/>
                    <a:pt x="1667" y="714"/>
                    <a:pt x="1667" y="714"/>
                  </a:cubicBezTo>
                  <a:cubicBezTo>
                    <a:pt x="1667" y="714"/>
                    <a:pt x="1774" y="603"/>
                    <a:pt x="1885" y="531"/>
                  </a:cubicBezTo>
                  <a:cubicBezTo>
                    <a:pt x="1992" y="459"/>
                    <a:pt x="1667" y="96"/>
                    <a:pt x="1267" y="24"/>
                  </a:cubicBezTo>
                  <a:cubicBezTo>
                    <a:pt x="1214" y="8"/>
                    <a:pt x="1155" y="1"/>
                    <a:pt x="10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6"/>
            <p:cNvSpPr/>
            <p:nvPr/>
          </p:nvSpPr>
          <p:spPr>
            <a:xfrm>
              <a:off x="4736475" y="820475"/>
              <a:ext cx="28125" cy="9350"/>
            </a:xfrm>
            <a:custGeom>
              <a:avLst/>
              <a:gdLst/>
              <a:ahLst/>
              <a:cxnLst/>
              <a:rect l="l" t="t" r="r" b="b"/>
              <a:pathLst>
                <a:path w="1125" h="374" extrusionOk="0">
                  <a:moveTo>
                    <a:pt x="1052" y="1"/>
                  </a:moveTo>
                  <a:cubicBezTo>
                    <a:pt x="1052" y="1"/>
                    <a:pt x="652" y="218"/>
                    <a:pt x="473" y="218"/>
                  </a:cubicBezTo>
                  <a:cubicBezTo>
                    <a:pt x="457" y="222"/>
                    <a:pt x="439" y="223"/>
                    <a:pt x="420" y="223"/>
                  </a:cubicBezTo>
                  <a:cubicBezTo>
                    <a:pt x="261" y="223"/>
                    <a:pt x="0" y="108"/>
                    <a:pt x="0" y="108"/>
                  </a:cubicBezTo>
                  <a:lnTo>
                    <a:pt x="0" y="108"/>
                  </a:lnTo>
                  <a:cubicBezTo>
                    <a:pt x="0" y="108"/>
                    <a:pt x="235" y="373"/>
                    <a:pt x="415" y="373"/>
                  </a:cubicBezTo>
                  <a:cubicBezTo>
                    <a:pt x="435" y="373"/>
                    <a:pt x="454" y="370"/>
                    <a:pt x="473" y="363"/>
                  </a:cubicBezTo>
                  <a:cubicBezTo>
                    <a:pt x="652" y="290"/>
                    <a:pt x="1125" y="73"/>
                    <a:pt x="1125" y="73"/>
                  </a:cubicBezTo>
                  <a:lnTo>
                    <a:pt x="10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4"/>
          <p:cNvSpPr txBox="1">
            <a:spLocks noGrp="1"/>
          </p:cNvSpPr>
          <p:nvPr>
            <p:ph type="title"/>
          </p:nvPr>
        </p:nvSpPr>
        <p:spPr>
          <a:xfrm>
            <a:off x="1427558" y="363032"/>
            <a:ext cx="6675582" cy="17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Trends show seasonal influence in bike usage as similar usage patterns are visible for both member </a:t>
            </a:r>
            <a:r>
              <a:rPr lang="en-US" dirty="0" smtClean="0"/>
              <a:t>and casual users</a:t>
            </a:r>
            <a:endParaRPr lang="en-US" dirty="0"/>
          </a:p>
        </p:txBody>
      </p:sp>
      <p:grpSp>
        <p:nvGrpSpPr>
          <p:cNvPr id="439" name="Google Shape;439;p44"/>
          <p:cNvGrpSpPr/>
          <p:nvPr/>
        </p:nvGrpSpPr>
        <p:grpSpPr>
          <a:xfrm>
            <a:off x="-232312" y="3764604"/>
            <a:ext cx="3053334" cy="1479412"/>
            <a:chOff x="-601964" y="1635025"/>
            <a:chExt cx="7925013" cy="3628448"/>
          </a:xfrm>
        </p:grpSpPr>
        <p:sp>
          <p:nvSpPr>
            <p:cNvPr id="440" name="Google Shape;440;p44"/>
            <p:cNvSpPr/>
            <p:nvPr/>
          </p:nvSpPr>
          <p:spPr>
            <a:xfrm>
              <a:off x="-601964" y="4497381"/>
              <a:ext cx="7925013" cy="766092"/>
            </a:xfrm>
            <a:custGeom>
              <a:avLst/>
              <a:gdLst/>
              <a:ahLst/>
              <a:cxnLst/>
              <a:rect l="l" t="t" r="r" b="b"/>
              <a:pathLst>
                <a:path w="48434" h="4682" extrusionOk="0">
                  <a:moveTo>
                    <a:pt x="2354" y="1"/>
                  </a:moveTo>
                  <a:cubicBezTo>
                    <a:pt x="2354" y="1"/>
                    <a:pt x="1" y="1702"/>
                    <a:pt x="35" y="3368"/>
                  </a:cubicBezTo>
                  <a:cubicBezTo>
                    <a:pt x="80" y="4415"/>
                    <a:pt x="2735" y="4682"/>
                    <a:pt x="9569" y="4682"/>
                  </a:cubicBezTo>
                  <a:cubicBezTo>
                    <a:pt x="13862" y="4682"/>
                    <a:pt x="19804" y="4577"/>
                    <a:pt x="27784" y="4493"/>
                  </a:cubicBezTo>
                  <a:cubicBezTo>
                    <a:pt x="48433" y="4238"/>
                    <a:pt x="42240" y="3261"/>
                    <a:pt x="33981" y="2644"/>
                  </a:cubicBezTo>
                  <a:cubicBezTo>
                    <a:pt x="25756" y="2029"/>
                    <a:pt x="37058" y="2137"/>
                    <a:pt x="42385" y="1847"/>
                  </a:cubicBezTo>
                  <a:cubicBezTo>
                    <a:pt x="47674" y="1557"/>
                    <a:pt x="33546" y="1015"/>
                    <a:pt x="36479" y="580"/>
                  </a:cubicBezTo>
                  <a:cubicBezTo>
                    <a:pt x="39449" y="146"/>
                    <a:pt x="33981" y="1"/>
                    <a:pt x="33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4"/>
            <p:cNvSpPr/>
            <p:nvPr/>
          </p:nvSpPr>
          <p:spPr>
            <a:xfrm>
              <a:off x="364078" y="4835756"/>
              <a:ext cx="170661" cy="153480"/>
            </a:xfrm>
            <a:custGeom>
              <a:avLst/>
              <a:gdLst/>
              <a:ahLst/>
              <a:cxnLst/>
              <a:rect l="l" t="t" r="r" b="b"/>
              <a:pathLst>
                <a:path w="1043" h="938" extrusionOk="0">
                  <a:moveTo>
                    <a:pt x="759" y="0"/>
                  </a:moveTo>
                  <a:cubicBezTo>
                    <a:pt x="598" y="0"/>
                    <a:pt x="531" y="498"/>
                    <a:pt x="513" y="666"/>
                  </a:cubicBezTo>
                  <a:lnTo>
                    <a:pt x="513" y="666"/>
                  </a:lnTo>
                  <a:cubicBezTo>
                    <a:pt x="524" y="520"/>
                    <a:pt x="539" y="127"/>
                    <a:pt x="362" y="69"/>
                  </a:cubicBezTo>
                  <a:cubicBezTo>
                    <a:pt x="352" y="65"/>
                    <a:pt x="343" y="63"/>
                    <a:pt x="336" y="63"/>
                  </a:cubicBezTo>
                  <a:cubicBezTo>
                    <a:pt x="202" y="63"/>
                    <a:pt x="362" y="613"/>
                    <a:pt x="362" y="613"/>
                  </a:cubicBezTo>
                  <a:cubicBezTo>
                    <a:pt x="362" y="613"/>
                    <a:pt x="258" y="327"/>
                    <a:pt x="162" y="327"/>
                  </a:cubicBezTo>
                  <a:cubicBezTo>
                    <a:pt x="144" y="327"/>
                    <a:pt x="127" y="336"/>
                    <a:pt x="110" y="358"/>
                  </a:cubicBezTo>
                  <a:cubicBezTo>
                    <a:pt x="0" y="503"/>
                    <a:pt x="328" y="938"/>
                    <a:pt x="328" y="938"/>
                  </a:cubicBezTo>
                  <a:lnTo>
                    <a:pt x="690" y="938"/>
                  </a:lnTo>
                  <a:cubicBezTo>
                    <a:pt x="690" y="938"/>
                    <a:pt x="869" y="831"/>
                    <a:pt x="942" y="503"/>
                  </a:cubicBezTo>
                  <a:cubicBezTo>
                    <a:pt x="966" y="439"/>
                    <a:pt x="966" y="414"/>
                    <a:pt x="950" y="414"/>
                  </a:cubicBezTo>
                  <a:cubicBezTo>
                    <a:pt x="907" y="414"/>
                    <a:pt x="755" y="594"/>
                    <a:pt x="686" y="678"/>
                  </a:cubicBezTo>
                  <a:lnTo>
                    <a:pt x="686" y="678"/>
                  </a:lnTo>
                  <a:cubicBezTo>
                    <a:pt x="784" y="553"/>
                    <a:pt x="1043" y="182"/>
                    <a:pt x="835" y="34"/>
                  </a:cubicBezTo>
                  <a:cubicBezTo>
                    <a:pt x="807" y="10"/>
                    <a:pt x="782" y="0"/>
                    <a:pt x="759" y="0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4"/>
            <p:cNvSpPr/>
            <p:nvPr/>
          </p:nvSpPr>
          <p:spPr>
            <a:xfrm>
              <a:off x="429364" y="4965511"/>
              <a:ext cx="112574" cy="41888"/>
            </a:xfrm>
            <a:custGeom>
              <a:avLst/>
              <a:gdLst/>
              <a:ahLst/>
              <a:cxnLst/>
              <a:rect l="l" t="t" r="r" b="b"/>
              <a:pathLst>
                <a:path w="688" h="256" extrusionOk="0">
                  <a:moveTo>
                    <a:pt x="218" y="0"/>
                  </a:moveTo>
                  <a:cubicBezTo>
                    <a:pt x="218" y="0"/>
                    <a:pt x="1" y="255"/>
                    <a:pt x="218" y="255"/>
                  </a:cubicBezTo>
                  <a:lnTo>
                    <a:pt x="688" y="255"/>
                  </a:lnTo>
                  <a:cubicBezTo>
                    <a:pt x="688" y="255"/>
                    <a:pt x="543" y="0"/>
                    <a:pt x="436" y="0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4"/>
            <p:cNvSpPr/>
            <p:nvPr/>
          </p:nvSpPr>
          <p:spPr>
            <a:xfrm>
              <a:off x="4353420" y="4391024"/>
              <a:ext cx="178024" cy="153971"/>
            </a:xfrm>
            <a:custGeom>
              <a:avLst/>
              <a:gdLst/>
              <a:ahLst/>
              <a:cxnLst/>
              <a:rect l="l" t="t" r="r" b="b"/>
              <a:pathLst>
                <a:path w="1088" h="941" extrusionOk="0">
                  <a:moveTo>
                    <a:pt x="768" y="1"/>
                  </a:moveTo>
                  <a:cubicBezTo>
                    <a:pt x="598" y="1"/>
                    <a:pt x="511" y="727"/>
                    <a:pt x="508" y="757"/>
                  </a:cubicBezTo>
                  <a:lnTo>
                    <a:pt x="508" y="757"/>
                  </a:lnTo>
                  <a:cubicBezTo>
                    <a:pt x="511" y="730"/>
                    <a:pt x="576" y="142"/>
                    <a:pt x="398" y="71"/>
                  </a:cubicBezTo>
                  <a:cubicBezTo>
                    <a:pt x="391" y="70"/>
                    <a:pt x="384" y="69"/>
                    <a:pt x="378" y="69"/>
                  </a:cubicBezTo>
                  <a:cubicBezTo>
                    <a:pt x="192" y="69"/>
                    <a:pt x="363" y="613"/>
                    <a:pt x="363" y="613"/>
                  </a:cubicBezTo>
                  <a:cubicBezTo>
                    <a:pt x="363" y="613"/>
                    <a:pt x="262" y="361"/>
                    <a:pt x="165" y="361"/>
                  </a:cubicBezTo>
                  <a:cubicBezTo>
                    <a:pt x="145" y="361"/>
                    <a:pt x="126" y="372"/>
                    <a:pt x="108" y="396"/>
                  </a:cubicBezTo>
                  <a:cubicBezTo>
                    <a:pt x="1" y="506"/>
                    <a:pt x="325" y="941"/>
                    <a:pt x="325" y="941"/>
                  </a:cubicBezTo>
                  <a:lnTo>
                    <a:pt x="687" y="941"/>
                  </a:lnTo>
                  <a:cubicBezTo>
                    <a:pt x="687" y="941"/>
                    <a:pt x="870" y="830"/>
                    <a:pt x="977" y="541"/>
                  </a:cubicBezTo>
                  <a:cubicBezTo>
                    <a:pt x="1003" y="473"/>
                    <a:pt x="1001" y="447"/>
                    <a:pt x="982" y="447"/>
                  </a:cubicBezTo>
                  <a:cubicBezTo>
                    <a:pt x="922" y="447"/>
                    <a:pt x="687" y="723"/>
                    <a:pt x="687" y="723"/>
                  </a:cubicBezTo>
                  <a:cubicBezTo>
                    <a:pt x="687" y="723"/>
                    <a:pt x="1087" y="251"/>
                    <a:pt x="832" y="33"/>
                  </a:cubicBezTo>
                  <a:cubicBezTo>
                    <a:pt x="810" y="11"/>
                    <a:pt x="788" y="1"/>
                    <a:pt x="768" y="1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4"/>
            <p:cNvSpPr/>
            <p:nvPr/>
          </p:nvSpPr>
          <p:spPr>
            <a:xfrm>
              <a:off x="4418380" y="4521106"/>
              <a:ext cx="113065" cy="47615"/>
            </a:xfrm>
            <a:custGeom>
              <a:avLst/>
              <a:gdLst/>
              <a:ahLst/>
              <a:cxnLst/>
              <a:rect l="l" t="t" r="r" b="b"/>
              <a:pathLst>
                <a:path w="691" h="291" extrusionOk="0">
                  <a:moveTo>
                    <a:pt x="218" y="1"/>
                  </a:moveTo>
                  <a:cubicBezTo>
                    <a:pt x="218" y="1"/>
                    <a:pt x="1" y="290"/>
                    <a:pt x="218" y="290"/>
                  </a:cubicBezTo>
                  <a:lnTo>
                    <a:pt x="690" y="290"/>
                  </a:lnTo>
                  <a:cubicBezTo>
                    <a:pt x="690" y="290"/>
                    <a:pt x="545" y="1"/>
                    <a:pt x="473" y="1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4"/>
            <p:cNvSpPr/>
            <p:nvPr/>
          </p:nvSpPr>
          <p:spPr>
            <a:xfrm>
              <a:off x="4531281" y="4941785"/>
              <a:ext cx="118628" cy="47451"/>
            </a:xfrm>
            <a:custGeom>
              <a:avLst/>
              <a:gdLst/>
              <a:ahLst/>
              <a:cxnLst/>
              <a:rect l="l" t="t" r="r" b="b"/>
              <a:pathLst>
                <a:path w="725" h="290" extrusionOk="0">
                  <a:moveTo>
                    <a:pt x="252" y="0"/>
                  </a:moveTo>
                  <a:cubicBezTo>
                    <a:pt x="180" y="0"/>
                    <a:pt x="0" y="290"/>
                    <a:pt x="0" y="290"/>
                  </a:cubicBezTo>
                  <a:lnTo>
                    <a:pt x="507" y="290"/>
                  </a:lnTo>
                  <a:cubicBezTo>
                    <a:pt x="725" y="290"/>
                    <a:pt x="507" y="0"/>
                    <a:pt x="507" y="0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4"/>
            <p:cNvSpPr/>
            <p:nvPr/>
          </p:nvSpPr>
          <p:spPr>
            <a:xfrm>
              <a:off x="1035215" y="2190457"/>
              <a:ext cx="2779049" cy="2395707"/>
            </a:xfrm>
            <a:custGeom>
              <a:avLst/>
              <a:gdLst/>
              <a:ahLst/>
              <a:cxnLst/>
              <a:rect l="l" t="t" r="r" b="b"/>
              <a:pathLst>
                <a:path w="11613" h="10011" extrusionOk="0">
                  <a:moveTo>
                    <a:pt x="2392" y="0"/>
                  </a:moveTo>
                  <a:cubicBezTo>
                    <a:pt x="2043" y="0"/>
                    <a:pt x="1708" y="95"/>
                    <a:pt x="1432" y="320"/>
                  </a:cubicBezTo>
                  <a:cubicBezTo>
                    <a:pt x="1047" y="641"/>
                    <a:pt x="855" y="1131"/>
                    <a:pt x="726" y="1600"/>
                  </a:cubicBezTo>
                  <a:cubicBezTo>
                    <a:pt x="1" y="4290"/>
                    <a:pt x="214" y="7215"/>
                    <a:pt x="1367" y="9754"/>
                  </a:cubicBezTo>
                  <a:lnTo>
                    <a:pt x="9990" y="10010"/>
                  </a:lnTo>
                  <a:cubicBezTo>
                    <a:pt x="11336" y="8495"/>
                    <a:pt x="11612" y="6125"/>
                    <a:pt x="10695" y="4312"/>
                  </a:cubicBezTo>
                  <a:cubicBezTo>
                    <a:pt x="10529" y="3980"/>
                    <a:pt x="10262" y="3648"/>
                    <a:pt x="9915" y="3648"/>
                  </a:cubicBezTo>
                  <a:cubicBezTo>
                    <a:pt x="9905" y="3648"/>
                    <a:pt x="9895" y="3649"/>
                    <a:pt x="9884" y="3649"/>
                  </a:cubicBezTo>
                  <a:cubicBezTo>
                    <a:pt x="9713" y="3649"/>
                    <a:pt x="9543" y="3757"/>
                    <a:pt x="9415" y="3863"/>
                  </a:cubicBezTo>
                  <a:cubicBezTo>
                    <a:pt x="8988" y="4204"/>
                    <a:pt x="8774" y="4717"/>
                    <a:pt x="8411" y="5143"/>
                  </a:cubicBezTo>
                  <a:cubicBezTo>
                    <a:pt x="8149" y="5454"/>
                    <a:pt x="7738" y="5715"/>
                    <a:pt x="7348" y="5715"/>
                  </a:cubicBezTo>
                  <a:cubicBezTo>
                    <a:pt x="7229" y="5715"/>
                    <a:pt x="7112" y="5690"/>
                    <a:pt x="7002" y="5635"/>
                  </a:cubicBezTo>
                  <a:cubicBezTo>
                    <a:pt x="6618" y="5442"/>
                    <a:pt x="6490" y="4995"/>
                    <a:pt x="6361" y="4611"/>
                  </a:cubicBezTo>
                  <a:cubicBezTo>
                    <a:pt x="5892" y="3052"/>
                    <a:pt x="5231" y="1452"/>
                    <a:pt x="3885" y="512"/>
                  </a:cubicBezTo>
                  <a:cubicBezTo>
                    <a:pt x="3453" y="207"/>
                    <a:pt x="2907" y="0"/>
                    <a:pt x="2392" y="0"/>
                  </a:cubicBezTo>
                  <a:close/>
                </a:path>
              </a:pathLst>
            </a:custGeom>
            <a:solidFill>
              <a:schemeClr val="lt2">
                <a:alpha val="4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4"/>
            <p:cNvSpPr/>
            <p:nvPr/>
          </p:nvSpPr>
          <p:spPr>
            <a:xfrm>
              <a:off x="1571741" y="4580897"/>
              <a:ext cx="158420" cy="41161"/>
            </a:xfrm>
            <a:custGeom>
              <a:avLst/>
              <a:gdLst/>
              <a:ahLst/>
              <a:cxnLst/>
              <a:rect l="l" t="t" r="r" b="b"/>
              <a:pathLst>
                <a:path w="662" h="172" extrusionOk="0">
                  <a:moveTo>
                    <a:pt x="320" y="1"/>
                  </a:moveTo>
                  <a:cubicBezTo>
                    <a:pt x="129" y="1"/>
                    <a:pt x="1" y="43"/>
                    <a:pt x="1" y="86"/>
                  </a:cubicBezTo>
                  <a:cubicBezTo>
                    <a:pt x="1" y="129"/>
                    <a:pt x="129" y="171"/>
                    <a:pt x="320" y="171"/>
                  </a:cubicBezTo>
                  <a:cubicBezTo>
                    <a:pt x="513" y="171"/>
                    <a:pt x="662" y="129"/>
                    <a:pt x="662" y="86"/>
                  </a:cubicBezTo>
                  <a:cubicBezTo>
                    <a:pt x="662" y="43"/>
                    <a:pt x="513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4"/>
            <p:cNvSpPr/>
            <p:nvPr/>
          </p:nvSpPr>
          <p:spPr>
            <a:xfrm>
              <a:off x="1157740" y="4570606"/>
              <a:ext cx="143344" cy="25606"/>
            </a:xfrm>
            <a:custGeom>
              <a:avLst/>
              <a:gdLst/>
              <a:ahLst/>
              <a:cxnLst/>
              <a:rect l="l" t="t" r="r" b="b"/>
              <a:pathLst>
                <a:path w="599" h="107" extrusionOk="0">
                  <a:moveTo>
                    <a:pt x="300" y="1"/>
                  </a:moveTo>
                  <a:cubicBezTo>
                    <a:pt x="129" y="1"/>
                    <a:pt x="1" y="21"/>
                    <a:pt x="1" y="64"/>
                  </a:cubicBezTo>
                  <a:cubicBezTo>
                    <a:pt x="1" y="86"/>
                    <a:pt x="129" y="107"/>
                    <a:pt x="300" y="107"/>
                  </a:cubicBezTo>
                  <a:cubicBezTo>
                    <a:pt x="471" y="107"/>
                    <a:pt x="599" y="86"/>
                    <a:pt x="599" y="64"/>
                  </a:cubicBezTo>
                  <a:cubicBezTo>
                    <a:pt x="599" y="21"/>
                    <a:pt x="471" y="1"/>
                    <a:pt x="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4"/>
            <p:cNvSpPr/>
            <p:nvPr/>
          </p:nvSpPr>
          <p:spPr>
            <a:xfrm>
              <a:off x="657349" y="4539975"/>
              <a:ext cx="133054" cy="30871"/>
            </a:xfrm>
            <a:custGeom>
              <a:avLst/>
              <a:gdLst/>
              <a:ahLst/>
              <a:cxnLst/>
              <a:rect l="l" t="t" r="r" b="b"/>
              <a:pathLst>
                <a:path w="556" h="129" extrusionOk="0">
                  <a:moveTo>
                    <a:pt x="279" y="1"/>
                  </a:moveTo>
                  <a:cubicBezTo>
                    <a:pt x="128" y="1"/>
                    <a:pt x="0" y="43"/>
                    <a:pt x="0" y="64"/>
                  </a:cubicBezTo>
                  <a:cubicBezTo>
                    <a:pt x="0" y="107"/>
                    <a:pt x="128" y="129"/>
                    <a:pt x="279" y="129"/>
                  </a:cubicBezTo>
                  <a:cubicBezTo>
                    <a:pt x="427" y="129"/>
                    <a:pt x="555" y="107"/>
                    <a:pt x="555" y="64"/>
                  </a:cubicBezTo>
                  <a:cubicBezTo>
                    <a:pt x="555" y="43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4"/>
            <p:cNvSpPr/>
            <p:nvPr/>
          </p:nvSpPr>
          <p:spPr>
            <a:xfrm>
              <a:off x="2863999" y="4514369"/>
              <a:ext cx="112473" cy="25845"/>
            </a:xfrm>
            <a:custGeom>
              <a:avLst/>
              <a:gdLst/>
              <a:ahLst/>
              <a:cxnLst/>
              <a:rect l="l" t="t" r="r" b="b"/>
              <a:pathLst>
                <a:path w="470" h="108" extrusionOk="0">
                  <a:moveTo>
                    <a:pt x="236" y="0"/>
                  </a:moveTo>
                  <a:cubicBezTo>
                    <a:pt x="86" y="0"/>
                    <a:pt x="0" y="22"/>
                    <a:pt x="0" y="43"/>
                  </a:cubicBezTo>
                  <a:cubicBezTo>
                    <a:pt x="0" y="86"/>
                    <a:pt x="86" y="108"/>
                    <a:pt x="236" y="108"/>
                  </a:cubicBezTo>
                  <a:cubicBezTo>
                    <a:pt x="364" y="108"/>
                    <a:pt x="470" y="86"/>
                    <a:pt x="470" y="43"/>
                  </a:cubicBezTo>
                  <a:cubicBezTo>
                    <a:pt x="470" y="22"/>
                    <a:pt x="364" y="0"/>
                    <a:pt x="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4"/>
            <p:cNvSpPr/>
            <p:nvPr/>
          </p:nvSpPr>
          <p:spPr>
            <a:xfrm>
              <a:off x="2179342" y="4565342"/>
              <a:ext cx="128267" cy="20820"/>
            </a:xfrm>
            <a:custGeom>
              <a:avLst/>
              <a:gdLst/>
              <a:ahLst/>
              <a:cxnLst/>
              <a:rect l="l" t="t" r="r" b="b"/>
              <a:pathLst>
                <a:path w="536" h="87" extrusionOk="0">
                  <a:moveTo>
                    <a:pt x="279" y="1"/>
                  </a:moveTo>
                  <a:cubicBezTo>
                    <a:pt x="129" y="1"/>
                    <a:pt x="1" y="23"/>
                    <a:pt x="1" y="43"/>
                  </a:cubicBezTo>
                  <a:cubicBezTo>
                    <a:pt x="1" y="66"/>
                    <a:pt x="129" y="86"/>
                    <a:pt x="279" y="86"/>
                  </a:cubicBezTo>
                  <a:cubicBezTo>
                    <a:pt x="428" y="86"/>
                    <a:pt x="535" y="66"/>
                    <a:pt x="535" y="43"/>
                  </a:cubicBezTo>
                  <a:cubicBezTo>
                    <a:pt x="535" y="23"/>
                    <a:pt x="42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4"/>
            <p:cNvSpPr/>
            <p:nvPr/>
          </p:nvSpPr>
          <p:spPr>
            <a:xfrm>
              <a:off x="734167" y="4468422"/>
              <a:ext cx="61501" cy="15555"/>
            </a:xfrm>
            <a:custGeom>
              <a:avLst/>
              <a:gdLst/>
              <a:ahLst/>
              <a:cxnLst/>
              <a:rect l="l" t="t" r="r" b="b"/>
              <a:pathLst>
                <a:path w="257" h="65" extrusionOk="0">
                  <a:moveTo>
                    <a:pt x="128" y="1"/>
                  </a:moveTo>
                  <a:cubicBezTo>
                    <a:pt x="63" y="1"/>
                    <a:pt x="0" y="1"/>
                    <a:pt x="0" y="21"/>
                  </a:cubicBezTo>
                  <a:cubicBezTo>
                    <a:pt x="0" y="44"/>
                    <a:pt x="63" y="64"/>
                    <a:pt x="128" y="64"/>
                  </a:cubicBezTo>
                  <a:cubicBezTo>
                    <a:pt x="191" y="64"/>
                    <a:pt x="256" y="44"/>
                    <a:pt x="256" y="21"/>
                  </a:cubicBezTo>
                  <a:cubicBezTo>
                    <a:pt x="256" y="1"/>
                    <a:pt x="191" y="1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4"/>
            <p:cNvSpPr/>
            <p:nvPr/>
          </p:nvSpPr>
          <p:spPr>
            <a:xfrm>
              <a:off x="851427" y="4611528"/>
              <a:ext cx="81842" cy="20580"/>
            </a:xfrm>
            <a:custGeom>
              <a:avLst/>
              <a:gdLst/>
              <a:ahLst/>
              <a:cxnLst/>
              <a:rect l="l" t="t" r="r" b="b"/>
              <a:pathLst>
                <a:path w="342" h="86" extrusionOk="0">
                  <a:moveTo>
                    <a:pt x="171" y="1"/>
                  </a:moveTo>
                  <a:cubicBezTo>
                    <a:pt x="65" y="1"/>
                    <a:pt x="0" y="21"/>
                    <a:pt x="0" y="43"/>
                  </a:cubicBezTo>
                  <a:cubicBezTo>
                    <a:pt x="0" y="64"/>
                    <a:pt x="65" y="86"/>
                    <a:pt x="171" y="86"/>
                  </a:cubicBezTo>
                  <a:cubicBezTo>
                    <a:pt x="256" y="86"/>
                    <a:pt x="342" y="64"/>
                    <a:pt x="342" y="43"/>
                  </a:cubicBezTo>
                  <a:cubicBezTo>
                    <a:pt x="342" y="21"/>
                    <a:pt x="256" y="1"/>
                    <a:pt x="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4"/>
            <p:cNvSpPr/>
            <p:nvPr/>
          </p:nvSpPr>
          <p:spPr>
            <a:xfrm>
              <a:off x="779874" y="4514369"/>
              <a:ext cx="122763" cy="30871"/>
            </a:xfrm>
            <a:custGeom>
              <a:avLst/>
              <a:gdLst/>
              <a:ahLst/>
              <a:cxnLst/>
              <a:rect l="l" t="t" r="r" b="b"/>
              <a:pathLst>
                <a:path w="513" h="129" extrusionOk="0">
                  <a:moveTo>
                    <a:pt x="257" y="0"/>
                  </a:moveTo>
                  <a:cubicBezTo>
                    <a:pt x="129" y="0"/>
                    <a:pt x="0" y="43"/>
                    <a:pt x="0" y="65"/>
                  </a:cubicBezTo>
                  <a:cubicBezTo>
                    <a:pt x="0" y="108"/>
                    <a:pt x="129" y="128"/>
                    <a:pt x="257" y="128"/>
                  </a:cubicBezTo>
                  <a:cubicBezTo>
                    <a:pt x="407" y="128"/>
                    <a:pt x="513" y="108"/>
                    <a:pt x="513" y="65"/>
                  </a:cubicBezTo>
                  <a:cubicBezTo>
                    <a:pt x="513" y="43"/>
                    <a:pt x="407" y="0"/>
                    <a:pt x="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4"/>
            <p:cNvSpPr/>
            <p:nvPr/>
          </p:nvSpPr>
          <p:spPr>
            <a:xfrm>
              <a:off x="2092713" y="4601238"/>
              <a:ext cx="117738" cy="30871"/>
            </a:xfrm>
            <a:custGeom>
              <a:avLst/>
              <a:gdLst/>
              <a:ahLst/>
              <a:cxnLst/>
              <a:rect l="l" t="t" r="r" b="b"/>
              <a:pathLst>
                <a:path w="492" h="129" extrusionOk="0">
                  <a:moveTo>
                    <a:pt x="235" y="1"/>
                  </a:moveTo>
                  <a:cubicBezTo>
                    <a:pt x="107" y="1"/>
                    <a:pt x="1" y="21"/>
                    <a:pt x="1" y="64"/>
                  </a:cubicBezTo>
                  <a:cubicBezTo>
                    <a:pt x="1" y="86"/>
                    <a:pt x="107" y="129"/>
                    <a:pt x="235" y="129"/>
                  </a:cubicBezTo>
                  <a:cubicBezTo>
                    <a:pt x="385" y="129"/>
                    <a:pt x="491" y="86"/>
                    <a:pt x="491" y="64"/>
                  </a:cubicBezTo>
                  <a:cubicBezTo>
                    <a:pt x="491" y="21"/>
                    <a:pt x="385" y="1"/>
                    <a:pt x="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4"/>
            <p:cNvSpPr/>
            <p:nvPr/>
          </p:nvSpPr>
          <p:spPr>
            <a:xfrm>
              <a:off x="2710603" y="4575632"/>
              <a:ext cx="123003" cy="30871"/>
            </a:xfrm>
            <a:custGeom>
              <a:avLst/>
              <a:gdLst/>
              <a:ahLst/>
              <a:cxnLst/>
              <a:rect l="l" t="t" r="r" b="b"/>
              <a:pathLst>
                <a:path w="514" h="129" extrusionOk="0">
                  <a:moveTo>
                    <a:pt x="257" y="0"/>
                  </a:moveTo>
                  <a:cubicBezTo>
                    <a:pt x="129" y="0"/>
                    <a:pt x="1" y="23"/>
                    <a:pt x="1" y="65"/>
                  </a:cubicBezTo>
                  <a:cubicBezTo>
                    <a:pt x="1" y="86"/>
                    <a:pt x="129" y="128"/>
                    <a:pt x="257" y="128"/>
                  </a:cubicBezTo>
                  <a:cubicBezTo>
                    <a:pt x="407" y="128"/>
                    <a:pt x="513" y="86"/>
                    <a:pt x="513" y="65"/>
                  </a:cubicBezTo>
                  <a:cubicBezTo>
                    <a:pt x="513" y="23"/>
                    <a:pt x="407" y="0"/>
                    <a:pt x="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4"/>
            <p:cNvSpPr/>
            <p:nvPr/>
          </p:nvSpPr>
          <p:spPr>
            <a:xfrm>
              <a:off x="3405312" y="4591187"/>
              <a:ext cx="122763" cy="30871"/>
            </a:xfrm>
            <a:custGeom>
              <a:avLst/>
              <a:gdLst/>
              <a:ahLst/>
              <a:cxnLst/>
              <a:rect l="l" t="t" r="r" b="b"/>
              <a:pathLst>
                <a:path w="513" h="129" extrusionOk="0">
                  <a:moveTo>
                    <a:pt x="257" y="0"/>
                  </a:moveTo>
                  <a:cubicBezTo>
                    <a:pt x="129" y="0"/>
                    <a:pt x="1" y="21"/>
                    <a:pt x="1" y="63"/>
                  </a:cubicBezTo>
                  <a:cubicBezTo>
                    <a:pt x="1" y="86"/>
                    <a:pt x="129" y="128"/>
                    <a:pt x="257" y="128"/>
                  </a:cubicBezTo>
                  <a:cubicBezTo>
                    <a:pt x="407" y="128"/>
                    <a:pt x="513" y="86"/>
                    <a:pt x="513" y="63"/>
                  </a:cubicBezTo>
                  <a:cubicBezTo>
                    <a:pt x="513" y="21"/>
                    <a:pt x="407" y="0"/>
                    <a:pt x="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4"/>
            <p:cNvSpPr/>
            <p:nvPr/>
          </p:nvSpPr>
          <p:spPr>
            <a:xfrm>
              <a:off x="682955" y="4258789"/>
              <a:ext cx="541787" cy="271375"/>
            </a:xfrm>
            <a:custGeom>
              <a:avLst/>
              <a:gdLst/>
              <a:ahLst/>
              <a:cxnLst/>
              <a:rect l="l" t="t" r="r" b="b"/>
              <a:pathLst>
                <a:path w="2264" h="1134" extrusionOk="0">
                  <a:moveTo>
                    <a:pt x="1131" y="1"/>
                  </a:moveTo>
                  <a:cubicBezTo>
                    <a:pt x="513" y="1"/>
                    <a:pt x="1" y="513"/>
                    <a:pt x="1" y="1133"/>
                  </a:cubicBezTo>
                  <a:lnTo>
                    <a:pt x="2263" y="1133"/>
                  </a:lnTo>
                  <a:cubicBezTo>
                    <a:pt x="2263" y="513"/>
                    <a:pt x="1751" y="1"/>
                    <a:pt x="1131" y="1"/>
                  </a:cubicBezTo>
                  <a:close/>
                </a:path>
              </a:pathLst>
            </a:custGeom>
            <a:solidFill>
              <a:srgbClr val="D0C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4"/>
            <p:cNvSpPr/>
            <p:nvPr/>
          </p:nvSpPr>
          <p:spPr>
            <a:xfrm>
              <a:off x="682955" y="4258789"/>
              <a:ext cx="541787" cy="271375"/>
            </a:xfrm>
            <a:custGeom>
              <a:avLst/>
              <a:gdLst/>
              <a:ahLst/>
              <a:cxnLst/>
              <a:rect l="l" t="t" r="r" b="b"/>
              <a:pathLst>
                <a:path w="2264" h="1134" extrusionOk="0">
                  <a:moveTo>
                    <a:pt x="1131" y="1"/>
                  </a:moveTo>
                  <a:cubicBezTo>
                    <a:pt x="513" y="1"/>
                    <a:pt x="1" y="513"/>
                    <a:pt x="1" y="1133"/>
                  </a:cubicBezTo>
                  <a:lnTo>
                    <a:pt x="2263" y="1133"/>
                  </a:lnTo>
                  <a:cubicBezTo>
                    <a:pt x="2263" y="513"/>
                    <a:pt x="1751" y="1"/>
                    <a:pt x="1131" y="1"/>
                  </a:cubicBezTo>
                  <a:close/>
                </a:path>
              </a:pathLst>
            </a:custGeom>
            <a:solidFill>
              <a:srgbClr val="D0C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4"/>
            <p:cNvSpPr/>
            <p:nvPr/>
          </p:nvSpPr>
          <p:spPr>
            <a:xfrm>
              <a:off x="187350" y="1635025"/>
              <a:ext cx="1839059" cy="2192057"/>
            </a:xfrm>
            <a:custGeom>
              <a:avLst/>
              <a:gdLst/>
              <a:ahLst/>
              <a:cxnLst/>
              <a:rect l="l" t="t" r="r" b="b"/>
              <a:pathLst>
                <a:path w="7685" h="9160" extrusionOk="0">
                  <a:moveTo>
                    <a:pt x="3840" y="1"/>
                  </a:moveTo>
                  <a:cubicBezTo>
                    <a:pt x="3360" y="1"/>
                    <a:pt x="2880" y="150"/>
                    <a:pt x="2499" y="443"/>
                  </a:cubicBezTo>
                  <a:cubicBezTo>
                    <a:pt x="1836" y="912"/>
                    <a:pt x="1517" y="1809"/>
                    <a:pt x="1730" y="2577"/>
                  </a:cubicBezTo>
                  <a:cubicBezTo>
                    <a:pt x="1793" y="2919"/>
                    <a:pt x="1964" y="3218"/>
                    <a:pt x="2072" y="3537"/>
                  </a:cubicBezTo>
                  <a:cubicBezTo>
                    <a:pt x="2157" y="3858"/>
                    <a:pt x="2200" y="4220"/>
                    <a:pt x="2029" y="4519"/>
                  </a:cubicBezTo>
                  <a:cubicBezTo>
                    <a:pt x="1816" y="4903"/>
                    <a:pt x="1324" y="5031"/>
                    <a:pt x="962" y="5267"/>
                  </a:cubicBezTo>
                  <a:cubicBezTo>
                    <a:pt x="279" y="5736"/>
                    <a:pt x="0" y="6739"/>
                    <a:pt x="364" y="7487"/>
                  </a:cubicBezTo>
                  <a:cubicBezTo>
                    <a:pt x="513" y="7806"/>
                    <a:pt x="748" y="8084"/>
                    <a:pt x="1025" y="8298"/>
                  </a:cubicBezTo>
                  <a:cubicBezTo>
                    <a:pt x="1569" y="8752"/>
                    <a:pt x="2284" y="9046"/>
                    <a:pt x="2984" y="9046"/>
                  </a:cubicBezTo>
                  <a:cubicBezTo>
                    <a:pt x="3301" y="9046"/>
                    <a:pt x="3614" y="8986"/>
                    <a:pt x="3907" y="8853"/>
                  </a:cubicBezTo>
                  <a:lnTo>
                    <a:pt x="3950" y="8853"/>
                  </a:lnTo>
                  <a:cubicBezTo>
                    <a:pt x="4229" y="9064"/>
                    <a:pt x="4572" y="9160"/>
                    <a:pt x="4922" y="9160"/>
                  </a:cubicBezTo>
                  <a:cubicBezTo>
                    <a:pt x="5240" y="9160"/>
                    <a:pt x="5564" y="9081"/>
                    <a:pt x="5849" y="8938"/>
                  </a:cubicBezTo>
                  <a:cubicBezTo>
                    <a:pt x="6105" y="8810"/>
                    <a:pt x="6341" y="8617"/>
                    <a:pt x="6447" y="8361"/>
                  </a:cubicBezTo>
                  <a:cubicBezTo>
                    <a:pt x="6640" y="7914"/>
                    <a:pt x="6383" y="7444"/>
                    <a:pt x="6255" y="6974"/>
                  </a:cubicBezTo>
                  <a:cubicBezTo>
                    <a:pt x="6213" y="6846"/>
                    <a:pt x="6190" y="6718"/>
                    <a:pt x="6213" y="6611"/>
                  </a:cubicBezTo>
                  <a:cubicBezTo>
                    <a:pt x="6233" y="6483"/>
                    <a:pt x="6319" y="6354"/>
                    <a:pt x="6404" y="6269"/>
                  </a:cubicBezTo>
                  <a:cubicBezTo>
                    <a:pt x="6660" y="5950"/>
                    <a:pt x="6981" y="5671"/>
                    <a:pt x="7215" y="5330"/>
                  </a:cubicBezTo>
                  <a:cubicBezTo>
                    <a:pt x="7428" y="5053"/>
                    <a:pt x="7579" y="4690"/>
                    <a:pt x="7642" y="4348"/>
                  </a:cubicBezTo>
                  <a:cubicBezTo>
                    <a:pt x="7685" y="4007"/>
                    <a:pt x="7664" y="3665"/>
                    <a:pt x="7514" y="3388"/>
                  </a:cubicBezTo>
                  <a:cubicBezTo>
                    <a:pt x="7351" y="3103"/>
                    <a:pt x="7071" y="2895"/>
                    <a:pt x="6767" y="2895"/>
                  </a:cubicBezTo>
                  <a:cubicBezTo>
                    <a:pt x="6753" y="2895"/>
                    <a:pt x="6739" y="2896"/>
                    <a:pt x="6725" y="2897"/>
                  </a:cubicBezTo>
                  <a:cubicBezTo>
                    <a:pt x="6653" y="2897"/>
                    <a:pt x="6582" y="2907"/>
                    <a:pt x="6511" y="2907"/>
                  </a:cubicBezTo>
                  <a:cubicBezTo>
                    <a:pt x="6475" y="2907"/>
                    <a:pt x="6440" y="2904"/>
                    <a:pt x="6404" y="2897"/>
                  </a:cubicBezTo>
                  <a:cubicBezTo>
                    <a:pt x="6276" y="2854"/>
                    <a:pt x="6170" y="2726"/>
                    <a:pt x="6127" y="2577"/>
                  </a:cubicBezTo>
                  <a:cubicBezTo>
                    <a:pt x="6085" y="2427"/>
                    <a:pt x="6085" y="2279"/>
                    <a:pt x="6062" y="2128"/>
                  </a:cubicBezTo>
                  <a:cubicBezTo>
                    <a:pt x="5999" y="1339"/>
                    <a:pt x="5507" y="571"/>
                    <a:pt x="4782" y="207"/>
                  </a:cubicBezTo>
                  <a:cubicBezTo>
                    <a:pt x="4489" y="69"/>
                    <a:pt x="4164" y="1"/>
                    <a:pt x="3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4"/>
            <p:cNvSpPr/>
            <p:nvPr/>
          </p:nvSpPr>
          <p:spPr>
            <a:xfrm>
              <a:off x="1101981" y="2323273"/>
              <a:ext cx="15316" cy="2170758"/>
            </a:xfrm>
            <a:custGeom>
              <a:avLst/>
              <a:gdLst/>
              <a:ahLst/>
              <a:cxnLst/>
              <a:rect l="l" t="t" r="r" b="b"/>
              <a:pathLst>
                <a:path w="64" h="9071" extrusionOk="0">
                  <a:moveTo>
                    <a:pt x="43" y="0"/>
                  </a:moveTo>
                  <a:cubicBezTo>
                    <a:pt x="21" y="0"/>
                    <a:pt x="0" y="0"/>
                    <a:pt x="0" y="21"/>
                  </a:cubicBezTo>
                  <a:lnTo>
                    <a:pt x="0" y="9050"/>
                  </a:lnTo>
                  <a:cubicBezTo>
                    <a:pt x="0" y="9050"/>
                    <a:pt x="21" y="9071"/>
                    <a:pt x="43" y="9071"/>
                  </a:cubicBezTo>
                  <a:lnTo>
                    <a:pt x="63" y="9050"/>
                  </a:lnTo>
                  <a:lnTo>
                    <a:pt x="63" y="21"/>
                  </a:lnTo>
                  <a:cubicBezTo>
                    <a:pt x="63" y="0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DDDCD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4"/>
            <p:cNvSpPr/>
            <p:nvPr/>
          </p:nvSpPr>
          <p:spPr>
            <a:xfrm>
              <a:off x="744217" y="3206555"/>
              <a:ext cx="352496" cy="286451"/>
            </a:xfrm>
            <a:custGeom>
              <a:avLst/>
              <a:gdLst/>
              <a:ahLst/>
              <a:cxnLst/>
              <a:rect l="l" t="t" r="r" b="b"/>
              <a:pathLst>
                <a:path w="1473" h="1197" fill="none" extrusionOk="0">
                  <a:moveTo>
                    <a:pt x="1473" y="1196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1137399" y="2573349"/>
              <a:ext cx="296499" cy="301767"/>
            </a:xfrm>
            <a:custGeom>
              <a:avLst/>
              <a:gdLst/>
              <a:ahLst/>
              <a:cxnLst/>
              <a:rect l="l" t="t" r="r" b="b"/>
              <a:pathLst>
                <a:path w="1239" h="1261" fill="none" extrusionOk="0">
                  <a:moveTo>
                    <a:pt x="1" y="1260"/>
                  </a:moveTo>
                  <a:lnTo>
                    <a:pt x="1239" y="0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4"/>
            <p:cNvSpPr/>
            <p:nvPr/>
          </p:nvSpPr>
          <p:spPr>
            <a:xfrm>
              <a:off x="917954" y="2419953"/>
              <a:ext cx="173975" cy="173977"/>
            </a:xfrm>
            <a:custGeom>
              <a:avLst/>
              <a:gdLst/>
              <a:ahLst/>
              <a:cxnLst/>
              <a:rect l="l" t="t" r="r" b="b"/>
              <a:pathLst>
                <a:path w="727" h="727" fill="none" extrusionOk="0">
                  <a:moveTo>
                    <a:pt x="1" y="1"/>
                  </a:moveTo>
                  <a:lnTo>
                    <a:pt x="726" y="727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4"/>
            <p:cNvSpPr/>
            <p:nvPr/>
          </p:nvSpPr>
          <p:spPr>
            <a:xfrm>
              <a:off x="1050770" y="4366477"/>
              <a:ext cx="321865" cy="163686"/>
            </a:xfrm>
            <a:custGeom>
              <a:avLst/>
              <a:gdLst/>
              <a:ahLst/>
              <a:cxnLst/>
              <a:rect l="l" t="t" r="r" b="b"/>
              <a:pathLst>
                <a:path w="1345" h="684" extrusionOk="0">
                  <a:moveTo>
                    <a:pt x="661" y="0"/>
                  </a:moveTo>
                  <a:cubicBezTo>
                    <a:pt x="299" y="0"/>
                    <a:pt x="1" y="319"/>
                    <a:pt x="1" y="683"/>
                  </a:cubicBezTo>
                  <a:lnTo>
                    <a:pt x="1344" y="683"/>
                  </a:lnTo>
                  <a:cubicBezTo>
                    <a:pt x="1344" y="319"/>
                    <a:pt x="1046" y="0"/>
                    <a:pt x="661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1050770" y="4366477"/>
              <a:ext cx="321865" cy="163686"/>
            </a:xfrm>
            <a:custGeom>
              <a:avLst/>
              <a:gdLst/>
              <a:ahLst/>
              <a:cxnLst/>
              <a:rect l="l" t="t" r="r" b="b"/>
              <a:pathLst>
                <a:path w="1345" h="684" extrusionOk="0">
                  <a:moveTo>
                    <a:pt x="661" y="0"/>
                  </a:moveTo>
                  <a:cubicBezTo>
                    <a:pt x="533" y="0"/>
                    <a:pt x="385" y="63"/>
                    <a:pt x="277" y="128"/>
                  </a:cubicBezTo>
                  <a:cubicBezTo>
                    <a:pt x="257" y="149"/>
                    <a:pt x="235" y="171"/>
                    <a:pt x="214" y="171"/>
                  </a:cubicBezTo>
                  <a:cubicBezTo>
                    <a:pt x="86" y="299"/>
                    <a:pt x="1" y="490"/>
                    <a:pt x="1" y="683"/>
                  </a:cubicBezTo>
                  <a:lnTo>
                    <a:pt x="1344" y="683"/>
                  </a:lnTo>
                  <a:lnTo>
                    <a:pt x="1344" y="661"/>
                  </a:lnTo>
                  <a:cubicBezTo>
                    <a:pt x="1344" y="447"/>
                    <a:pt x="1239" y="256"/>
                    <a:pt x="1068" y="149"/>
                  </a:cubicBezTo>
                  <a:cubicBezTo>
                    <a:pt x="960" y="63"/>
                    <a:pt x="812" y="0"/>
                    <a:pt x="661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4"/>
            <p:cNvSpPr/>
            <p:nvPr/>
          </p:nvSpPr>
          <p:spPr>
            <a:xfrm>
              <a:off x="611402" y="3942186"/>
              <a:ext cx="214896" cy="207958"/>
            </a:xfrm>
            <a:custGeom>
              <a:avLst/>
              <a:gdLst/>
              <a:ahLst/>
              <a:cxnLst/>
              <a:rect l="l" t="t" r="r" b="b"/>
              <a:pathLst>
                <a:path w="898" h="869" extrusionOk="0">
                  <a:moveTo>
                    <a:pt x="1" y="1"/>
                  </a:moveTo>
                  <a:lnTo>
                    <a:pt x="1" y="1"/>
                  </a:lnTo>
                  <a:cubicBezTo>
                    <a:pt x="63" y="765"/>
                    <a:pt x="445" y="868"/>
                    <a:pt x="646" y="868"/>
                  </a:cubicBezTo>
                  <a:cubicBezTo>
                    <a:pt x="720" y="868"/>
                    <a:pt x="769" y="854"/>
                    <a:pt x="769" y="854"/>
                  </a:cubicBezTo>
                  <a:cubicBezTo>
                    <a:pt x="897" y="2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4"/>
            <p:cNvSpPr/>
            <p:nvPr/>
          </p:nvSpPr>
          <p:spPr>
            <a:xfrm>
              <a:off x="2685237" y="3171138"/>
              <a:ext cx="204606" cy="168472"/>
            </a:xfrm>
            <a:custGeom>
              <a:avLst/>
              <a:gdLst/>
              <a:ahLst/>
              <a:cxnLst/>
              <a:rect l="l" t="t" r="r" b="b"/>
              <a:pathLst>
                <a:path w="855" h="704" extrusionOk="0">
                  <a:moveTo>
                    <a:pt x="662" y="0"/>
                  </a:moveTo>
                  <a:cubicBezTo>
                    <a:pt x="1" y="299"/>
                    <a:pt x="278" y="704"/>
                    <a:pt x="278" y="704"/>
                  </a:cubicBezTo>
                  <a:cubicBezTo>
                    <a:pt x="855" y="619"/>
                    <a:pt x="662" y="0"/>
                    <a:pt x="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69" name="Google Shape;469;p44"/>
            <p:cNvGrpSpPr/>
            <p:nvPr/>
          </p:nvGrpSpPr>
          <p:grpSpPr>
            <a:xfrm>
              <a:off x="1984213" y="3861150"/>
              <a:ext cx="1687984" cy="868703"/>
              <a:chOff x="2019025" y="3827075"/>
              <a:chExt cx="1687984" cy="868703"/>
            </a:xfrm>
          </p:grpSpPr>
          <p:sp>
            <p:nvSpPr>
              <p:cNvPr id="470" name="Google Shape;470;p44"/>
              <p:cNvSpPr/>
              <p:nvPr/>
            </p:nvSpPr>
            <p:spPr>
              <a:xfrm>
                <a:off x="2217280" y="4371655"/>
                <a:ext cx="1291477" cy="324123"/>
              </a:xfrm>
              <a:custGeom>
                <a:avLst/>
                <a:gdLst/>
                <a:ahLst/>
                <a:cxnLst/>
                <a:rect l="l" t="t" r="r" b="b"/>
                <a:pathLst>
                  <a:path w="11400" h="2861" extrusionOk="0">
                    <a:moveTo>
                      <a:pt x="1" y="1"/>
                    </a:moveTo>
                    <a:lnTo>
                      <a:pt x="1" y="2861"/>
                    </a:lnTo>
                    <a:lnTo>
                      <a:pt x="1003" y="2861"/>
                    </a:lnTo>
                    <a:lnTo>
                      <a:pt x="1003" y="1410"/>
                    </a:lnTo>
                    <a:lnTo>
                      <a:pt x="10395" y="1410"/>
                    </a:lnTo>
                    <a:lnTo>
                      <a:pt x="10395" y="2861"/>
                    </a:lnTo>
                    <a:lnTo>
                      <a:pt x="11399" y="2861"/>
                    </a:lnTo>
                    <a:lnTo>
                      <a:pt x="11399" y="1"/>
                    </a:ln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44"/>
              <p:cNvSpPr/>
              <p:nvPr/>
            </p:nvSpPr>
            <p:spPr>
              <a:xfrm>
                <a:off x="2019025" y="4263011"/>
                <a:ext cx="1687984" cy="125865"/>
              </a:xfrm>
              <a:custGeom>
                <a:avLst/>
                <a:gdLst/>
                <a:ahLst/>
                <a:cxnLst/>
                <a:rect l="l" t="t" r="r" b="b"/>
                <a:pathLst>
                  <a:path w="14900" h="1111" extrusionOk="0">
                    <a:moveTo>
                      <a:pt x="556" y="0"/>
                    </a:moveTo>
                    <a:cubicBezTo>
                      <a:pt x="257" y="0"/>
                      <a:pt x="1" y="234"/>
                      <a:pt x="1" y="555"/>
                    </a:cubicBezTo>
                    <a:cubicBezTo>
                      <a:pt x="1" y="854"/>
                      <a:pt x="257" y="1110"/>
                      <a:pt x="556" y="1110"/>
                    </a:cubicBezTo>
                    <a:lnTo>
                      <a:pt x="14344" y="1110"/>
                    </a:lnTo>
                    <a:cubicBezTo>
                      <a:pt x="14643" y="1110"/>
                      <a:pt x="14899" y="854"/>
                      <a:pt x="14899" y="555"/>
                    </a:cubicBezTo>
                    <a:cubicBezTo>
                      <a:pt x="14899" y="234"/>
                      <a:pt x="14643" y="0"/>
                      <a:pt x="14344" y="0"/>
                    </a:cubicBezTo>
                    <a:close/>
                  </a:path>
                </a:pathLst>
              </a:custGeom>
              <a:solidFill>
                <a:srgbClr val="D0CE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44"/>
              <p:cNvSpPr/>
              <p:nvPr/>
            </p:nvSpPr>
            <p:spPr>
              <a:xfrm>
                <a:off x="2214788" y="3909889"/>
                <a:ext cx="75223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4" h="3118" extrusionOk="0">
                    <a:moveTo>
                      <a:pt x="1" y="1"/>
                    </a:moveTo>
                    <a:lnTo>
                      <a:pt x="1" y="3117"/>
                    </a:lnTo>
                    <a:lnTo>
                      <a:pt x="663" y="3117"/>
                    </a:lnTo>
                    <a:lnTo>
                      <a:pt x="663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44"/>
              <p:cNvSpPr/>
              <p:nvPr/>
            </p:nvSpPr>
            <p:spPr>
              <a:xfrm>
                <a:off x="2388912" y="3909889"/>
                <a:ext cx="75223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4" h="3118" extrusionOk="0">
                    <a:moveTo>
                      <a:pt x="1" y="1"/>
                    </a:moveTo>
                    <a:lnTo>
                      <a:pt x="1" y="3117"/>
                    </a:lnTo>
                    <a:lnTo>
                      <a:pt x="663" y="3117"/>
                    </a:lnTo>
                    <a:lnTo>
                      <a:pt x="663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44"/>
              <p:cNvSpPr/>
              <p:nvPr/>
            </p:nvSpPr>
            <p:spPr>
              <a:xfrm>
                <a:off x="2563037" y="3909889"/>
                <a:ext cx="75110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118" extrusionOk="0">
                    <a:moveTo>
                      <a:pt x="0" y="1"/>
                    </a:moveTo>
                    <a:lnTo>
                      <a:pt x="0" y="3117"/>
                    </a:lnTo>
                    <a:lnTo>
                      <a:pt x="663" y="3117"/>
                    </a:lnTo>
                    <a:lnTo>
                      <a:pt x="663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44"/>
              <p:cNvSpPr/>
              <p:nvPr/>
            </p:nvSpPr>
            <p:spPr>
              <a:xfrm>
                <a:off x="2739654" y="3909889"/>
                <a:ext cx="72617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118" extrusionOk="0">
                    <a:moveTo>
                      <a:pt x="0" y="1"/>
                    </a:moveTo>
                    <a:lnTo>
                      <a:pt x="0" y="3117"/>
                    </a:lnTo>
                    <a:lnTo>
                      <a:pt x="641" y="3117"/>
                    </a:lnTo>
                    <a:lnTo>
                      <a:pt x="641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44"/>
              <p:cNvSpPr/>
              <p:nvPr/>
            </p:nvSpPr>
            <p:spPr>
              <a:xfrm>
                <a:off x="2913778" y="3909889"/>
                <a:ext cx="74996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118" extrusionOk="0">
                    <a:moveTo>
                      <a:pt x="0" y="1"/>
                    </a:moveTo>
                    <a:lnTo>
                      <a:pt x="0" y="3117"/>
                    </a:lnTo>
                    <a:lnTo>
                      <a:pt x="661" y="3117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44"/>
              <p:cNvSpPr/>
              <p:nvPr/>
            </p:nvSpPr>
            <p:spPr>
              <a:xfrm>
                <a:off x="3087903" y="3909889"/>
                <a:ext cx="74883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118" extrusionOk="0">
                    <a:moveTo>
                      <a:pt x="0" y="1"/>
                    </a:moveTo>
                    <a:lnTo>
                      <a:pt x="0" y="3117"/>
                    </a:lnTo>
                    <a:lnTo>
                      <a:pt x="661" y="3117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44"/>
              <p:cNvSpPr/>
              <p:nvPr/>
            </p:nvSpPr>
            <p:spPr>
              <a:xfrm>
                <a:off x="3261914" y="3909889"/>
                <a:ext cx="74996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118" extrusionOk="0">
                    <a:moveTo>
                      <a:pt x="1" y="1"/>
                    </a:moveTo>
                    <a:lnTo>
                      <a:pt x="1" y="3117"/>
                    </a:lnTo>
                    <a:lnTo>
                      <a:pt x="662" y="3117"/>
                    </a:lnTo>
                    <a:lnTo>
                      <a:pt x="662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44"/>
              <p:cNvSpPr/>
              <p:nvPr/>
            </p:nvSpPr>
            <p:spPr>
              <a:xfrm>
                <a:off x="3438418" y="3909889"/>
                <a:ext cx="72617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118" extrusionOk="0">
                    <a:moveTo>
                      <a:pt x="0" y="1"/>
                    </a:moveTo>
                    <a:lnTo>
                      <a:pt x="0" y="3117"/>
                    </a:lnTo>
                    <a:lnTo>
                      <a:pt x="641" y="3117"/>
                    </a:lnTo>
                    <a:lnTo>
                      <a:pt x="641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44"/>
              <p:cNvSpPr/>
              <p:nvPr/>
            </p:nvSpPr>
            <p:spPr>
              <a:xfrm>
                <a:off x="2045535" y="3827075"/>
                <a:ext cx="1634739" cy="202902"/>
              </a:xfrm>
              <a:custGeom>
                <a:avLst/>
                <a:gdLst/>
                <a:ahLst/>
                <a:cxnLst/>
                <a:rect l="l" t="t" r="r" b="b"/>
                <a:pathLst>
                  <a:path w="14430" h="1791" extrusionOk="0">
                    <a:moveTo>
                      <a:pt x="7215" y="0"/>
                    </a:moveTo>
                    <a:cubicBezTo>
                      <a:pt x="5006" y="0"/>
                      <a:pt x="2797" y="230"/>
                      <a:pt x="513" y="689"/>
                    </a:cubicBezTo>
                    <a:cubicBezTo>
                      <a:pt x="194" y="774"/>
                      <a:pt x="1" y="1073"/>
                      <a:pt x="86" y="1372"/>
                    </a:cubicBezTo>
                    <a:cubicBezTo>
                      <a:pt x="142" y="1628"/>
                      <a:pt x="384" y="1791"/>
                      <a:pt x="641" y="1791"/>
                    </a:cubicBezTo>
                    <a:cubicBezTo>
                      <a:pt x="684" y="1791"/>
                      <a:pt x="727" y="1786"/>
                      <a:pt x="769" y="1777"/>
                    </a:cubicBezTo>
                    <a:cubicBezTo>
                      <a:pt x="2968" y="1329"/>
                      <a:pt x="5091" y="1104"/>
                      <a:pt x="7215" y="1104"/>
                    </a:cubicBezTo>
                    <a:cubicBezTo>
                      <a:pt x="9339" y="1104"/>
                      <a:pt x="11463" y="1329"/>
                      <a:pt x="13661" y="1777"/>
                    </a:cubicBezTo>
                    <a:cubicBezTo>
                      <a:pt x="13704" y="1786"/>
                      <a:pt x="13747" y="1791"/>
                      <a:pt x="13789" y="1791"/>
                    </a:cubicBezTo>
                    <a:cubicBezTo>
                      <a:pt x="14046" y="1791"/>
                      <a:pt x="14290" y="1628"/>
                      <a:pt x="14344" y="1372"/>
                    </a:cubicBezTo>
                    <a:cubicBezTo>
                      <a:pt x="14430" y="1073"/>
                      <a:pt x="14238" y="774"/>
                      <a:pt x="13917" y="689"/>
                    </a:cubicBezTo>
                    <a:cubicBezTo>
                      <a:pt x="11634" y="230"/>
                      <a:pt x="9424" y="0"/>
                      <a:pt x="7215" y="0"/>
                    </a:cubicBezTo>
                    <a:close/>
                  </a:path>
                </a:pathLst>
              </a:custGeom>
              <a:solidFill>
                <a:srgbClr val="D0CE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1" name="Google Shape;481;p44"/>
            <p:cNvGrpSpPr/>
            <p:nvPr/>
          </p:nvGrpSpPr>
          <p:grpSpPr>
            <a:xfrm>
              <a:off x="3706275" y="2715750"/>
              <a:ext cx="468926" cy="2014100"/>
              <a:chOff x="3706275" y="2715750"/>
              <a:chExt cx="468926" cy="2014100"/>
            </a:xfrm>
          </p:grpSpPr>
          <p:sp>
            <p:nvSpPr>
              <p:cNvPr id="482" name="Google Shape;482;p44"/>
              <p:cNvSpPr/>
              <p:nvPr/>
            </p:nvSpPr>
            <p:spPr>
              <a:xfrm>
                <a:off x="3926283" y="4642159"/>
                <a:ext cx="71792" cy="15316"/>
              </a:xfrm>
              <a:custGeom>
                <a:avLst/>
                <a:gdLst/>
                <a:ahLst/>
                <a:cxnLst/>
                <a:rect l="l" t="t" r="r" b="b"/>
                <a:pathLst>
                  <a:path w="300" h="64" extrusionOk="0">
                    <a:moveTo>
                      <a:pt x="151" y="1"/>
                    </a:moveTo>
                    <a:cubicBezTo>
                      <a:pt x="66" y="1"/>
                      <a:pt x="1" y="21"/>
                      <a:pt x="1" y="43"/>
                    </a:cubicBezTo>
                    <a:cubicBezTo>
                      <a:pt x="1" y="64"/>
                      <a:pt x="66" y="64"/>
                      <a:pt x="151" y="64"/>
                    </a:cubicBezTo>
                    <a:cubicBezTo>
                      <a:pt x="236" y="64"/>
                      <a:pt x="300" y="64"/>
                      <a:pt x="300" y="43"/>
                    </a:cubicBezTo>
                    <a:cubicBezTo>
                      <a:pt x="300" y="21"/>
                      <a:pt x="236" y="1"/>
                      <a:pt x="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44"/>
              <p:cNvSpPr/>
              <p:nvPr/>
            </p:nvSpPr>
            <p:spPr>
              <a:xfrm>
                <a:off x="3738048" y="2738567"/>
                <a:ext cx="405272" cy="264104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2477" extrusionOk="0">
                    <a:moveTo>
                      <a:pt x="1" y="0"/>
                    </a:moveTo>
                    <a:lnTo>
                      <a:pt x="704" y="2476"/>
                    </a:lnTo>
                    <a:lnTo>
                      <a:pt x="3095" y="2476"/>
                    </a:lnTo>
                    <a:lnTo>
                      <a:pt x="3800" y="0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44"/>
              <p:cNvSpPr/>
              <p:nvPr/>
            </p:nvSpPr>
            <p:spPr>
              <a:xfrm>
                <a:off x="3844991" y="2738567"/>
                <a:ext cx="191281" cy="264104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2477" extrusionOk="0">
                    <a:moveTo>
                      <a:pt x="0" y="0"/>
                    </a:moveTo>
                    <a:lnTo>
                      <a:pt x="342" y="2476"/>
                    </a:lnTo>
                    <a:lnTo>
                      <a:pt x="1474" y="2476"/>
                    </a:lnTo>
                    <a:lnTo>
                      <a:pt x="1793" y="0"/>
                    </a:lnTo>
                    <a:close/>
                  </a:path>
                </a:pathLst>
              </a:custGeom>
              <a:solidFill>
                <a:srgbClr val="D0CE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44"/>
              <p:cNvSpPr/>
              <p:nvPr/>
            </p:nvSpPr>
            <p:spPr>
              <a:xfrm>
                <a:off x="3851921" y="4265509"/>
                <a:ext cx="177633" cy="427983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4014" extrusionOk="0">
                    <a:moveTo>
                      <a:pt x="0" y="0"/>
                    </a:moveTo>
                    <a:lnTo>
                      <a:pt x="0" y="4013"/>
                    </a:lnTo>
                    <a:lnTo>
                      <a:pt x="1665" y="4013"/>
                    </a:lnTo>
                    <a:lnTo>
                      <a:pt x="16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44"/>
              <p:cNvSpPr/>
              <p:nvPr/>
            </p:nvSpPr>
            <p:spPr>
              <a:xfrm>
                <a:off x="3894997" y="2995634"/>
                <a:ext cx="93508" cy="1240446"/>
              </a:xfrm>
              <a:custGeom>
                <a:avLst/>
                <a:gdLst/>
                <a:ahLst/>
                <a:cxnLst/>
                <a:rect l="l" t="t" r="r" b="b"/>
                <a:pathLst>
                  <a:path w="877" h="11634" extrusionOk="0">
                    <a:moveTo>
                      <a:pt x="1" y="0"/>
                    </a:moveTo>
                    <a:lnTo>
                      <a:pt x="1" y="11634"/>
                    </a:lnTo>
                    <a:lnTo>
                      <a:pt x="877" y="11634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44"/>
              <p:cNvSpPr/>
              <p:nvPr/>
            </p:nvSpPr>
            <p:spPr>
              <a:xfrm>
                <a:off x="3851921" y="4201749"/>
                <a:ext cx="177633" cy="68452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642" extrusionOk="0">
                    <a:moveTo>
                      <a:pt x="0" y="1"/>
                    </a:moveTo>
                    <a:lnTo>
                      <a:pt x="0" y="641"/>
                    </a:lnTo>
                    <a:lnTo>
                      <a:pt x="1665" y="641"/>
                    </a:lnTo>
                    <a:lnTo>
                      <a:pt x="1665" y="1"/>
                    </a:ln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44"/>
              <p:cNvSpPr/>
              <p:nvPr/>
            </p:nvSpPr>
            <p:spPr>
              <a:xfrm>
                <a:off x="3872286" y="3227751"/>
                <a:ext cx="139036" cy="66213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621" extrusionOk="0">
                    <a:moveTo>
                      <a:pt x="0" y="0"/>
                    </a:moveTo>
                    <a:lnTo>
                      <a:pt x="0" y="620"/>
                    </a:lnTo>
                    <a:lnTo>
                      <a:pt x="1303" y="620"/>
                    </a:lnTo>
                    <a:lnTo>
                      <a:pt x="1303" y="0"/>
                    </a:ln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44"/>
              <p:cNvSpPr/>
              <p:nvPr/>
            </p:nvSpPr>
            <p:spPr>
              <a:xfrm>
                <a:off x="3765450" y="4656920"/>
                <a:ext cx="352707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3308" h="684" extrusionOk="0">
                    <a:moveTo>
                      <a:pt x="661" y="1"/>
                    </a:moveTo>
                    <a:cubicBezTo>
                      <a:pt x="299" y="1"/>
                      <a:pt x="0" y="300"/>
                      <a:pt x="0" y="684"/>
                    </a:cubicBezTo>
                    <a:lnTo>
                      <a:pt x="3308" y="684"/>
                    </a:lnTo>
                    <a:cubicBezTo>
                      <a:pt x="3308" y="300"/>
                      <a:pt x="3009" y="1"/>
                      <a:pt x="2625" y="1"/>
                    </a:cubicBez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44"/>
              <p:cNvSpPr/>
              <p:nvPr/>
            </p:nvSpPr>
            <p:spPr>
              <a:xfrm>
                <a:off x="3810978" y="2995634"/>
                <a:ext cx="261652" cy="4339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407" extrusionOk="0">
                    <a:moveTo>
                      <a:pt x="0" y="0"/>
                    </a:moveTo>
                    <a:cubicBezTo>
                      <a:pt x="0" y="214"/>
                      <a:pt x="171" y="407"/>
                      <a:pt x="405" y="407"/>
                    </a:cubicBezTo>
                    <a:lnTo>
                      <a:pt x="2049" y="407"/>
                    </a:lnTo>
                    <a:cubicBezTo>
                      <a:pt x="2263" y="407"/>
                      <a:pt x="2454" y="214"/>
                      <a:pt x="2454" y="0"/>
                    </a:cubicBez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44"/>
              <p:cNvSpPr/>
              <p:nvPr/>
            </p:nvSpPr>
            <p:spPr>
              <a:xfrm>
                <a:off x="3706275" y="2715750"/>
                <a:ext cx="468926" cy="52352"/>
              </a:xfrm>
              <a:custGeom>
                <a:avLst/>
                <a:gdLst/>
                <a:ahLst/>
                <a:cxnLst/>
                <a:rect l="l" t="t" r="r" b="b"/>
                <a:pathLst>
                  <a:path w="4398" h="491" extrusionOk="0">
                    <a:moveTo>
                      <a:pt x="256" y="1"/>
                    </a:moveTo>
                    <a:cubicBezTo>
                      <a:pt x="106" y="1"/>
                      <a:pt x="0" y="106"/>
                      <a:pt x="0" y="235"/>
                    </a:cubicBezTo>
                    <a:cubicBezTo>
                      <a:pt x="0" y="385"/>
                      <a:pt x="106" y="491"/>
                      <a:pt x="256" y="491"/>
                    </a:cubicBezTo>
                    <a:lnTo>
                      <a:pt x="4162" y="491"/>
                    </a:lnTo>
                    <a:cubicBezTo>
                      <a:pt x="4290" y="491"/>
                      <a:pt x="4397" y="385"/>
                      <a:pt x="4397" y="235"/>
                    </a:cubicBezTo>
                    <a:cubicBezTo>
                      <a:pt x="4397" y="106"/>
                      <a:pt x="4290" y="1"/>
                      <a:pt x="4162" y="1"/>
                    </a:cubicBez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666205" y="930417"/>
            <a:ext cx="845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Sedgwick Ave"/>
                <a:cs typeface="Arial"/>
                <a:sym typeface="Sedgwick Ave"/>
              </a:rPr>
              <a:t>01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3478" y="2632455"/>
            <a:ext cx="845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Sedgwick Ave"/>
                <a:cs typeface="Arial"/>
                <a:sym typeface="Sedgwick Ave"/>
              </a:rPr>
              <a:t>02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58" name="Google Shape;437;p44"/>
          <p:cNvSpPr txBox="1">
            <a:spLocks/>
          </p:cNvSpPr>
          <p:nvPr/>
        </p:nvSpPr>
        <p:spPr>
          <a:xfrm>
            <a:off x="1508849" y="2417430"/>
            <a:ext cx="6675582" cy="131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pPr lvl="0"/>
            <a:r>
              <a:rPr lang="en-US" dirty="0"/>
              <a:t>Superseding casual user patronage may be due to </a:t>
            </a:r>
            <a:r>
              <a:rPr lang="en-US" dirty="0" smtClean="0"/>
              <a:t>inflow </a:t>
            </a:r>
            <a:r>
              <a:rPr lang="en-US" dirty="0"/>
              <a:t>of tourists during the summer season and many outdoor events </a:t>
            </a:r>
            <a:r>
              <a:rPr lang="en-US" dirty="0" smtClean="0"/>
              <a:t>taking </a:t>
            </a:r>
            <a:r>
              <a:rPr lang="en-US" dirty="0"/>
              <a:t>place in summer.</a:t>
            </a:r>
          </a:p>
        </p:txBody>
      </p:sp>
    </p:spTree>
    <p:extLst>
      <p:ext uri="{BB962C8B-B14F-4D97-AF65-F5344CB8AC3E}">
        <p14:creationId xmlns:p14="http://schemas.microsoft.com/office/powerpoint/2010/main" val="246028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4"/>
          <p:cNvSpPr txBox="1">
            <a:spLocks noGrp="1"/>
          </p:cNvSpPr>
          <p:nvPr>
            <p:ph type="title"/>
          </p:nvPr>
        </p:nvSpPr>
        <p:spPr>
          <a:xfrm>
            <a:off x="1450357" y="581874"/>
            <a:ext cx="6977140" cy="1434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Consistent Maximum and Average bike use for </a:t>
            </a:r>
            <a:r>
              <a:rPr lang="en-US" dirty="0" smtClean="0"/>
              <a:t>both </a:t>
            </a:r>
            <a:r>
              <a:rPr lang="en-US" dirty="0"/>
              <a:t>member and casual users excluding docked </a:t>
            </a:r>
            <a:r>
              <a:rPr lang="en-US" dirty="0" smtClean="0"/>
              <a:t>bikes </a:t>
            </a:r>
            <a:r>
              <a:rPr lang="en-US" dirty="0"/>
              <a:t>show people mostly use it for commuting or </a:t>
            </a:r>
            <a:r>
              <a:rPr lang="en-US" dirty="0" smtClean="0"/>
              <a:t>for </a:t>
            </a:r>
            <a:r>
              <a:rPr lang="en-US" dirty="0"/>
              <a:t>routine activities.</a:t>
            </a:r>
          </a:p>
        </p:txBody>
      </p:sp>
      <p:grpSp>
        <p:nvGrpSpPr>
          <p:cNvPr id="439" name="Google Shape;439;p44"/>
          <p:cNvGrpSpPr/>
          <p:nvPr/>
        </p:nvGrpSpPr>
        <p:grpSpPr>
          <a:xfrm>
            <a:off x="-232312" y="3764604"/>
            <a:ext cx="3053334" cy="1479412"/>
            <a:chOff x="-601964" y="1635025"/>
            <a:chExt cx="7925013" cy="3628448"/>
          </a:xfrm>
        </p:grpSpPr>
        <p:sp>
          <p:nvSpPr>
            <p:cNvPr id="440" name="Google Shape;440;p44"/>
            <p:cNvSpPr/>
            <p:nvPr/>
          </p:nvSpPr>
          <p:spPr>
            <a:xfrm>
              <a:off x="-601964" y="4497381"/>
              <a:ext cx="7925013" cy="766092"/>
            </a:xfrm>
            <a:custGeom>
              <a:avLst/>
              <a:gdLst/>
              <a:ahLst/>
              <a:cxnLst/>
              <a:rect l="l" t="t" r="r" b="b"/>
              <a:pathLst>
                <a:path w="48434" h="4682" extrusionOk="0">
                  <a:moveTo>
                    <a:pt x="2354" y="1"/>
                  </a:moveTo>
                  <a:cubicBezTo>
                    <a:pt x="2354" y="1"/>
                    <a:pt x="1" y="1702"/>
                    <a:pt x="35" y="3368"/>
                  </a:cubicBezTo>
                  <a:cubicBezTo>
                    <a:pt x="80" y="4415"/>
                    <a:pt x="2735" y="4682"/>
                    <a:pt x="9569" y="4682"/>
                  </a:cubicBezTo>
                  <a:cubicBezTo>
                    <a:pt x="13862" y="4682"/>
                    <a:pt x="19804" y="4577"/>
                    <a:pt x="27784" y="4493"/>
                  </a:cubicBezTo>
                  <a:cubicBezTo>
                    <a:pt x="48433" y="4238"/>
                    <a:pt x="42240" y="3261"/>
                    <a:pt x="33981" y="2644"/>
                  </a:cubicBezTo>
                  <a:cubicBezTo>
                    <a:pt x="25756" y="2029"/>
                    <a:pt x="37058" y="2137"/>
                    <a:pt x="42385" y="1847"/>
                  </a:cubicBezTo>
                  <a:cubicBezTo>
                    <a:pt x="47674" y="1557"/>
                    <a:pt x="33546" y="1015"/>
                    <a:pt x="36479" y="580"/>
                  </a:cubicBezTo>
                  <a:cubicBezTo>
                    <a:pt x="39449" y="146"/>
                    <a:pt x="33981" y="1"/>
                    <a:pt x="33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4"/>
            <p:cNvSpPr/>
            <p:nvPr/>
          </p:nvSpPr>
          <p:spPr>
            <a:xfrm>
              <a:off x="364078" y="4835756"/>
              <a:ext cx="170661" cy="153480"/>
            </a:xfrm>
            <a:custGeom>
              <a:avLst/>
              <a:gdLst/>
              <a:ahLst/>
              <a:cxnLst/>
              <a:rect l="l" t="t" r="r" b="b"/>
              <a:pathLst>
                <a:path w="1043" h="938" extrusionOk="0">
                  <a:moveTo>
                    <a:pt x="759" y="0"/>
                  </a:moveTo>
                  <a:cubicBezTo>
                    <a:pt x="598" y="0"/>
                    <a:pt x="531" y="498"/>
                    <a:pt x="513" y="666"/>
                  </a:cubicBezTo>
                  <a:lnTo>
                    <a:pt x="513" y="666"/>
                  </a:lnTo>
                  <a:cubicBezTo>
                    <a:pt x="524" y="520"/>
                    <a:pt x="539" y="127"/>
                    <a:pt x="362" y="69"/>
                  </a:cubicBezTo>
                  <a:cubicBezTo>
                    <a:pt x="352" y="65"/>
                    <a:pt x="343" y="63"/>
                    <a:pt x="336" y="63"/>
                  </a:cubicBezTo>
                  <a:cubicBezTo>
                    <a:pt x="202" y="63"/>
                    <a:pt x="362" y="613"/>
                    <a:pt x="362" y="613"/>
                  </a:cubicBezTo>
                  <a:cubicBezTo>
                    <a:pt x="362" y="613"/>
                    <a:pt x="258" y="327"/>
                    <a:pt x="162" y="327"/>
                  </a:cubicBezTo>
                  <a:cubicBezTo>
                    <a:pt x="144" y="327"/>
                    <a:pt x="127" y="336"/>
                    <a:pt x="110" y="358"/>
                  </a:cubicBezTo>
                  <a:cubicBezTo>
                    <a:pt x="0" y="503"/>
                    <a:pt x="328" y="938"/>
                    <a:pt x="328" y="938"/>
                  </a:cubicBezTo>
                  <a:lnTo>
                    <a:pt x="690" y="938"/>
                  </a:lnTo>
                  <a:cubicBezTo>
                    <a:pt x="690" y="938"/>
                    <a:pt x="869" y="831"/>
                    <a:pt x="942" y="503"/>
                  </a:cubicBezTo>
                  <a:cubicBezTo>
                    <a:pt x="966" y="439"/>
                    <a:pt x="966" y="414"/>
                    <a:pt x="950" y="414"/>
                  </a:cubicBezTo>
                  <a:cubicBezTo>
                    <a:pt x="907" y="414"/>
                    <a:pt x="755" y="594"/>
                    <a:pt x="686" y="678"/>
                  </a:cubicBezTo>
                  <a:lnTo>
                    <a:pt x="686" y="678"/>
                  </a:lnTo>
                  <a:cubicBezTo>
                    <a:pt x="784" y="553"/>
                    <a:pt x="1043" y="182"/>
                    <a:pt x="835" y="34"/>
                  </a:cubicBezTo>
                  <a:cubicBezTo>
                    <a:pt x="807" y="10"/>
                    <a:pt x="782" y="0"/>
                    <a:pt x="759" y="0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4"/>
            <p:cNvSpPr/>
            <p:nvPr/>
          </p:nvSpPr>
          <p:spPr>
            <a:xfrm>
              <a:off x="429364" y="4965511"/>
              <a:ext cx="112574" cy="41888"/>
            </a:xfrm>
            <a:custGeom>
              <a:avLst/>
              <a:gdLst/>
              <a:ahLst/>
              <a:cxnLst/>
              <a:rect l="l" t="t" r="r" b="b"/>
              <a:pathLst>
                <a:path w="688" h="256" extrusionOk="0">
                  <a:moveTo>
                    <a:pt x="218" y="0"/>
                  </a:moveTo>
                  <a:cubicBezTo>
                    <a:pt x="218" y="0"/>
                    <a:pt x="1" y="255"/>
                    <a:pt x="218" y="255"/>
                  </a:cubicBezTo>
                  <a:lnTo>
                    <a:pt x="688" y="255"/>
                  </a:lnTo>
                  <a:cubicBezTo>
                    <a:pt x="688" y="255"/>
                    <a:pt x="543" y="0"/>
                    <a:pt x="436" y="0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4"/>
            <p:cNvSpPr/>
            <p:nvPr/>
          </p:nvSpPr>
          <p:spPr>
            <a:xfrm>
              <a:off x="4353420" y="4391024"/>
              <a:ext cx="178024" cy="153971"/>
            </a:xfrm>
            <a:custGeom>
              <a:avLst/>
              <a:gdLst/>
              <a:ahLst/>
              <a:cxnLst/>
              <a:rect l="l" t="t" r="r" b="b"/>
              <a:pathLst>
                <a:path w="1088" h="941" extrusionOk="0">
                  <a:moveTo>
                    <a:pt x="768" y="1"/>
                  </a:moveTo>
                  <a:cubicBezTo>
                    <a:pt x="598" y="1"/>
                    <a:pt x="511" y="727"/>
                    <a:pt x="508" y="757"/>
                  </a:cubicBezTo>
                  <a:lnTo>
                    <a:pt x="508" y="757"/>
                  </a:lnTo>
                  <a:cubicBezTo>
                    <a:pt x="511" y="730"/>
                    <a:pt x="576" y="142"/>
                    <a:pt x="398" y="71"/>
                  </a:cubicBezTo>
                  <a:cubicBezTo>
                    <a:pt x="391" y="70"/>
                    <a:pt x="384" y="69"/>
                    <a:pt x="378" y="69"/>
                  </a:cubicBezTo>
                  <a:cubicBezTo>
                    <a:pt x="192" y="69"/>
                    <a:pt x="363" y="613"/>
                    <a:pt x="363" y="613"/>
                  </a:cubicBezTo>
                  <a:cubicBezTo>
                    <a:pt x="363" y="613"/>
                    <a:pt x="262" y="361"/>
                    <a:pt x="165" y="361"/>
                  </a:cubicBezTo>
                  <a:cubicBezTo>
                    <a:pt x="145" y="361"/>
                    <a:pt x="126" y="372"/>
                    <a:pt x="108" y="396"/>
                  </a:cubicBezTo>
                  <a:cubicBezTo>
                    <a:pt x="1" y="506"/>
                    <a:pt x="325" y="941"/>
                    <a:pt x="325" y="941"/>
                  </a:cubicBezTo>
                  <a:lnTo>
                    <a:pt x="687" y="941"/>
                  </a:lnTo>
                  <a:cubicBezTo>
                    <a:pt x="687" y="941"/>
                    <a:pt x="870" y="830"/>
                    <a:pt x="977" y="541"/>
                  </a:cubicBezTo>
                  <a:cubicBezTo>
                    <a:pt x="1003" y="473"/>
                    <a:pt x="1001" y="447"/>
                    <a:pt x="982" y="447"/>
                  </a:cubicBezTo>
                  <a:cubicBezTo>
                    <a:pt x="922" y="447"/>
                    <a:pt x="687" y="723"/>
                    <a:pt x="687" y="723"/>
                  </a:cubicBezTo>
                  <a:cubicBezTo>
                    <a:pt x="687" y="723"/>
                    <a:pt x="1087" y="251"/>
                    <a:pt x="832" y="33"/>
                  </a:cubicBezTo>
                  <a:cubicBezTo>
                    <a:pt x="810" y="11"/>
                    <a:pt x="788" y="1"/>
                    <a:pt x="768" y="1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4"/>
            <p:cNvSpPr/>
            <p:nvPr/>
          </p:nvSpPr>
          <p:spPr>
            <a:xfrm>
              <a:off x="4418380" y="4521106"/>
              <a:ext cx="113065" cy="47615"/>
            </a:xfrm>
            <a:custGeom>
              <a:avLst/>
              <a:gdLst/>
              <a:ahLst/>
              <a:cxnLst/>
              <a:rect l="l" t="t" r="r" b="b"/>
              <a:pathLst>
                <a:path w="691" h="291" extrusionOk="0">
                  <a:moveTo>
                    <a:pt x="218" y="1"/>
                  </a:moveTo>
                  <a:cubicBezTo>
                    <a:pt x="218" y="1"/>
                    <a:pt x="1" y="290"/>
                    <a:pt x="218" y="290"/>
                  </a:cubicBezTo>
                  <a:lnTo>
                    <a:pt x="690" y="290"/>
                  </a:lnTo>
                  <a:cubicBezTo>
                    <a:pt x="690" y="290"/>
                    <a:pt x="545" y="1"/>
                    <a:pt x="473" y="1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4"/>
            <p:cNvSpPr/>
            <p:nvPr/>
          </p:nvSpPr>
          <p:spPr>
            <a:xfrm>
              <a:off x="4531281" y="4941785"/>
              <a:ext cx="118628" cy="47451"/>
            </a:xfrm>
            <a:custGeom>
              <a:avLst/>
              <a:gdLst/>
              <a:ahLst/>
              <a:cxnLst/>
              <a:rect l="l" t="t" r="r" b="b"/>
              <a:pathLst>
                <a:path w="725" h="290" extrusionOk="0">
                  <a:moveTo>
                    <a:pt x="252" y="0"/>
                  </a:moveTo>
                  <a:cubicBezTo>
                    <a:pt x="180" y="0"/>
                    <a:pt x="0" y="290"/>
                    <a:pt x="0" y="290"/>
                  </a:cubicBezTo>
                  <a:lnTo>
                    <a:pt x="507" y="290"/>
                  </a:lnTo>
                  <a:cubicBezTo>
                    <a:pt x="725" y="290"/>
                    <a:pt x="507" y="0"/>
                    <a:pt x="507" y="0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4"/>
            <p:cNvSpPr/>
            <p:nvPr/>
          </p:nvSpPr>
          <p:spPr>
            <a:xfrm>
              <a:off x="1035215" y="2190457"/>
              <a:ext cx="2779049" cy="2395707"/>
            </a:xfrm>
            <a:custGeom>
              <a:avLst/>
              <a:gdLst/>
              <a:ahLst/>
              <a:cxnLst/>
              <a:rect l="l" t="t" r="r" b="b"/>
              <a:pathLst>
                <a:path w="11613" h="10011" extrusionOk="0">
                  <a:moveTo>
                    <a:pt x="2392" y="0"/>
                  </a:moveTo>
                  <a:cubicBezTo>
                    <a:pt x="2043" y="0"/>
                    <a:pt x="1708" y="95"/>
                    <a:pt x="1432" y="320"/>
                  </a:cubicBezTo>
                  <a:cubicBezTo>
                    <a:pt x="1047" y="641"/>
                    <a:pt x="855" y="1131"/>
                    <a:pt x="726" y="1600"/>
                  </a:cubicBezTo>
                  <a:cubicBezTo>
                    <a:pt x="1" y="4290"/>
                    <a:pt x="214" y="7215"/>
                    <a:pt x="1367" y="9754"/>
                  </a:cubicBezTo>
                  <a:lnTo>
                    <a:pt x="9990" y="10010"/>
                  </a:lnTo>
                  <a:cubicBezTo>
                    <a:pt x="11336" y="8495"/>
                    <a:pt x="11612" y="6125"/>
                    <a:pt x="10695" y="4312"/>
                  </a:cubicBezTo>
                  <a:cubicBezTo>
                    <a:pt x="10529" y="3980"/>
                    <a:pt x="10262" y="3648"/>
                    <a:pt x="9915" y="3648"/>
                  </a:cubicBezTo>
                  <a:cubicBezTo>
                    <a:pt x="9905" y="3648"/>
                    <a:pt x="9895" y="3649"/>
                    <a:pt x="9884" y="3649"/>
                  </a:cubicBezTo>
                  <a:cubicBezTo>
                    <a:pt x="9713" y="3649"/>
                    <a:pt x="9543" y="3757"/>
                    <a:pt x="9415" y="3863"/>
                  </a:cubicBezTo>
                  <a:cubicBezTo>
                    <a:pt x="8988" y="4204"/>
                    <a:pt x="8774" y="4717"/>
                    <a:pt x="8411" y="5143"/>
                  </a:cubicBezTo>
                  <a:cubicBezTo>
                    <a:pt x="8149" y="5454"/>
                    <a:pt x="7738" y="5715"/>
                    <a:pt x="7348" y="5715"/>
                  </a:cubicBezTo>
                  <a:cubicBezTo>
                    <a:pt x="7229" y="5715"/>
                    <a:pt x="7112" y="5690"/>
                    <a:pt x="7002" y="5635"/>
                  </a:cubicBezTo>
                  <a:cubicBezTo>
                    <a:pt x="6618" y="5442"/>
                    <a:pt x="6490" y="4995"/>
                    <a:pt x="6361" y="4611"/>
                  </a:cubicBezTo>
                  <a:cubicBezTo>
                    <a:pt x="5892" y="3052"/>
                    <a:pt x="5231" y="1452"/>
                    <a:pt x="3885" y="512"/>
                  </a:cubicBezTo>
                  <a:cubicBezTo>
                    <a:pt x="3453" y="207"/>
                    <a:pt x="2907" y="0"/>
                    <a:pt x="2392" y="0"/>
                  </a:cubicBezTo>
                  <a:close/>
                </a:path>
              </a:pathLst>
            </a:custGeom>
            <a:solidFill>
              <a:schemeClr val="lt2">
                <a:alpha val="4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4"/>
            <p:cNvSpPr/>
            <p:nvPr/>
          </p:nvSpPr>
          <p:spPr>
            <a:xfrm>
              <a:off x="1571741" y="4580897"/>
              <a:ext cx="158420" cy="41161"/>
            </a:xfrm>
            <a:custGeom>
              <a:avLst/>
              <a:gdLst/>
              <a:ahLst/>
              <a:cxnLst/>
              <a:rect l="l" t="t" r="r" b="b"/>
              <a:pathLst>
                <a:path w="662" h="172" extrusionOk="0">
                  <a:moveTo>
                    <a:pt x="320" y="1"/>
                  </a:moveTo>
                  <a:cubicBezTo>
                    <a:pt x="129" y="1"/>
                    <a:pt x="1" y="43"/>
                    <a:pt x="1" y="86"/>
                  </a:cubicBezTo>
                  <a:cubicBezTo>
                    <a:pt x="1" y="129"/>
                    <a:pt x="129" y="171"/>
                    <a:pt x="320" y="171"/>
                  </a:cubicBezTo>
                  <a:cubicBezTo>
                    <a:pt x="513" y="171"/>
                    <a:pt x="662" y="129"/>
                    <a:pt x="662" y="86"/>
                  </a:cubicBezTo>
                  <a:cubicBezTo>
                    <a:pt x="662" y="43"/>
                    <a:pt x="513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4"/>
            <p:cNvSpPr/>
            <p:nvPr/>
          </p:nvSpPr>
          <p:spPr>
            <a:xfrm>
              <a:off x="1157740" y="4570606"/>
              <a:ext cx="143344" cy="25606"/>
            </a:xfrm>
            <a:custGeom>
              <a:avLst/>
              <a:gdLst/>
              <a:ahLst/>
              <a:cxnLst/>
              <a:rect l="l" t="t" r="r" b="b"/>
              <a:pathLst>
                <a:path w="599" h="107" extrusionOk="0">
                  <a:moveTo>
                    <a:pt x="300" y="1"/>
                  </a:moveTo>
                  <a:cubicBezTo>
                    <a:pt x="129" y="1"/>
                    <a:pt x="1" y="21"/>
                    <a:pt x="1" y="64"/>
                  </a:cubicBezTo>
                  <a:cubicBezTo>
                    <a:pt x="1" y="86"/>
                    <a:pt x="129" y="107"/>
                    <a:pt x="300" y="107"/>
                  </a:cubicBezTo>
                  <a:cubicBezTo>
                    <a:pt x="471" y="107"/>
                    <a:pt x="599" y="86"/>
                    <a:pt x="599" y="64"/>
                  </a:cubicBezTo>
                  <a:cubicBezTo>
                    <a:pt x="599" y="21"/>
                    <a:pt x="471" y="1"/>
                    <a:pt x="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4"/>
            <p:cNvSpPr/>
            <p:nvPr/>
          </p:nvSpPr>
          <p:spPr>
            <a:xfrm>
              <a:off x="657349" y="4539975"/>
              <a:ext cx="133054" cy="30871"/>
            </a:xfrm>
            <a:custGeom>
              <a:avLst/>
              <a:gdLst/>
              <a:ahLst/>
              <a:cxnLst/>
              <a:rect l="l" t="t" r="r" b="b"/>
              <a:pathLst>
                <a:path w="556" h="129" extrusionOk="0">
                  <a:moveTo>
                    <a:pt x="279" y="1"/>
                  </a:moveTo>
                  <a:cubicBezTo>
                    <a:pt x="128" y="1"/>
                    <a:pt x="0" y="43"/>
                    <a:pt x="0" y="64"/>
                  </a:cubicBezTo>
                  <a:cubicBezTo>
                    <a:pt x="0" y="107"/>
                    <a:pt x="128" y="129"/>
                    <a:pt x="279" y="129"/>
                  </a:cubicBezTo>
                  <a:cubicBezTo>
                    <a:pt x="427" y="129"/>
                    <a:pt x="555" y="107"/>
                    <a:pt x="555" y="64"/>
                  </a:cubicBezTo>
                  <a:cubicBezTo>
                    <a:pt x="555" y="43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4"/>
            <p:cNvSpPr/>
            <p:nvPr/>
          </p:nvSpPr>
          <p:spPr>
            <a:xfrm>
              <a:off x="2863999" y="4514369"/>
              <a:ext cx="112473" cy="25845"/>
            </a:xfrm>
            <a:custGeom>
              <a:avLst/>
              <a:gdLst/>
              <a:ahLst/>
              <a:cxnLst/>
              <a:rect l="l" t="t" r="r" b="b"/>
              <a:pathLst>
                <a:path w="470" h="108" extrusionOk="0">
                  <a:moveTo>
                    <a:pt x="236" y="0"/>
                  </a:moveTo>
                  <a:cubicBezTo>
                    <a:pt x="86" y="0"/>
                    <a:pt x="0" y="22"/>
                    <a:pt x="0" y="43"/>
                  </a:cubicBezTo>
                  <a:cubicBezTo>
                    <a:pt x="0" y="86"/>
                    <a:pt x="86" y="108"/>
                    <a:pt x="236" y="108"/>
                  </a:cubicBezTo>
                  <a:cubicBezTo>
                    <a:pt x="364" y="108"/>
                    <a:pt x="470" y="86"/>
                    <a:pt x="470" y="43"/>
                  </a:cubicBezTo>
                  <a:cubicBezTo>
                    <a:pt x="470" y="22"/>
                    <a:pt x="364" y="0"/>
                    <a:pt x="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4"/>
            <p:cNvSpPr/>
            <p:nvPr/>
          </p:nvSpPr>
          <p:spPr>
            <a:xfrm>
              <a:off x="2179342" y="4565342"/>
              <a:ext cx="128267" cy="20820"/>
            </a:xfrm>
            <a:custGeom>
              <a:avLst/>
              <a:gdLst/>
              <a:ahLst/>
              <a:cxnLst/>
              <a:rect l="l" t="t" r="r" b="b"/>
              <a:pathLst>
                <a:path w="536" h="87" extrusionOk="0">
                  <a:moveTo>
                    <a:pt x="279" y="1"/>
                  </a:moveTo>
                  <a:cubicBezTo>
                    <a:pt x="129" y="1"/>
                    <a:pt x="1" y="23"/>
                    <a:pt x="1" y="43"/>
                  </a:cubicBezTo>
                  <a:cubicBezTo>
                    <a:pt x="1" y="66"/>
                    <a:pt x="129" y="86"/>
                    <a:pt x="279" y="86"/>
                  </a:cubicBezTo>
                  <a:cubicBezTo>
                    <a:pt x="428" y="86"/>
                    <a:pt x="535" y="66"/>
                    <a:pt x="535" y="43"/>
                  </a:cubicBezTo>
                  <a:cubicBezTo>
                    <a:pt x="535" y="23"/>
                    <a:pt x="42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4"/>
            <p:cNvSpPr/>
            <p:nvPr/>
          </p:nvSpPr>
          <p:spPr>
            <a:xfrm>
              <a:off x="734167" y="4468422"/>
              <a:ext cx="61501" cy="15555"/>
            </a:xfrm>
            <a:custGeom>
              <a:avLst/>
              <a:gdLst/>
              <a:ahLst/>
              <a:cxnLst/>
              <a:rect l="l" t="t" r="r" b="b"/>
              <a:pathLst>
                <a:path w="257" h="65" extrusionOk="0">
                  <a:moveTo>
                    <a:pt x="128" y="1"/>
                  </a:moveTo>
                  <a:cubicBezTo>
                    <a:pt x="63" y="1"/>
                    <a:pt x="0" y="1"/>
                    <a:pt x="0" y="21"/>
                  </a:cubicBezTo>
                  <a:cubicBezTo>
                    <a:pt x="0" y="44"/>
                    <a:pt x="63" y="64"/>
                    <a:pt x="128" y="64"/>
                  </a:cubicBezTo>
                  <a:cubicBezTo>
                    <a:pt x="191" y="64"/>
                    <a:pt x="256" y="44"/>
                    <a:pt x="256" y="21"/>
                  </a:cubicBezTo>
                  <a:cubicBezTo>
                    <a:pt x="256" y="1"/>
                    <a:pt x="191" y="1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4"/>
            <p:cNvSpPr/>
            <p:nvPr/>
          </p:nvSpPr>
          <p:spPr>
            <a:xfrm>
              <a:off x="851427" y="4611528"/>
              <a:ext cx="81842" cy="20580"/>
            </a:xfrm>
            <a:custGeom>
              <a:avLst/>
              <a:gdLst/>
              <a:ahLst/>
              <a:cxnLst/>
              <a:rect l="l" t="t" r="r" b="b"/>
              <a:pathLst>
                <a:path w="342" h="86" extrusionOk="0">
                  <a:moveTo>
                    <a:pt x="171" y="1"/>
                  </a:moveTo>
                  <a:cubicBezTo>
                    <a:pt x="65" y="1"/>
                    <a:pt x="0" y="21"/>
                    <a:pt x="0" y="43"/>
                  </a:cubicBezTo>
                  <a:cubicBezTo>
                    <a:pt x="0" y="64"/>
                    <a:pt x="65" y="86"/>
                    <a:pt x="171" y="86"/>
                  </a:cubicBezTo>
                  <a:cubicBezTo>
                    <a:pt x="256" y="86"/>
                    <a:pt x="342" y="64"/>
                    <a:pt x="342" y="43"/>
                  </a:cubicBezTo>
                  <a:cubicBezTo>
                    <a:pt x="342" y="21"/>
                    <a:pt x="256" y="1"/>
                    <a:pt x="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4"/>
            <p:cNvSpPr/>
            <p:nvPr/>
          </p:nvSpPr>
          <p:spPr>
            <a:xfrm>
              <a:off x="779874" y="4514369"/>
              <a:ext cx="122763" cy="30871"/>
            </a:xfrm>
            <a:custGeom>
              <a:avLst/>
              <a:gdLst/>
              <a:ahLst/>
              <a:cxnLst/>
              <a:rect l="l" t="t" r="r" b="b"/>
              <a:pathLst>
                <a:path w="513" h="129" extrusionOk="0">
                  <a:moveTo>
                    <a:pt x="257" y="0"/>
                  </a:moveTo>
                  <a:cubicBezTo>
                    <a:pt x="129" y="0"/>
                    <a:pt x="0" y="43"/>
                    <a:pt x="0" y="65"/>
                  </a:cubicBezTo>
                  <a:cubicBezTo>
                    <a:pt x="0" y="108"/>
                    <a:pt x="129" y="128"/>
                    <a:pt x="257" y="128"/>
                  </a:cubicBezTo>
                  <a:cubicBezTo>
                    <a:pt x="407" y="128"/>
                    <a:pt x="513" y="108"/>
                    <a:pt x="513" y="65"/>
                  </a:cubicBezTo>
                  <a:cubicBezTo>
                    <a:pt x="513" y="43"/>
                    <a:pt x="407" y="0"/>
                    <a:pt x="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4"/>
            <p:cNvSpPr/>
            <p:nvPr/>
          </p:nvSpPr>
          <p:spPr>
            <a:xfrm>
              <a:off x="2092713" y="4601238"/>
              <a:ext cx="117738" cy="30871"/>
            </a:xfrm>
            <a:custGeom>
              <a:avLst/>
              <a:gdLst/>
              <a:ahLst/>
              <a:cxnLst/>
              <a:rect l="l" t="t" r="r" b="b"/>
              <a:pathLst>
                <a:path w="492" h="129" extrusionOk="0">
                  <a:moveTo>
                    <a:pt x="235" y="1"/>
                  </a:moveTo>
                  <a:cubicBezTo>
                    <a:pt x="107" y="1"/>
                    <a:pt x="1" y="21"/>
                    <a:pt x="1" y="64"/>
                  </a:cubicBezTo>
                  <a:cubicBezTo>
                    <a:pt x="1" y="86"/>
                    <a:pt x="107" y="129"/>
                    <a:pt x="235" y="129"/>
                  </a:cubicBezTo>
                  <a:cubicBezTo>
                    <a:pt x="385" y="129"/>
                    <a:pt x="491" y="86"/>
                    <a:pt x="491" y="64"/>
                  </a:cubicBezTo>
                  <a:cubicBezTo>
                    <a:pt x="491" y="21"/>
                    <a:pt x="385" y="1"/>
                    <a:pt x="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4"/>
            <p:cNvSpPr/>
            <p:nvPr/>
          </p:nvSpPr>
          <p:spPr>
            <a:xfrm>
              <a:off x="2710603" y="4575632"/>
              <a:ext cx="123003" cy="30871"/>
            </a:xfrm>
            <a:custGeom>
              <a:avLst/>
              <a:gdLst/>
              <a:ahLst/>
              <a:cxnLst/>
              <a:rect l="l" t="t" r="r" b="b"/>
              <a:pathLst>
                <a:path w="514" h="129" extrusionOk="0">
                  <a:moveTo>
                    <a:pt x="257" y="0"/>
                  </a:moveTo>
                  <a:cubicBezTo>
                    <a:pt x="129" y="0"/>
                    <a:pt x="1" y="23"/>
                    <a:pt x="1" y="65"/>
                  </a:cubicBezTo>
                  <a:cubicBezTo>
                    <a:pt x="1" y="86"/>
                    <a:pt x="129" y="128"/>
                    <a:pt x="257" y="128"/>
                  </a:cubicBezTo>
                  <a:cubicBezTo>
                    <a:pt x="407" y="128"/>
                    <a:pt x="513" y="86"/>
                    <a:pt x="513" y="65"/>
                  </a:cubicBezTo>
                  <a:cubicBezTo>
                    <a:pt x="513" y="23"/>
                    <a:pt x="407" y="0"/>
                    <a:pt x="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4"/>
            <p:cNvSpPr/>
            <p:nvPr/>
          </p:nvSpPr>
          <p:spPr>
            <a:xfrm>
              <a:off x="3405312" y="4591187"/>
              <a:ext cx="122763" cy="30871"/>
            </a:xfrm>
            <a:custGeom>
              <a:avLst/>
              <a:gdLst/>
              <a:ahLst/>
              <a:cxnLst/>
              <a:rect l="l" t="t" r="r" b="b"/>
              <a:pathLst>
                <a:path w="513" h="129" extrusionOk="0">
                  <a:moveTo>
                    <a:pt x="257" y="0"/>
                  </a:moveTo>
                  <a:cubicBezTo>
                    <a:pt x="129" y="0"/>
                    <a:pt x="1" y="21"/>
                    <a:pt x="1" y="63"/>
                  </a:cubicBezTo>
                  <a:cubicBezTo>
                    <a:pt x="1" y="86"/>
                    <a:pt x="129" y="128"/>
                    <a:pt x="257" y="128"/>
                  </a:cubicBezTo>
                  <a:cubicBezTo>
                    <a:pt x="407" y="128"/>
                    <a:pt x="513" y="86"/>
                    <a:pt x="513" y="63"/>
                  </a:cubicBezTo>
                  <a:cubicBezTo>
                    <a:pt x="513" y="21"/>
                    <a:pt x="407" y="0"/>
                    <a:pt x="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4"/>
            <p:cNvSpPr/>
            <p:nvPr/>
          </p:nvSpPr>
          <p:spPr>
            <a:xfrm>
              <a:off x="682955" y="4258789"/>
              <a:ext cx="541787" cy="271375"/>
            </a:xfrm>
            <a:custGeom>
              <a:avLst/>
              <a:gdLst/>
              <a:ahLst/>
              <a:cxnLst/>
              <a:rect l="l" t="t" r="r" b="b"/>
              <a:pathLst>
                <a:path w="2264" h="1134" extrusionOk="0">
                  <a:moveTo>
                    <a:pt x="1131" y="1"/>
                  </a:moveTo>
                  <a:cubicBezTo>
                    <a:pt x="513" y="1"/>
                    <a:pt x="1" y="513"/>
                    <a:pt x="1" y="1133"/>
                  </a:cubicBezTo>
                  <a:lnTo>
                    <a:pt x="2263" y="1133"/>
                  </a:lnTo>
                  <a:cubicBezTo>
                    <a:pt x="2263" y="513"/>
                    <a:pt x="1751" y="1"/>
                    <a:pt x="1131" y="1"/>
                  </a:cubicBezTo>
                  <a:close/>
                </a:path>
              </a:pathLst>
            </a:custGeom>
            <a:solidFill>
              <a:srgbClr val="D0C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4"/>
            <p:cNvSpPr/>
            <p:nvPr/>
          </p:nvSpPr>
          <p:spPr>
            <a:xfrm>
              <a:off x="682955" y="4258789"/>
              <a:ext cx="541787" cy="271375"/>
            </a:xfrm>
            <a:custGeom>
              <a:avLst/>
              <a:gdLst/>
              <a:ahLst/>
              <a:cxnLst/>
              <a:rect l="l" t="t" r="r" b="b"/>
              <a:pathLst>
                <a:path w="2264" h="1134" extrusionOk="0">
                  <a:moveTo>
                    <a:pt x="1131" y="1"/>
                  </a:moveTo>
                  <a:cubicBezTo>
                    <a:pt x="513" y="1"/>
                    <a:pt x="1" y="513"/>
                    <a:pt x="1" y="1133"/>
                  </a:cubicBezTo>
                  <a:lnTo>
                    <a:pt x="2263" y="1133"/>
                  </a:lnTo>
                  <a:cubicBezTo>
                    <a:pt x="2263" y="513"/>
                    <a:pt x="1751" y="1"/>
                    <a:pt x="1131" y="1"/>
                  </a:cubicBezTo>
                  <a:close/>
                </a:path>
              </a:pathLst>
            </a:custGeom>
            <a:solidFill>
              <a:srgbClr val="D0C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4"/>
            <p:cNvSpPr/>
            <p:nvPr/>
          </p:nvSpPr>
          <p:spPr>
            <a:xfrm>
              <a:off x="187350" y="1635025"/>
              <a:ext cx="1839059" cy="2192057"/>
            </a:xfrm>
            <a:custGeom>
              <a:avLst/>
              <a:gdLst/>
              <a:ahLst/>
              <a:cxnLst/>
              <a:rect l="l" t="t" r="r" b="b"/>
              <a:pathLst>
                <a:path w="7685" h="9160" extrusionOk="0">
                  <a:moveTo>
                    <a:pt x="3840" y="1"/>
                  </a:moveTo>
                  <a:cubicBezTo>
                    <a:pt x="3360" y="1"/>
                    <a:pt x="2880" y="150"/>
                    <a:pt x="2499" y="443"/>
                  </a:cubicBezTo>
                  <a:cubicBezTo>
                    <a:pt x="1836" y="912"/>
                    <a:pt x="1517" y="1809"/>
                    <a:pt x="1730" y="2577"/>
                  </a:cubicBezTo>
                  <a:cubicBezTo>
                    <a:pt x="1793" y="2919"/>
                    <a:pt x="1964" y="3218"/>
                    <a:pt x="2072" y="3537"/>
                  </a:cubicBezTo>
                  <a:cubicBezTo>
                    <a:pt x="2157" y="3858"/>
                    <a:pt x="2200" y="4220"/>
                    <a:pt x="2029" y="4519"/>
                  </a:cubicBezTo>
                  <a:cubicBezTo>
                    <a:pt x="1816" y="4903"/>
                    <a:pt x="1324" y="5031"/>
                    <a:pt x="962" y="5267"/>
                  </a:cubicBezTo>
                  <a:cubicBezTo>
                    <a:pt x="279" y="5736"/>
                    <a:pt x="0" y="6739"/>
                    <a:pt x="364" y="7487"/>
                  </a:cubicBezTo>
                  <a:cubicBezTo>
                    <a:pt x="513" y="7806"/>
                    <a:pt x="748" y="8084"/>
                    <a:pt x="1025" y="8298"/>
                  </a:cubicBezTo>
                  <a:cubicBezTo>
                    <a:pt x="1569" y="8752"/>
                    <a:pt x="2284" y="9046"/>
                    <a:pt x="2984" y="9046"/>
                  </a:cubicBezTo>
                  <a:cubicBezTo>
                    <a:pt x="3301" y="9046"/>
                    <a:pt x="3614" y="8986"/>
                    <a:pt x="3907" y="8853"/>
                  </a:cubicBezTo>
                  <a:lnTo>
                    <a:pt x="3950" y="8853"/>
                  </a:lnTo>
                  <a:cubicBezTo>
                    <a:pt x="4229" y="9064"/>
                    <a:pt x="4572" y="9160"/>
                    <a:pt x="4922" y="9160"/>
                  </a:cubicBezTo>
                  <a:cubicBezTo>
                    <a:pt x="5240" y="9160"/>
                    <a:pt x="5564" y="9081"/>
                    <a:pt x="5849" y="8938"/>
                  </a:cubicBezTo>
                  <a:cubicBezTo>
                    <a:pt x="6105" y="8810"/>
                    <a:pt x="6341" y="8617"/>
                    <a:pt x="6447" y="8361"/>
                  </a:cubicBezTo>
                  <a:cubicBezTo>
                    <a:pt x="6640" y="7914"/>
                    <a:pt x="6383" y="7444"/>
                    <a:pt x="6255" y="6974"/>
                  </a:cubicBezTo>
                  <a:cubicBezTo>
                    <a:pt x="6213" y="6846"/>
                    <a:pt x="6190" y="6718"/>
                    <a:pt x="6213" y="6611"/>
                  </a:cubicBezTo>
                  <a:cubicBezTo>
                    <a:pt x="6233" y="6483"/>
                    <a:pt x="6319" y="6354"/>
                    <a:pt x="6404" y="6269"/>
                  </a:cubicBezTo>
                  <a:cubicBezTo>
                    <a:pt x="6660" y="5950"/>
                    <a:pt x="6981" y="5671"/>
                    <a:pt x="7215" y="5330"/>
                  </a:cubicBezTo>
                  <a:cubicBezTo>
                    <a:pt x="7428" y="5053"/>
                    <a:pt x="7579" y="4690"/>
                    <a:pt x="7642" y="4348"/>
                  </a:cubicBezTo>
                  <a:cubicBezTo>
                    <a:pt x="7685" y="4007"/>
                    <a:pt x="7664" y="3665"/>
                    <a:pt x="7514" y="3388"/>
                  </a:cubicBezTo>
                  <a:cubicBezTo>
                    <a:pt x="7351" y="3103"/>
                    <a:pt x="7071" y="2895"/>
                    <a:pt x="6767" y="2895"/>
                  </a:cubicBezTo>
                  <a:cubicBezTo>
                    <a:pt x="6753" y="2895"/>
                    <a:pt x="6739" y="2896"/>
                    <a:pt x="6725" y="2897"/>
                  </a:cubicBezTo>
                  <a:cubicBezTo>
                    <a:pt x="6653" y="2897"/>
                    <a:pt x="6582" y="2907"/>
                    <a:pt x="6511" y="2907"/>
                  </a:cubicBezTo>
                  <a:cubicBezTo>
                    <a:pt x="6475" y="2907"/>
                    <a:pt x="6440" y="2904"/>
                    <a:pt x="6404" y="2897"/>
                  </a:cubicBezTo>
                  <a:cubicBezTo>
                    <a:pt x="6276" y="2854"/>
                    <a:pt x="6170" y="2726"/>
                    <a:pt x="6127" y="2577"/>
                  </a:cubicBezTo>
                  <a:cubicBezTo>
                    <a:pt x="6085" y="2427"/>
                    <a:pt x="6085" y="2279"/>
                    <a:pt x="6062" y="2128"/>
                  </a:cubicBezTo>
                  <a:cubicBezTo>
                    <a:pt x="5999" y="1339"/>
                    <a:pt x="5507" y="571"/>
                    <a:pt x="4782" y="207"/>
                  </a:cubicBezTo>
                  <a:cubicBezTo>
                    <a:pt x="4489" y="69"/>
                    <a:pt x="4164" y="1"/>
                    <a:pt x="3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4"/>
            <p:cNvSpPr/>
            <p:nvPr/>
          </p:nvSpPr>
          <p:spPr>
            <a:xfrm>
              <a:off x="1101981" y="2323273"/>
              <a:ext cx="15316" cy="2170758"/>
            </a:xfrm>
            <a:custGeom>
              <a:avLst/>
              <a:gdLst/>
              <a:ahLst/>
              <a:cxnLst/>
              <a:rect l="l" t="t" r="r" b="b"/>
              <a:pathLst>
                <a:path w="64" h="9071" extrusionOk="0">
                  <a:moveTo>
                    <a:pt x="43" y="0"/>
                  </a:moveTo>
                  <a:cubicBezTo>
                    <a:pt x="21" y="0"/>
                    <a:pt x="0" y="0"/>
                    <a:pt x="0" y="21"/>
                  </a:cubicBezTo>
                  <a:lnTo>
                    <a:pt x="0" y="9050"/>
                  </a:lnTo>
                  <a:cubicBezTo>
                    <a:pt x="0" y="9050"/>
                    <a:pt x="21" y="9071"/>
                    <a:pt x="43" y="9071"/>
                  </a:cubicBezTo>
                  <a:lnTo>
                    <a:pt x="63" y="9050"/>
                  </a:lnTo>
                  <a:lnTo>
                    <a:pt x="63" y="21"/>
                  </a:lnTo>
                  <a:cubicBezTo>
                    <a:pt x="63" y="0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DDDCD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4"/>
            <p:cNvSpPr/>
            <p:nvPr/>
          </p:nvSpPr>
          <p:spPr>
            <a:xfrm>
              <a:off x="744217" y="3206555"/>
              <a:ext cx="352496" cy="286451"/>
            </a:xfrm>
            <a:custGeom>
              <a:avLst/>
              <a:gdLst/>
              <a:ahLst/>
              <a:cxnLst/>
              <a:rect l="l" t="t" r="r" b="b"/>
              <a:pathLst>
                <a:path w="1473" h="1197" fill="none" extrusionOk="0">
                  <a:moveTo>
                    <a:pt x="1473" y="1196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1137399" y="2573349"/>
              <a:ext cx="296499" cy="301767"/>
            </a:xfrm>
            <a:custGeom>
              <a:avLst/>
              <a:gdLst/>
              <a:ahLst/>
              <a:cxnLst/>
              <a:rect l="l" t="t" r="r" b="b"/>
              <a:pathLst>
                <a:path w="1239" h="1261" fill="none" extrusionOk="0">
                  <a:moveTo>
                    <a:pt x="1" y="1260"/>
                  </a:moveTo>
                  <a:lnTo>
                    <a:pt x="1239" y="0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4"/>
            <p:cNvSpPr/>
            <p:nvPr/>
          </p:nvSpPr>
          <p:spPr>
            <a:xfrm>
              <a:off x="917954" y="2419953"/>
              <a:ext cx="173975" cy="173977"/>
            </a:xfrm>
            <a:custGeom>
              <a:avLst/>
              <a:gdLst/>
              <a:ahLst/>
              <a:cxnLst/>
              <a:rect l="l" t="t" r="r" b="b"/>
              <a:pathLst>
                <a:path w="727" h="727" fill="none" extrusionOk="0">
                  <a:moveTo>
                    <a:pt x="1" y="1"/>
                  </a:moveTo>
                  <a:lnTo>
                    <a:pt x="726" y="727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4"/>
            <p:cNvSpPr/>
            <p:nvPr/>
          </p:nvSpPr>
          <p:spPr>
            <a:xfrm>
              <a:off x="1050770" y="4366477"/>
              <a:ext cx="321865" cy="163686"/>
            </a:xfrm>
            <a:custGeom>
              <a:avLst/>
              <a:gdLst/>
              <a:ahLst/>
              <a:cxnLst/>
              <a:rect l="l" t="t" r="r" b="b"/>
              <a:pathLst>
                <a:path w="1345" h="684" extrusionOk="0">
                  <a:moveTo>
                    <a:pt x="661" y="0"/>
                  </a:moveTo>
                  <a:cubicBezTo>
                    <a:pt x="299" y="0"/>
                    <a:pt x="1" y="319"/>
                    <a:pt x="1" y="683"/>
                  </a:cubicBezTo>
                  <a:lnTo>
                    <a:pt x="1344" y="683"/>
                  </a:lnTo>
                  <a:cubicBezTo>
                    <a:pt x="1344" y="319"/>
                    <a:pt x="1046" y="0"/>
                    <a:pt x="661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1050770" y="4366477"/>
              <a:ext cx="321865" cy="163686"/>
            </a:xfrm>
            <a:custGeom>
              <a:avLst/>
              <a:gdLst/>
              <a:ahLst/>
              <a:cxnLst/>
              <a:rect l="l" t="t" r="r" b="b"/>
              <a:pathLst>
                <a:path w="1345" h="684" extrusionOk="0">
                  <a:moveTo>
                    <a:pt x="661" y="0"/>
                  </a:moveTo>
                  <a:cubicBezTo>
                    <a:pt x="533" y="0"/>
                    <a:pt x="385" y="63"/>
                    <a:pt x="277" y="128"/>
                  </a:cubicBezTo>
                  <a:cubicBezTo>
                    <a:pt x="257" y="149"/>
                    <a:pt x="235" y="171"/>
                    <a:pt x="214" y="171"/>
                  </a:cubicBezTo>
                  <a:cubicBezTo>
                    <a:pt x="86" y="299"/>
                    <a:pt x="1" y="490"/>
                    <a:pt x="1" y="683"/>
                  </a:cubicBezTo>
                  <a:lnTo>
                    <a:pt x="1344" y="683"/>
                  </a:lnTo>
                  <a:lnTo>
                    <a:pt x="1344" y="661"/>
                  </a:lnTo>
                  <a:cubicBezTo>
                    <a:pt x="1344" y="447"/>
                    <a:pt x="1239" y="256"/>
                    <a:pt x="1068" y="149"/>
                  </a:cubicBezTo>
                  <a:cubicBezTo>
                    <a:pt x="960" y="63"/>
                    <a:pt x="812" y="0"/>
                    <a:pt x="661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4"/>
            <p:cNvSpPr/>
            <p:nvPr/>
          </p:nvSpPr>
          <p:spPr>
            <a:xfrm>
              <a:off x="611402" y="3942186"/>
              <a:ext cx="214896" cy="207958"/>
            </a:xfrm>
            <a:custGeom>
              <a:avLst/>
              <a:gdLst/>
              <a:ahLst/>
              <a:cxnLst/>
              <a:rect l="l" t="t" r="r" b="b"/>
              <a:pathLst>
                <a:path w="898" h="869" extrusionOk="0">
                  <a:moveTo>
                    <a:pt x="1" y="1"/>
                  </a:moveTo>
                  <a:lnTo>
                    <a:pt x="1" y="1"/>
                  </a:lnTo>
                  <a:cubicBezTo>
                    <a:pt x="63" y="765"/>
                    <a:pt x="445" y="868"/>
                    <a:pt x="646" y="868"/>
                  </a:cubicBezTo>
                  <a:cubicBezTo>
                    <a:pt x="720" y="868"/>
                    <a:pt x="769" y="854"/>
                    <a:pt x="769" y="854"/>
                  </a:cubicBezTo>
                  <a:cubicBezTo>
                    <a:pt x="897" y="2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4"/>
            <p:cNvSpPr/>
            <p:nvPr/>
          </p:nvSpPr>
          <p:spPr>
            <a:xfrm>
              <a:off x="2685237" y="3171138"/>
              <a:ext cx="204606" cy="168472"/>
            </a:xfrm>
            <a:custGeom>
              <a:avLst/>
              <a:gdLst/>
              <a:ahLst/>
              <a:cxnLst/>
              <a:rect l="l" t="t" r="r" b="b"/>
              <a:pathLst>
                <a:path w="855" h="704" extrusionOk="0">
                  <a:moveTo>
                    <a:pt x="662" y="0"/>
                  </a:moveTo>
                  <a:cubicBezTo>
                    <a:pt x="1" y="299"/>
                    <a:pt x="278" y="704"/>
                    <a:pt x="278" y="704"/>
                  </a:cubicBezTo>
                  <a:cubicBezTo>
                    <a:pt x="855" y="619"/>
                    <a:pt x="662" y="0"/>
                    <a:pt x="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69" name="Google Shape;469;p44"/>
            <p:cNvGrpSpPr/>
            <p:nvPr/>
          </p:nvGrpSpPr>
          <p:grpSpPr>
            <a:xfrm>
              <a:off x="1984213" y="3861150"/>
              <a:ext cx="1687984" cy="868703"/>
              <a:chOff x="2019025" y="3827075"/>
              <a:chExt cx="1687984" cy="868703"/>
            </a:xfrm>
          </p:grpSpPr>
          <p:sp>
            <p:nvSpPr>
              <p:cNvPr id="470" name="Google Shape;470;p44"/>
              <p:cNvSpPr/>
              <p:nvPr/>
            </p:nvSpPr>
            <p:spPr>
              <a:xfrm>
                <a:off x="2217280" y="4371655"/>
                <a:ext cx="1291477" cy="324123"/>
              </a:xfrm>
              <a:custGeom>
                <a:avLst/>
                <a:gdLst/>
                <a:ahLst/>
                <a:cxnLst/>
                <a:rect l="l" t="t" r="r" b="b"/>
                <a:pathLst>
                  <a:path w="11400" h="2861" extrusionOk="0">
                    <a:moveTo>
                      <a:pt x="1" y="1"/>
                    </a:moveTo>
                    <a:lnTo>
                      <a:pt x="1" y="2861"/>
                    </a:lnTo>
                    <a:lnTo>
                      <a:pt x="1003" y="2861"/>
                    </a:lnTo>
                    <a:lnTo>
                      <a:pt x="1003" y="1410"/>
                    </a:lnTo>
                    <a:lnTo>
                      <a:pt x="10395" y="1410"/>
                    </a:lnTo>
                    <a:lnTo>
                      <a:pt x="10395" y="2861"/>
                    </a:lnTo>
                    <a:lnTo>
                      <a:pt x="11399" y="2861"/>
                    </a:lnTo>
                    <a:lnTo>
                      <a:pt x="11399" y="1"/>
                    </a:ln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44"/>
              <p:cNvSpPr/>
              <p:nvPr/>
            </p:nvSpPr>
            <p:spPr>
              <a:xfrm>
                <a:off x="2019025" y="4263011"/>
                <a:ext cx="1687984" cy="125865"/>
              </a:xfrm>
              <a:custGeom>
                <a:avLst/>
                <a:gdLst/>
                <a:ahLst/>
                <a:cxnLst/>
                <a:rect l="l" t="t" r="r" b="b"/>
                <a:pathLst>
                  <a:path w="14900" h="1111" extrusionOk="0">
                    <a:moveTo>
                      <a:pt x="556" y="0"/>
                    </a:moveTo>
                    <a:cubicBezTo>
                      <a:pt x="257" y="0"/>
                      <a:pt x="1" y="234"/>
                      <a:pt x="1" y="555"/>
                    </a:cubicBezTo>
                    <a:cubicBezTo>
                      <a:pt x="1" y="854"/>
                      <a:pt x="257" y="1110"/>
                      <a:pt x="556" y="1110"/>
                    </a:cubicBezTo>
                    <a:lnTo>
                      <a:pt x="14344" y="1110"/>
                    </a:lnTo>
                    <a:cubicBezTo>
                      <a:pt x="14643" y="1110"/>
                      <a:pt x="14899" y="854"/>
                      <a:pt x="14899" y="555"/>
                    </a:cubicBezTo>
                    <a:cubicBezTo>
                      <a:pt x="14899" y="234"/>
                      <a:pt x="14643" y="0"/>
                      <a:pt x="14344" y="0"/>
                    </a:cubicBezTo>
                    <a:close/>
                  </a:path>
                </a:pathLst>
              </a:custGeom>
              <a:solidFill>
                <a:srgbClr val="D0CE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44"/>
              <p:cNvSpPr/>
              <p:nvPr/>
            </p:nvSpPr>
            <p:spPr>
              <a:xfrm>
                <a:off x="2214788" y="3909889"/>
                <a:ext cx="75223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4" h="3118" extrusionOk="0">
                    <a:moveTo>
                      <a:pt x="1" y="1"/>
                    </a:moveTo>
                    <a:lnTo>
                      <a:pt x="1" y="3117"/>
                    </a:lnTo>
                    <a:lnTo>
                      <a:pt x="663" y="3117"/>
                    </a:lnTo>
                    <a:lnTo>
                      <a:pt x="663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44"/>
              <p:cNvSpPr/>
              <p:nvPr/>
            </p:nvSpPr>
            <p:spPr>
              <a:xfrm>
                <a:off x="2388912" y="3909889"/>
                <a:ext cx="75223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4" h="3118" extrusionOk="0">
                    <a:moveTo>
                      <a:pt x="1" y="1"/>
                    </a:moveTo>
                    <a:lnTo>
                      <a:pt x="1" y="3117"/>
                    </a:lnTo>
                    <a:lnTo>
                      <a:pt x="663" y="3117"/>
                    </a:lnTo>
                    <a:lnTo>
                      <a:pt x="663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44"/>
              <p:cNvSpPr/>
              <p:nvPr/>
            </p:nvSpPr>
            <p:spPr>
              <a:xfrm>
                <a:off x="2563037" y="3909889"/>
                <a:ext cx="75110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118" extrusionOk="0">
                    <a:moveTo>
                      <a:pt x="0" y="1"/>
                    </a:moveTo>
                    <a:lnTo>
                      <a:pt x="0" y="3117"/>
                    </a:lnTo>
                    <a:lnTo>
                      <a:pt x="663" y="3117"/>
                    </a:lnTo>
                    <a:lnTo>
                      <a:pt x="663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44"/>
              <p:cNvSpPr/>
              <p:nvPr/>
            </p:nvSpPr>
            <p:spPr>
              <a:xfrm>
                <a:off x="2739654" y="3909889"/>
                <a:ext cx="72617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118" extrusionOk="0">
                    <a:moveTo>
                      <a:pt x="0" y="1"/>
                    </a:moveTo>
                    <a:lnTo>
                      <a:pt x="0" y="3117"/>
                    </a:lnTo>
                    <a:lnTo>
                      <a:pt x="641" y="3117"/>
                    </a:lnTo>
                    <a:lnTo>
                      <a:pt x="641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44"/>
              <p:cNvSpPr/>
              <p:nvPr/>
            </p:nvSpPr>
            <p:spPr>
              <a:xfrm>
                <a:off x="2913778" y="3909889"/>
                <a:ext cx="74996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118" extrusionOk="0">
                    <a:moveTo>
                      <a:pt x="0" y="1"/>
                    </a:moveTo>
                    <a:lnTo>
                      <a:pt x="0" y="3117"/>
                    </a:lnTo>
                    <a:lnTo>
                      <a:pt x="661" y="3117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44"/>
              <p:cNvSpPr/>
              <p:nvPr/>
            </p:nvSpPr>
            <p:spPr>
              <a:xfrm>
                <a:off x="3087903" y="3909889"/>
                <a:ext cx="74883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118" extrusionOk="0">
                    <a:moveTo>
                      <a:pt x="0" y="1"/>
                    </a:moveTo>
                    <a:lnTo>
                      <a:pt x="0" y="3117"/>
                    </a:lnTo>
                    <a:lnTo>
                      <a:pt x="661" y="3117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44"/>
              <p:cNvSpPr/>
              <p:nvPr/>
            </p:nvSpPr>
            <p:spPr>
              <a:xfrm>
                <a:off x="3261914" y="3909889"/>
                <a:ext cx="74996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118" extrusionOk="0">
                    <a:moveTo>
                      <a:pt x="1" y="1"/>
                    </a:moveTo>
                    <a:lnTo>
                      <a:pt x="1" y="3117"/>
                    </a:lnTo>
                    <a:lnTo>
                      <a:pt x="662" y="3117"/>
                    </a:lnTo>
                    <a:lnTo>
                      <a:pt x="662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44"/>
              <p:cNvSpPr/>
              <p:nvPr/>
            </p:nvSpPr>
            <p:spPr>
              <a:xfrm>
                <a:off x="3438418" y="3909889"/>
                <a:ext cx="72617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118" extrusionOk="0">
                    <a:moveTo>
                      <a:pt x="0" y="1"/>
                    </a:moveTo>
                    <a:lnTo>
                      <a:pt x="0" y="3117"/>
                    </a:lnTo>
                    <a:lnTo>
                      <a:pt x="641" y="3117"/>
                    </a:lnTo>
                    <a:lnTo>
                      <a:pt x="641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44"/>
              <p:cNvSpPr/>
              <p:nvPr/>
            </p:nvSpPr>
            <p:spPr>
              <a:xfrm>
                <a:off x="2045535" y="3827075"/>
                <a:ext cx="1634739" cy="202902"/>
              </a:xfrm>
              <a:custGeom>
                <a:avLst/>
                <a:gdLst/>
                <a:ahLst/>
                <a:cxnLst/>
                <a:rect l="l" t="t" r="r" b="b"/>
                <a:pathLst>
                  <a:path w="14430" h="1791" extrusionOk="0">
                    <a:moveTo>
                      <a:pt x="7215" y="0"/>
                    </a:moveTo>
                    <a:cubicBezTo>
                      <a:pt x="5006" y="0"/>
                      <a:pt x="2797" y="230"/>
                      <a:pt x="513" y="689"/>
                    </a:cubicBezTo>
                    <a:cubicBezTo>
                      <a:pt x="194" y="774"/>
                      <a:pt x="1" y="1073"/>
                      <a:pt x="86" y="1372"/>
                    </a:cubicBezTo>
                    <a:cubicBezTo>
                      <a:pt x="142" y="1628"/>
                      <a:pt x="384" y="1791"/>
                      <a:pt x="641" y="1791"/>
                    </a:cubicBezTo>
                    <a:cubicBezTo>
                      <a:pt x="684" y="1791"/>
                      <a:pt x="727" y="1786"/>
                      <a:pt x="769" y="1777"/>
                    </a:cubicBezTo>
                    <a:cubicBezTo>
                      <a:pt x="2968" y="1329"/>
                      <a:pt x="5091" y="1104"/>
                      <a:pt x="7215" y="1104"/>
                    </a:cubicBezTo>
                    <a:cubicBezTo>
                      <a:pt x="9339" y="1104"/>
                      <a:pt x="11463" y="1329"/>
                      <a:pt x="13661" y="1777"/>
                    </a:cubicBezTo>
                    <a:cubicBezTo>
                      <a:pt x="13704" y="1786"/>
                      <a:pt x="13747" y="1791"/>
                      <a:pt x="13789" y="1791"/>
                    </a:cubicBezTo>
                    <a:cubicBezTo>
                      <a:pt x="14046" y="1791"/>
                      <a:pt x="14290" y="1628"/>
                      <a:pt x="14344" y="1372"/>
                    </a:cubicBezTo>
                    <a:cubicBezTo>
                      <a:pt x="14430" y="1073"/>
                      <a:pt x="14238" y="774"/>
                      <a:pt x="13917" y="689"/>
                    </a:cubicBezTo>
                    <a:cubicBezTo>
                      <a:pt x="11634" y="230"/>
                      <a:pt x="9424" y="0"/>
                      <a:pt x="7215" y="0"/>
                    </a:cubicBezTo>
                    <a:close/>
                  </a:path>
                </a:pathLst>
              </a:custGeom>
              <a:solidFill>
                <a:srgbClr val="D0CE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1" name="Google Shape;481;p44"/>
            <p:cNvGrpSpPr/>
            <p:nvPr/>
          </p:nvGrpSpPr>
          <p:grpSpPr>
            <a:xfrm>
              <a:off x="3706275" y="2715750"/>
              <a:ext cx="468926" cy="2014100"/>
              <a:chOff x="3706275" y="2715750"/>
              <a:chExt cx="468926" cy="2014100"/>
            </a:xfrm>
          </p:grpSpPr>
          <p:sp>
            <p:nvSpPr>
              <p:cNvPr id="482" name="Google Shape;482;p44"/>
              <p:cNvSpPr/>
              <p:nvPr/>
            </p:nvSpPr>
            <p:spPr>
              <a:xfrm>
                <a:off x="3926283" y="4642159"/>
                <a:ext cx="71792" cy="15316"/>
              </a:xfrm>
              <a:custGeom>
                <a:avLst/>
                <a:gdLst/>
                <a:ahLst/>
                <a:cxnLst/>
                <a:rect l="l" t="t" r="r" b="b"/>
                <a:pathLst>
                  <a:path w="300" h="64" extrusionOk="0">
                    <a:moveTo>
                      <a:pt x="151" y="1"/>
                    </a:moveTo>
                    <a:cubicBezTo>
                      <a:pt x="66" y="1"/>
                      <a:pt x="1" y="21"/>
                      <a:pt x="1" y="43"/>
                    </a:cubicBezTo>
                    <a:cubicBezTo>
                      <a:pt x="1" y="64"/>
                      <a:pt x="66" y="64"/>
                      <a:pt x="151" y="64"/>
                    </a:cubicBezTo>
                    <a:cubicBezTo>
                      <a:pt x="236" y="64"/>
                      <a:pt x="300" y="64"/>
                      <a:pt x="300" y="43"/>
                    </a:cubicBezTo>
                    <a:cubicBezTo>
                      <a:pt x="300" y="21"/>
                      <a:pt x="236" y="1"/>
                      <a:pt x="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44"/>
              <p:cNvSpPr/>
              <p:nvPr/>
            </p:nvSpPr>
            <p:spPr>
              <a:xfrm>
                <a:off x="3738048" y="2738567"/>
                <a:ext cx="405272" cy="264104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2477" extrusionOk="0">
                    <a:moveTo>
                      <a:pt x="1" y="0"/>
                    </a:moveTo>
                    <a:lnTo>
                      <a:pt x="704" y="2476"/>
                    </a:lnTo>
                    <a:lnTo>
                      <a:pt x="3095" y="2476"/>
                    </a:lnTo>
                    <a:lnTo>
                      <a:pt x="3800" y="0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44"/>
              <p:cNvSpPr/>
              <p:nvPr/>
            </p:nvSpPr>
            <p:spPr>
              <a:xfrm>
                <a:off x="3844991" y="2738567"/>
                <a:ext cx="191281" cy="264104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2477" extrusionOk="0">
                    <a:moveTo>
                      <a:pt x="0" y="0"/>
                    </a:moveTo>
                    <a:lnTo>
                      <a:pt x="342" y="2476"/>
                    </a:lnTo>
                    <a:lnTo>
                      <a:pt x="1474" y="2476"/>
                    </a:lnTo>
                    <a:lnTo>
                      <a:pt x="1793" y="0"/>
                    </a:lnTo>
                    <a:close/>
                  </a:path>
                </a:pathLst>
              </a:custGeom>
              <a:solidFill>
                <a:srgbClr val="D0CE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44"/>
              <p:cNvSpPr/>
              <p:nvPr/>
            </p:nvSpPr>
            <p:spPr>
              <a:xfrm>
                <a:off x="3851921" y="4265509"/>
                <a:ext cx="177633" cy="427983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4014" extrusionOk="0">
                    <a:moveTo>
                      <a:pt x="0" y="0"/>
                    </a:moveTo>
                    <a:lnTo>
                      <a:pt x="0" y="4013"/>
                    </a:lnTo>
                    <a:lnTo>
                      <a:pt x="1665" y="4013"/>
                    </a:lnTo>
                    <a:lnTo>
                      <a:pt x="16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44"/>
              <p:cNvSpPr/>
              <p:nvPr/>
            </p:nvSpPr>
            <p:spPr>
              <a:xfrm>
                <a:off x="3894997" y="2995634"/>
                <a:ext cx="93508" cy="1240446"/>
              </a:xfrm>
              <a:custGeom>
                <a:avLst/>
                <a:gdLst/>
                <a:ahLst/>
                <a:cxnLst/>
                <a:rect l="l" t="t" r="r" b="b"/>
                <a:pathLst>
                  <a:path w="877" h="11634" extrusionOk="0">
                    <a:moveTo>
                      <a:pt x="1" y="0"/>
                    </a:moveTo>
                    <a:lnTo>
                      <a:pt x="1" y="11634"/>
                    </a:lnTo>
                    <a:lnTo>
                      <a:pt x="877" y="11634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44"/>
              <p:cNvSpPr/>
              <p:nvPr/>
            </p:nvSpPr>
            <p:spPr>
              <a:xfrm>
                <a:off x="3851921" y="4201749"/>
                <a:ext cx="177633" cy="68452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642" extrusionOk="0">
                    <a:moveTo>
                      <a:pt x="0" y="1"/>
                    </a:moveTo>
                    <a:lnTo>
                      <a:pt x="0" y="641"/>
                    </a:lnTo>
                    <a:lnTo>
                      <a:pt x="1665" y="641"/>
                    </a:lnTo>
                    <a:lnTo>
                      <a:pt x="1665" y="1"/>
                    </a:ln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44"/>
              <p:cNvSpPr/>
              <p:nvPr/>
            </p:nvSpPr>
            <p:spPr>
              <a:xfrm>
                <a:off x="3872286" y="3227751"/>
                <a:ext cx="139036" cy="66213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621" extrusionOk="0">
                    <a:moveTo>
                      <a:pt x="0" y="0"/>
                    </a:moveTo>
                    <a:lnTo>
                      <a:pt x="0" y="620"/>
                    </a:lnTo>
                    <a:lnTo>
                      <a:pt x="1303" y="620"/>
                    </a:lnTo>
                    <a:lnTo>
                      <a:pt x="1303" y="0"/>
                    </a:ln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44"/>
              <p:cNvSpPr/>
              <p:nvPr/>
            </p:nvSpPr>
            <p:spPr>
              <a:xfrm>
                <a:off x="3765450" y="4656920"/>
                <a:ext cx="352707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3308" h="684" extrusionOk="0">
                    <a:moveTo>
                      <a:pt x="661" y="1"/>
                    </a:moveTo>
                    <a:cubicBezTo>
                      <a:pt x="299" y="1"/>
                      <a:pt x="0" y="300"/>
                      <a:pt x="0" y="684"/>
                    </a:cubicBezTo>
                    <a:lnTo>
                      <a:pt x="3308" y="684"/>
                    </a:lnTo>
                    <a:cubicBezTo>
                      <a:pt x="3308" y="300"/>
                      <a:pt x="3009" y="1"/>
                      <a:pt x="2625" y="1"/>
                    </a:cubicBez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44"/>
              <p:cNvSpPr/>
              <p:nvPr/>
            </p:nvSpPr>
            <p:spPr>
              <a:xfrm>
                <a:off x="3810978" y="2995634"/>
                <a:ext cx="261652" cy="4339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407" extrusionOk="0">
                    <a:moveTo>
                      <a:pt x="0" y="0"/>
                    </a:moveTo>
                    <a:cubicBezTo>
                      <a:pt x="0" y="214"/>
                      <a:pt x="171" y="407"/>
                      <a:pt x="405" y="407"/>
                    </a:cubicBezTo>
                    <a:lnTo>
                      <a:pt x="2049" y="407"/>
                    </a:lnTo>
                    <a:cubicBezTo>
                      <a:pt x="2263" y="407"/>
                      <a:pt x="2454" y="214"/>
                      <a:pt x="2454" y="0"/>
                    </a:cubicBez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44"/>
              <p:cNvSpPr/>
              <p:nvPr/>
            </p:nvSpPr>
            <p:spPr>
              <a:xfrm>
                <a:off x="3706275" y="2715750"/>
                <a:ext cx="468926" cy="52352"/>
              </a:xfrm>
              <a:custGeom>
                <a:avLst/>
                <a:gdLst/>
                <a:ahLst/>
                <a:cxnLst/>
                <a:rect l="l" t="t" r="r" b="b"/>
                <a:pathLst>
                  <a:path w="4398" h="491" extrusionOk="0">
                    <a:moveTo>
                      <a:pt x="256" y="1"/>
                    </a:moveTo>
                    <a:cubicBezTo>
                      <a:pt x="106" y="1"/>
                      <a:pt x="0" y="106"/>
                      <a:pt x="0" y="235"/>
                    </a:cubicBezTo>
                    <a:cubicBezTo>
                      <a:pt x="0" y="385"/>
                      <a:pt x="106" y="491"/>
                      <a:pt x="256" y="491"/>
                    </a:cubicBezTo>
                    <a:lnTo>
                      <a:pt x="4162" y="491"/>
                    </a:lnTo>
                    <a:cubicBezTo>
                      <a:pt x="4290" y="491"/>
                      <a:pt x="4397" y="385"/>
                      <a:pt x="4397" y="235"/>
                    </a:cubicBezTo>
                    <a:cubicBezTo>
                      <a:pt x="4397" y="106"/>
                      <a:pt x="4290" y="1"/>
                      <a:pt x="4162" y="1"/>
                    </a:cubicBez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666205" y="930417"/>
            <a:ext cx="845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Sedgwick Ave"/>
                <a:cs typeface="Arial"/>
                <a:sym typeface="Sedgwick Ave"/>
              </a:rPr>
              <a:t>03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4726" y="2941370"/>
            <a:ext cx="845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Sedgwick Ave"/>
                <a:cs typeface="Arial"/>
                <a:sym typeface="Sedgwick Ave"/>
              </a:rPr>
              <a:t>04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58" name="Google Shape;437;p44"/>
          <p:cNvSpPr txBox="1">
            <a:spLocks/>
          </p:cNvSpPr>
          <p:nvPr/>
        </p:nvSpPr>
        <p:spPr>
          <a:xfrm>
            <a:off x="1481002" y="3040947"/>
            <a:ext cx="6675582" cy="635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pPr lvl="0"/>
            <a:r>
              <a:rPr lang="en-US" dirty="0" smtClean="0"/>
              <a:t>Docked </a:t>
            </a:r>
            <a:r>
              <a:rPr lang="en-US" dirty="0"/>
              <a:t>bike </a:t>
            </a:r>
            <a:r>
              <a:rPr lang="en-US" dirty="0" smtClean="0"/>
              <a:t>users are all casual</a:t>
            </a:r>
            <a:r>
              <a:rPr lang="en-US" dirty="0"/>
              <a:t>. </a:t>
            </a:r>
            <a:r>
              <a:rPr lang="en-US" dirty="0" smtClean="0"/>
              <a:t>Max </a:t>
            </a:r>
            <a:r>
              <a:rPr lang="en-US" dirty="0"/>
              <a:t>ride duration for docked </a:t>
            </a:r>
            <a:r>
              <a:rPr lang="en-US" dirty="0" smtClean="0"/>
              <a:t>bikes show </a:t>
            </a:r>
            <a:r>
              <a:rPr lang="en-US" dirty="0"/>
              <a:t>they </a:t>
            </a:r>
            <a:r>
              <a:rPr lang="en-US" dirty="0" smtClean="0"/>
              <a:t>are mostly </a:t>
            </a:r>
            <a:r>
              <a:rPr lang="en-US" dirty="0"/>
              <a:t>use it for long periods </a:t>
            </a:r>
            <a:r>
              <a:rPr lang="en-US" dirty="0" smtClean="0"/>
              <a:t>which </a:t>
            </a:r>
            <a:r>
              <a:rPr lang="en-US" dirty="0"/>
              <a:t>show great potential to make them members.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4"/>
          <p:cNvSpPr txBox="1">
            <a:spLocks noGrp="1"/>
          </p:cNvSpPr>
          <p:nvPr>
            <p:ph type="title"/>
          </p:nvPr>
        </p:nvSpPr>
        <p:spPr>
          <a:xfrm>
            <a:off x="1427557" y="690664"/>
            <a:ext cx="7064689" cy="14534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Electric </a:t>
            </a:r>
            <a:r>
              <a:rPr lang="en-US" dirty="0"/>
              <a:t>bike users had </a:t>
            </a:r>
            <a:r>
              <a:rPr lang="en-US" dirty="0" smtClean="0"/>
              <a:t>significant </a:t>
            </a:r>
            <a:r>
              <a:rPr lang="en-US" dirty="0"/>
              <a:t>numbers as there was consistency in </a:t>
            </a:r>
            <a:r>
              <a:rPr lang="en-US" dirty="0" smtClean="0"/>
              <a:t> </a:t>
            </a:r>
            <a:r>
              <a:rPr lang="en-US" dirty="0"/>
              <a:t>patronage for both casual and member users hence a good source of potential members.</a:t>
            </a:r>
            <a:endParaRPr lang="en-US" dirty="0"/>
          </a:p>
        </p:txBody>
      </p:sp>
      <p:grpSp>
        <p:nvGrpSpPr>
          <p:cNvPr id="439" name="Google Shape;439;p44"/>
          <p:cNvGrpSpPr/>
          <p:nvPr/>
        </p:nvGrpSpPr>
        <p:grpSpPr>
          <a:xfrm>
            <a:off x="-232312" y="3764604"/>
            <a:ext cx="3053334" cy="1479412"/>
            <a:chOff x="-601964" y="1635025"/>
            <a:chExt cx="7925013" cy="3628448"/>
          </a:xfrm>
        </p:grpSpPr>
        <p:sp>
          <p:nvSpPr>
            <p:cNvPr id="440" name="Google Shape;440;p44"/>
            <p:cNvSpPr/>
            <p:nvPr/>
          </p:nvSpPr>
          <p:spPr>
            <a:xfrm>
              <a:off x="-601964" y="4497381"/>
              <a:ext cx="7925013" cy="766092"/>
            </a:xfrm>
            <a:custGeom>
              <a:avLst/>
              <a:gdLst/>
              <a:ahLst/>
              <a:cxnLst/>
              <a:rect l="l" t="t" r="r" b="b"/>
              <a:pathLst>
                <a:path w="48434" h="4682" extrusionOk="0">
                  <a:moveTo>
                    <a:pt x="2354" y="1"/>
                  </a:moveTo>
                  <a:cubicBezTo>
                    <a:pt x="2354" y="1"/>
                    <a:pt x="1" y="1702"/>
                    <a:pt x="35" y="3368"/>
                  </a:cubicBezTo>
                  <a:cubicBezTo>
                    <a:pt x="80" y="4415"/>
                    <a:pt x="2735" y="4682"/>
                    <a:pt x="9569" y="4682"/>
                  </a:cubicBezTo>
                  <a:cubicBezTo>
                    <a:pt x="13862" y="4682"/>
                    <a:pt x="19804" y="4577"/>
                    <a:pt x="27784" y="4493"/>
                  </a:cubicBezTo>
                  <a:cubicBezTo>
                    <a:pt x="48433" y="4238"/>
                    <a:pt x="42240" y="3261"/>
                    <a:pt x="33981" y="2644"/>
                  </a:cubicBezTo>
                  <a:cubicBezTo>
                    <a:pt x="25756" y="2029"/>
                    <a:pt x="37058" y="2137"/>
                    <a:pt x="42385" y="1847"/>
                  </a:cubicBezTo>
                  <a:cubicBezTo>
                    <a:pt x="47674" y="1557"/>
                    <a:pt x="33546" y="1015"/>
                    <a:pt x="36479" y="580"/>
                  </a:cubicBezTo>
                  <a:cubicBezTo>
                    <a:pt x="39449" y="146"/>
                    <a:pt x="33981" y="1"/>
                    <a:pt x="33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4"/>
            <p:cNvSpPr/>
            <p:nvPr/>
          </p:nvSpPr>
          <p:spPr>
            <a:xfrm>
              <a:off x="364078" y="4835756"/>
              <a:ext cx="170661" cy="153480"/>
            </a:xfrm>
            <a:custGeom>
              <a:avLst/>
              <a:gdLst/>
              <a:ahLst/>
              <a:cxnLst/>
              <a:rect l="l" t="t" r="r" b="b"/>
              <a:pathLst>
                <a:path w="1043" h="938" extrusionOk="0">
                  <a:moveTo>
                    <a:pt x="759" y="0"/>
                  </a:moveTo>
                  <a:cubicBezTo>
                    <a:pt x="598" y="0"/>
                    <a:pt x="531" y="498"/>
                    <a:pt x="513" y="666"/>
                  </a:cubicBezTo>
                  <a:lnTo>
                    <a:pt x="513" y="666"/>
                  </a:lnTo>
                  <a:cubicBezTo>
                    <a:pt x="524" y="520"/>
                    <a:pt x="539" y="127"/>
                    <a:pt x="362" y="69"/>
                  </a:cubicBezTo>
                  <a:cubicBezTo>
                    <a:pt x="352" y="65"/>
                    <a:pt x="343" y="63"/>
                    <a:pt x="336" y="63"/>
                  </a:cubicBezTo>
                  <a:cubicBezTo>
                    <a:pt x="202" y="63"/>
                    <a:pt x="362" y="613"/>
                    <a:pt x="362" y="613"/>
                  </a:cubicBezTo>
                  <a:cubicBezTo>
                    <a:pt x="362" y="613"/>
                    <a:pt x="258" y="327"/>
                    <a:pt x="162" y="327"/>
                  </a:cubicBezTo>
                  <a:cubicBezTo>
                    <a:pt x="144" y="327"/>
                    <a:pt x="127" y="336"/>
                    <a:pt x="110" y="358"/>
                  </a:cubicBezTo>
                  <a:cubicBezTo>
                    <a:pt x="0" y="503"/>
                    <a:pt x="328" y="938"/>
                    <a:pt x="328" y="938"/>
                  </a:cubicBezTo>
                  <a:lnTo>
                    <a:pt x="690" y="938"/>
                  </a:lnTo>
                  <a:cubicBezTo>
                    <a:pt x="690" y="938"/>
                    <a:pt x="869" y="831"/>
                    <a:pt x="942" y="503"/>
                  </a:cubicBezTo>
                  <a:cubicBezTo>
                    <a:pt x="966" y="439"/>
                    <a:pt x="966" y="414"/>
                    <a:pt x="950" y="414"/>
                  </a:cubicBezTo>
                  <a:cubicBezTo>
                    <a:pt x="907" y="414"/>
                    <a:pt x="755" y="594"/>
                    <a:pt x="686" y="678"/>
                  </a:cubicBezTo>
                  <a:lnTo>
                    <a:pt x="686" y="678"/>
                  </a:lnTo>
                  <a:cubicBezTo>
                    <a:pt x="784" y="553"/>
                    <a:pt x="1043" y="182"/>
                    <a:pt x="835" y="34"/>
                  </a:cubicBezTo>
                  <a:cubicBezTo>
                    <a:pt x="807" y="10"/>
                    <a:pt x="782" y="0"/>
                    <a:pt x="759" y="0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4"/>
            <p:cNvSpPr/>
            <p:nvPr/>
          </p:nvSpPr>
          <p:spPr>
            <a:xfrm>
              <a:off x="429364" y="4965511"/>
              <a:ext cx="112574" cy="41888"/>
            </a:xfrm>
            <a:custGeom>
              <a:avLst/>
              <a:gdLst/>
              <a:ahLst/>
              <a:cxnLst/>
              <a:rect l="l" t="t" r="r" b="b"/>
              <a:pathLst>
                <a:path w="688" h="256" extrusionOk="0">
                  <a:moveTo>
                    <a:pt x="218" y="0"/>
                  </a:moveTo>
                  <a:cubicBezTo>
                    <a:pt x="218" y="0"/>
                    <a:pt x="1" y="255"/>
                    <a:pt x="218" y="255"/>
                  </a:cubicBezTo>
                  <a:lnTo>
                    <a:pt x="688" y="255"/>
                  </a:lnTo>
                  <a:cubicBezTo>
                    <a:pt x="688" y="255"/>
                    <a:pt x="543" y="0"/>
                    <a:pt x="436" y="0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4"/>
            <p:cNvSpPr/>
            <p:nvPr/>
          </p:nvSpPr>
          <p:spPr>
            <a:xfrm>
              <a:off x="4353420" y="4391024"/>
              <a:ext cx="178024" cy="153971"/>
            </a:xfrm>
            <a:custGeom>
              <a:avLst/>
              <a:gdLst/>
              <a:ahLst/>
              <a:cxnLst/>
              <a:rect l="l" t="t" r="r" b="b"/>
              <a:pathLst>
                <a:path w="1088" h="941" extrusionOk="0">
                  <a:moveTo>
                    <a:pt x="768" y="1"/>
                  </a:moveTo>
                  <a:cubicBezTo>
                    <a:pt x="598" y="1"/>
                    <a:pt x="511" y="727"/>
                    <a:pt x="508" y="757"/>
                  </a:cubicBezTo>
                  <a:lnTo>
                    <a:pt x="508" y="757"/>
                  </a:lnTo>
                  <a:cubicBezTo>
                    <a:pt x="511" y="730"/>
                    <a:pt x="576" y="142"/>
                    <a:pt x="398" y="71"/>
                  </a:cubicBezTo>
                  <a:cubicBezTo>
                    <a:pt x="391" y="70"/>
                    <a:pt x="384" y="69"/>
                    <a:pt x="378" y="69"/>
                  </a:cubicBezTo>
                  <a:cubicBezTo>
                    <a:pt x="192" y="69"/>
                    <a:pt x="363" y="613"/>
                    <a:pt x="363" y="613"/>
                  </a:cubicBezTo>
                  <a:cubicBezTo>
                    <a:pt x="363" y="613"/>
                    <a:pt x="262" y="361"/>
                    <a:pt x="165" y="361"/>
                  </a:cubicBezTo>
                  <a:cubicBezTo>
                    <a:pt x="145" y="361"/>
                    <a:pt x="126" y="372"/>
                    <a:pt x="108" y="396"/>
                  </a:cubicBezTo>
                  <a:cubicBezTo>
                    <a:pt x="1" y="506"/>
                    <a:pt x="325" y="941"/>
                    <a:pt x="325" y="941"/>
                  </a:cubicBezTo>
                  <a:lnTo>
                    <a:pt x="687" y="941"/>
                  </a:lnTo>
                  <a:cubicBezTo>
                    <a:pt x="687" y="941"/>
                    <a:pt x="870" y="830"/>
                    <a:pt x="977" y="541"/>
                  </a:cubicBezTo>
                  <a:cubicBezTo>
                    <a:pt x="1003" y="473"/>
                    <a:pt x="1001" y="447"/>
                    <a:pt x="982" y="447"/>
                  </a:cubicBezTo>
                  <a:cubicBezTo>
                    <a:pt x="922" y="447"/>
                    <a:pt x="687" y="723"/>
                    <a:pt x="687" y="723"/>
                  </a:cubicBezTo>
                  <a:cubicBezTo>
                    <a:pt x="687" y="723"/>
                    <a:pt x="1087" y="251"/>
                    <a:pt x="832" y="33"/>
                  </a:cubicBezTo>
                  <a:cubicBezTo>
                    <a:pt x="810" y="11"/>
                    <a:pt x="788" y="1"/>
                    <a:pt x="768" y="1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4"/>
            <p:cNvSpPr/>
            <p:nvPr/>
          </p:nvSpPr>
          <p:spPr>
            <a:xfrm>
              <a:off x="4418380" y="4521106"/>
              <a:ext cx="113065" cy="47615"/>
            </a:xfrm>
            <a:custGeom>
              <a:avLst/>
              <a:gdLst/>
              <a:ahLst/>
              <a:cxnLst/>
              <a:rect l="l" t="t" r="r" b="b"/>
              <a:pathLst>
                <a:path w="691" h="291" extrusionOk="0">
                  <a:moveTo>
                    <a:pt x="218" y="1"/>
                  </a:moveTo>
                  <a:cubicBezTo>
                    <a:pt x="218" y="1"/>
                    <a:pt x="1" y="290"/>
                    <a:pt x="218" y="290"/>
                  </a:cubicBezTo>
                  <a:lnTo>
                    <a:pt x="690" y="290"/>
                  </a:lnTo>
                  <a:cubicBezTo>
                    <a:pt x="690" y="290"/>
                    <a:pt x="545" y="1"/>
                    <a:pt x="473" y="1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4"/>
            <p:cNvSpPr/>
            <p:nvPr/>
          </p:nvSpPr>
          <p:spPr>
            <a:xfrm>
              <a:off x="4531281" y="4941785"/>
              <a:ext cx="118628" cy="47451"/>
            </a:xfrm>
            <a:custGeom>
              <a:avLst/>
              <a:gdLst/>
              <a:ahLst/>
              <a:cxnLst/>
              <a:rect l="l" t="t" r="r" b="b"/>
              <a:pathLst>
                <a:path w="725" h="290" extrusionOk="0">
                  <a:moveTo>
                    <a:pt x="252" y="0"/>
                  </a:moveTo>
                  <a:cubicBezTo>
                    <a:pt x="180" y="0"/>
                    <a:pt x="0" y="290"/>
                    <a:pt x="0" y="290"/>
                  </a:cubicBezTo>
                  <a:lnTo>
                    <a:pt x="507" y="290"/>
                  </a:lnTo>
                  <a:cubicBezTo>
                    <a:pt x="725" y="290"/>
                    <a:pt x="507" y="0"/>
                    <a:pt x="507" y="0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4"/>
            <p:cNvSpPr/>
            <p:nvPr/>
          </p:nvSpPr>
          <p:spPr>
            <a:xfrm>
              <a:off x="1035215" y="2190457"/>
              <a:ext cx="2779049" cy="2395707"/>
            </a:xfrm>
            <a:custGeom>
              <a:avLst/>
              <a:gdLst/>
              <a:ahLst/>
              <a:cxnLst/>
              <a:rect l="l" t="t" r="r" b="b"/>
              <a:pathLst>
                <a:path w="11613" h="10011" extrusionOk="0">
                  <a:moveTo>
                    <a:pt x="2392" y="0"/>
                  </a:moveTo>
                  <a:cubicBezTo>
                    <a:pt x="2043" y="0"/>
                    <a:pt x="1708" y="95"/>
                    <a:pt x="1432" y="320"/>
                  </a:cubicBezTo>
                  <a:cubicBezTo>
                    <a:pt x="1047" y="641"/>
                    <a:pt x="855" y="1131"/>
                    <a:pt x="726" y="1600"/>
                  </a:cubicBezTo>
                  <a:cubicBezTo>
                    <a:pt x="1" y="4290"/>
                    <a:pt x="214" y="7215"/>
                    <a:pt x="1367" y="9754"/>
                  </a:cubicBezTo>
                  <a:lnTo>
                    <a:pt x="9990" y="10010"/>
                  </a:lnTo>
                  <a:cubicBezTo>
                    <a:pt x="11336" y="8495"/>
                    <a:pt x="11612" y="6125"/>
                    <a:pt x="10695" y="4312"/>
                  </a:cubicBezTo>
                  <a:cubicBezTo>
                    <a:pt x="10529" y="3980"/>
                    <a:pt x="10262" y="3648"/>
                    <a:pt x="9915" y="3648"/>
                  </a:cubicBezTo>
                  <a:cubicBezTo>
                    <a:pt x="9905" y="3648"/>
                    <a:pt x="9895" y="3649"/>
                    <a:pt x="9884" y="3649"/>
                  </a:cubicBezTo>
                  <a:cubicBezTo>
                    <a:pt x="9713" y="3649"/>
                    <a:pt x="9543" y="3757"/>
                    <a:pt x="9415" y="3863"/>
                  </a:cubicBezTo>
                  <a:cubicBezTo>
                    <a:pt x="8988" y="4204"/>
                    <a:pt x="8774" y="4717"/>
                    <a:pt x="8411" y="5143"/>
                  </a:cubicBezTo>
                  <a:cubicBezTo>
                    <a:pt x="8149" y="5454"/>
                    <a:pt x="7738" y="5715"/>
                    <a:pt x="7348" y="5715"/>
                  </a:cubicBezTo>
                  <a:cubicBezTo>
                    <a:pt x="7229" y="5715"/>
                    <a:pt x="7112" y="5690"/>
                    <a:pt x="7002" y="5635"/>
                  </a:cubicBezTo>
                  <a:cubicBezTo>
                    <a:pt x="6618" y="5442"/>
                    <a:pt x="6490" y="4995"/>
                    <a:pt x="6361" y="4611"/>
                  </a:cubicBezTo>
                  <a:cubicBezTo>
                    <a:pt x="5892" y="3052"/>
                    <a:pt x="5231" y="1452"/>
                    <a:pt x="3885" y="512"/>
                  </a:cubicBezTo>
                  <a:cubicBezTo>
                    <a:pt x="3453" y="207"/>
                    <a:pt x="2907" y="0"/>
                    <a:pt x="2392" y="0"/>
                  </a:cubicBezTo>
                  <a:close/>
                </a:path>
              </a:pathLst>
            </a:custGeom>
            <a:solidFill>
              <a:schemeClr val="lt2">
                <a:alpha val="4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4"/>
            <p:cNvSpPr/>
            <p:nvPr/>
          </p:nvSpPr>
          <p:spPr>
            <a:xfrm>
              <a:off x="1571741" y="4580897"/>
              <a:ext cx="158420" cy="41161"/>
            </a:xfrm>
            <a:custGeom>
              <a:avLst/>
              <a:gdLst/>
              <a:ahLst/>
              <a:cxnLst/>
              <a:rect l="l" t="t" r="r" b="b"/>
              <a:pathLst>
                <a:path w="662" h="172" extrusionOk="0">
                  <a:moveTo>
                    <a:pt x="320" y="1"/>
                  </a:moveTo>
                  <a:cubicBezTo>
                    <a:pt x="129" y="1"/>
                    <a:pt x="1" y="43"/>
                    <a:pt x="1" y="86"/>
                  </a:cubicBezTo>
                  <a:cubicBezTo>
                    <a:pt x="1" y="129"/>
                    <a:pt x="129" y="171"/>
                    <a:pt x="320" y="171"/>
                  </a:cubicBezTo>
                  <a:cubicBezTo>
                    <a:pt x="513" y="171"/>
                    <a:pt x="662" y="129"/>
                    <a:pt x="662" y="86"/>
                  </a:cubicBezTo>
                  <a:cubicBezTo>
                    <a:pt x="662" y="43"/>
                    <a:pt x="513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4"/>
            <p:cNvSpPr/>
            <p:nvPr/>
          </p:nvSpPr>
          <p:spPr>
            <a:xfrm>
              <a:off x="1157740" y="4570606"/>
              <a:ext cx="143344" cy="25606"/>
            </a:xfrm>
            <a:custGeom>
              <a:avLst/>
              <a:gdLst/>
              <a:ahLst/>
              <a:cxnLst/>
              <a:rect l="l" t="t" r="r" b="b"/>
              <a:pathLst>
                <a:path w="599" h="107" extrusionOk="0">
                  <a:moveTo>
                    <a:pt x="300" y="1"/>
                  </a:moveTo>
                  <a:cubicBezTo>
                    <a:pt x="129" y="1"/>
                    <a:pt x="1" y="21"/>
                    <a:pt x="1" y="64"/>
                  </a:cubicBezTo>
                  <a:cubicBezTo>
                    <a:pt x="1" y="86"/>
                    <a:pt x="129" y="107"/>
                    <a:pt x="300" y="107"/>
                  </a:cubicBezTo>
                  <a:cubicBezTo>
                    <a:pt x="471" y="107"/>
                    <a:pt x="599" y="86"/>
                    <a:pt x="599" y="64"/>
                  </a:cubicBezTo>
                  <a:cubicBezTo>
                    <a:pt x="599" y="21"/>
                    <a:pt x="471" y="1"/>
                    <a:pt x="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4"/>
            <p:cNvSpPr/>
            <p:nvPr/>
          </p:nvSpPr>
          <p:spPr>
            <a:xfrm>
              <a:off x="657349" y="4539975"/>
              <a:ext cx="133054" cy="30871"/>
            </a:xfrm>
            <a:custGeom>
              <a:avLst/>
              <a:gdLst/>
              <a:ahLst/>
              <a:cxnLst/>
              <a:rect l="l" t="t" r="r" b="b"/>
              <a:pathLst>
                <a:path w="556" h="129" extrusionOk="0">
                  <a:moveTo>
                    <a:pt x="279" y="1"/>
                  </a:moveTo>
                  <a:cubicBezTo>
                    <a:pt x="128" y="1"/>
                    <a:pt x="0" y="43"/>
                    <a:pt x="0" y="64"/>
                  </a:cubicBezTo>
                  <a:cubicBezTo>
                    <a:pt x="0" y="107"/>
                    <a:pt x="128" y="129"/>
                    <a:pt x="279" y="129"/>
                  </a:cubicBezTo>
                  <a:cubicBezTo>
                    <a:pt x="427" y="129"/>
                    <a:pt x="555" y="107"/>
                    <a:pt x="555" y="64"/>
                  </a:cubicBezTo>
                  <a:cubicBezTo>
                    <a:pt x="555" y="43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4"/>
            <p:cNvSpPr/>
            <p:nvPr/>
          </p:nvSpPr>
          <p:spPr>
            <a:xfrm>
              <a:off x="2863999" y="4514369"/>
              <a:ext cx="112473" cy="25845"/>
            </a:xfrm>
            <a:custGeom>
              <a:avLst/>
              <a:gdLst/>
              <a:ahLst/>
              <a:cxnLst/>
              <a:rect l="l" t="t" r="r" b="b"/>
              <a:pathLst>
                <a:path w="470" h="108" extrusionOk="0">
                  <a:moveTo>
                    <a:pt x="236" y="0"/>
                  </a:moveTo>
                  <a:cubicBezTo>
                    <a:pt x="86" y="0"/>
                    <a:pt x="0" y="22"/>
                    <a:pt x="0" y="43"/>
                  </a:cubicBezTo>
                  <a:cubicBezTo>
                    <a:pt x="0" y="86"/>
                    <a:pt x="86" y="108"/>
                    <a:pt x="236" y="108"/>
                  </a:cubicBezTo>
                  <a:cubicBezTo>
                    <a:pt x="364" y="108"/>
                    <a:pt x="470" y="86"/>
                    <a:pt x="470" y="43"/>
                  </a:cubicBezTo>
                  <a:cubicBezTo>
                    <a:pt x="470" y="22"/>
                    <a:pt x="364" y="0"/>
                    <a:pt x="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4"/>
            <p:cNvSpPr/>
            <p:nvPr/>
          </p:nvSpPr>
          <p:spPr>
            <a:xfrm>
              <a:off x="2179342" y="4565342"/>
              <a:ext cx="128267" cy="20820"/>
            </a:xfrm>
            <a:custGeom>
              <a:avLst/>
              <a:gdLst/>
              <a:ahLst/>
              <a:cxnLst/>
              <a:rect l="l" t="t" r="r" b="b"/>
              <a:pathLst>
                <a:path w="536" h="87" extrusionOk="0">
                  <a:moveTo>
                    <a:pt x="279" y="1"/>
                  </a:moveTo>
                  <a:cubicBezTo>
                    <a:pt x="129" y="1"/>
                    <a:pt x="1" y="23"/>
                    <a:pt x="1" y="43"/>
                  </a:cubicBezTo>
                  <a:cubicBezTo>
                    <a:pt x="1" y="66"/>
                    <a:pt x="129" y="86"/>
                    <a:pt x="279" y="86"/>
                  </a:cubicBezTo>
                  <a:cubicBezTo>
                    <a:pt x="428" y="86"/>
                    <a:pt x="535" y="66"/>
                    <a:pt x="535" y="43"/>
                  </a:cubicBezTo>
                  <a:cubicBezTo>
                    <a:pt x="535" y="23"/>
                    <a:pt x="42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4"/>
            <p:cNvSpPr/>
            <p:nvPr/>
          </p:nvSpPr>
          <p:spPr>
            <a:xfrm>
              <a:off x="734167" y="4468422"/>
              <a:ext cx="61501" cy="15555"/>
            </a:xfrm>
            <a:custGeom>
              <a:avLst/>
              <a:gdLst/>
              <a:ahLst/>
              <a:cxnLst/>
              <a:rect l="l" t="t" r="r" b="b"/>
              <a:pathLst>
                <a:path w="257" h="65" extrusionOk="0">
                  <a:moveTo>
                    <a:pt x="128" y="1"/>
                  </a:moveTo>
                  <a:cubicBezTo>
                    <a:pt x="63" y="1"/>
                    <a:pt x="0" y="1"/>
                    <a:pt x="0" y="21"/>
                  </a:cubicBezTo>
                  <a:cubicBezTo>
                    <a:pt x="0" y="44"/>
                    <a:pt x="63" y="64"/>
                    <a:pt x="128" y="64"/>
                  </a:cubicBezTo>
                  <a:cubicBezTo>
                    <a:pt x="191" y="64"/>
                    <a:pt x="256" y="44"/>
                    <a:pt x="256" y="21"/>
                  </a:cubicBezTo>
                  <a:cubicBezTo>
                    <a:pt x="256" y="1"/>
                    <a:pt x="191" y="1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4"/>
            <p:cNvSpPr/>
            <p:nvPr/>
          </p:nvSpPr>
          <p:spPr>
            <a:xfrm>
              <a:off x="851427" y="4611528"/>
              <a:ext cx="81842" cy="20580"/>
            </a:xfrm>
            <a:custGeom>
              <a:avLst/>
              <a:gdLst/>
              <a:ahLst/>
              <a:cxnLst/>
              <a:rect l="l" t="t" r="r" b="b"/>
              <a:pathLst>
                <a:path w="342" h="86" extrusionOk="0">
                  <a:moveTo>
                    <a:pt x="171" y="1"/>
                  </a:moveTo>
                  <a:cubicBezTo>
                    <a:pt x="65" y="1"/>
                    <a:pt x="0" y="21"/>
                    <a:pt x="0" y="43"/>
                  </a:cubicBezTo>
                  <a:cubicBezTo>
                    <a:pt x="0" y="64"/>
                    <a:pt x="65" y="86"/>
                    <a:pt x="171" y="86"/>
                  </a:cubicBezTo>
                  <a:cubicBezTo>
                    <a:pt x="256" y="86"/>
                    <a:pt x="342" y="64"/>
                    <a:pt x="342" y="43"/>
                  </a:cubicBezTo>
                  <a:cubicBezTo>
                    <a:pt x="342" y="21"/>
                    <a:pt x="256" y="1"/>
                    <a:pt x="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4"/>
            <p:cNvSpPr/>
            <p:nvPr/>
          </p:nvSpPr>
          <p:spPr>
            <a:xfrm>
              <a:off x="779874" y="4514369"/>
              <a:ext cx="122763" cy="30871"/>
            </a:xfrm>
            <a:custGeom>
              <a:avLst/>
              <a:gdLst/>
              <a:ahLst/>
              <a:cxnLst/>
              <a:rect l="l" t="t" r="r" b="b"/>
              <a:pathLst>
                <a:path w="513" h="129" extrusionOk="0">
                  <a:moveTo>
                    <a:pt x="257" y="0"/>
                  </a:moveTo>
                  <a:cubicBezTo>
                    <a:pt x="129" y="0"/>
                    <a:pt x="0" y="43"/>
                    <a:pt x="0" y="65"/>
                  </a:cubicBezTo>
                  <a:cubicBezTo>
                    <a:pt x="0" y="108"/>
                    <a:pt x="129" y="128"/>
                    <a:pt x="257" y="128"/>
                  </a:cubicBezTo>
                  <a:cubicBezTo>
                    <a:pt x="407" y="128"/>
                    <a:pt x="513" y="108"/>
                    <a:pt x="513" y="65"/>
                  </a:cubicBezTo>
                  <a:cubicBezTo>
                    <a:pt x="513" y="43"/>
                    <a:pt x="407" y="0"/>
                    <a:pt x="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4"/>
            <p:cNvSpPr/>
            <p:nvPr/>
          </p:nvSpPr>
          <p:spPr>
            <a:xfrm>
              <a:off x="2092713" y="4601238"/>
              <a:ext cx="117738" cy="30871"/>
            </a:xfrm>
            <a:custGeom>
              <a:avLst/>
              <a:gdLst/>
              <a:ahLst/>
              <a:cxnLst/>
              <a:rect l="l" t="t" r="r" b="b"/>
              <a:pathLst>
                <a:path w="492" h="129" extrusionOk="0">
                  <a:moveTo>
                    <a:pt x="235" y="1"/>
                  </a:moveTo>
                  <a:cubicBezTo>
                    <a:pt x="107" y="1"/>
                    <a:pt x="1" y="21"/>
                    <a:pt x="1" y="64"/>
                  </a:cubicBezTo>
                  <a:cubicBezTo>
                    <a:pt x="1" y="86"/>
                    <a:pt x="107" y="129"/>
                    <a:pt x="235" y="129"/>
                  </a:cubicBezTo>
                  <a:cubicBezTo>
                    <a:pt x="385" y="129"/>
                    <a:pt x="491" y="86"/>
                    <a:pt x="491" y="64"/>
                  </a:cubicBezTo>
                  <a:cubicBezTo>
                    <a:pt x="491" y="21"/>
                    <a:pt x="385" y="1"/>
                    <a:pt x="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4"/>
            <p:cNvSpPr/>
            <p:nvPr/>
          </p:nvSpPr>
          <p:spPr>
            <a:xfrm>
              <a:off x="2710603" y="4575632"/>
              <a:ext cx="123003" cy="30871"/>
            </a:xfrm>
            <a:custGeom>
              <a:avLst/>
              <a:gdLst/>
              <a:ahLst/>
              <a:cxnLst/>
              <a:rect l="l" t="t" r="r" b="b"/>
              <a:pathLst>
                <a:path w="514" h="129" extrusionOk="0">
                  <a:moveTo>
                    <a:pt x="257" y="0"/>
                  </a:moveTo>
                  <a:cubicBezTo>
                    <a:pt x="129" y="0"/>
                    <a:pt x="1" y="23"/>
                    <a:pt x="1" y="65"/>
                  </a:cubicBezTo>
                  <a:cubicBezTo>
                    <a:pt x="1" y="86"/>
                    <a:pt x="129" y="128"/>
                    <a:pt x="257" y="128"/>
                  </a:cubicBezTo>
                  <a:cubicBezTo>
                    <a:pt x="407" y="128"/>
                    <a:pt x="513" y="86"/>
                    <a:pt x="513" y="65"/>
                  </a:cubicBezTo>
                  <a:cubicBezTo>
                    <a:pt x="513" y="23"/>
                    <a:pt x="407" y="0"/>
                    <a:pt x="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4"/>
            <p:cNvSpPr/>
            <p:nvPr/>
          </p:nvSpPr>
          <p:spPr>
            <a:xfrm>
              <a:off x="3405312" y="4591187"/>
              <a:ext cx="122763" cy="30871"/>
            </a:xfrm>
            <a:custGeom>
              <a:avLst/>
              <a:gdLst/>
              <a:ahLst/>
              <a:cxnLst/>
              <a:rect l="l" t="t" r="r" b="b"/>
              <a:pathLst>
                <a:path w="513" h="129" extrusionOk="0">
                  <a:moveTo>
                    <a:pt x="257" y="0"/>
                  </a:moveTo>
                  <a:cubicBezTo>
                    <a:pt x="129" y="0"/>
                    <a:pt x="1" y="21"/>
                    <a:pt x="1" y="63"/>
                  </a:cubicBezTo>
                  <a:cubicBezTo>
                    <a:pt x="1" y="86"/>
                    <a:pt x="129" y="128"/>
                    <a:pt x="257" y="128"/>
                  </a:cubicBezTo>
                  <a:cubicBezTo>
                    <a:pt x="407" y="128"/>
                    <a:pt x="513" y="86"/>
                    <a:pt x="513" y="63"/>
                  </a:cubicBezTo>
                  <a:cubicBezTo>
                    <a:pt x="513" y="21"/>
                    <a:pt x="407" y="0"/>
                    <a:pt x="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4"/>
            <p:cNvSpPr/>
            <p:nvPr/>
          </p:nvSpPr>
          <p:spPr>
            <a:xfrm>
              <a:off x="682955" y="4258789"/>
              <a:ext cx="541787" cy="271375"/>
            </a:xfrm>
            <a:custGeom>
              <a:avLst/>
              <a:gdLst/>
              <a:ahLst/>
              <a:cxnLst/>
              <a:rect l="l" t="t" r="r" b="b"/>
              <a:pathLst>
                <a:path w="2264" h="1134" extrusionOk="0">
                  <a:moveTo>
                    <a:pt x="1131" y="1"/>
                  </a:moveTo>
                  <a:cubicBezTo>
                    <a:pt x="513" y="1"/>
                    <a:pt x="1" y="513"/>
                    <a:pt x="1" y="1133"/>
                  </a:cubicBezTo>
                  <a:lnTo>
                    <a:pt x="2263" y="1133"/>
                  </a:lnTo>
                  <a:cubicBezTo>
                    <a:pt x="2263" y="513"/>
                    <a:pt x="1751" y="1"/>
                    <a:pt x="1131" y="1"/>
                  </a:cubicBezTo>
                  <a:close/>
                </a:path>
              </a:pathLst>
            </a:custGeom>
            <a:solidFill>
              <a:srgbClr val="D0C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4"/>
            <p:cNvSpPr/>
            <p:nvPr/>
          </p:nvSpPr>
          <p:spPr>
            <a:xfrm>
              <a:off x="682955" y="4258789"/>
              <a:ext cx="541787" cy="271375"/>
            </a:xfrm>
            <a:custGeom>
              <a:avLst/>
              <a:gdLst/>
              <a:ahLst/>
              <a:cxnLst/>
              <a:rect l="l" t="t" r="r" b="b"/>
              <a:pathLst>
                <a:path w="2264" h="1134" extrusionOk="0">
                  <a:moveTo>
                    <a:pt x="1131" y="1"/>
                  </a:moveTo>
                  <a:cubicBezTo>
                    <a:pt x="513" y="1"/>
                    <a:pt x="1" y="513"/>
                    <a:pt x="1" y="1133"/>
                  </a:cubicBezTo>
                  <a:lnTo>
                    <a:pt x="2263" y="1133"/>
                  </a:lnTo>
                  <a:cubicBezTo>
                    <a:pt x="2263" y="513"/>
                    <a:pt x="1751" y="1"/>
                    <a:pt x="1131" y="1"/>
                  </a:cubicBezTo>
                  <a:close/>
                </a:path>
              </a:pathLst>
            </a:custGeom>
            <a:solidFill>
              <a:srgbClr val="D0C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4"/>
            <p:cNvSpPr/>
            <p:nvPr/>
          </p:nvSpPr>
          <p:spPr>
            <a:xfrm>
              <a:off x="187350" y="1635025"/>
              <a:ext cx="1839059" cy="2192057"/>
            </a:xfrm>
            <a:custGeom>
              <a:avLst/>
              <a:gdLst/>
              <a:ahLst/>
              <a:cxnLst/>
              <a:rect l="l" t="t" r="r" b="b"/>
              <a:pathLst>
                <a:path w="7685" h="9160" extrusionOk="0">
                  <a:moveTo>
                    <a:pt x="3840" y="1"/>
                  </a:moveTo>
                  <a:cubicBezTo>
                    <a:pt x="3360" y="1"/>
                    <a:pt x="2880" y="150"/>
                    <a:pt x="2499" y="443"/>
                  </a:cubicBezTo>
                  <a:cubicBezTo>
                    <a:pt x="1836" y="912"/>
                    <a:pt x="1517" y="1809"/>
                    <a:pt x="1730" y="2577"/>
                  </a:cubicBezTo>
                  <a:cubicBezTo>
                    <a:pt x="1793" y="2919"/>
                    <a:pt x="1964" y="3218"/>
                    <a:pt x="2072" y="3537"/>
                  </a:cubicBezTo>
                  <a:cubicBezTo>
                    <a:pt x="2157" y="3858"/>
                    <a:pt x="2200" y="4220"/>
                    <a:pt x="2029" y="4519"/>
                  </a:cubicBezTo>
                  <a:cubicBezTo>
                    <a:pt x="1816" y="4903"/>
                    <a:pt x="1324" y="5031"/>
                    <a:pt x="962" y="5267"/>
                  </a:cubicBezTo>
                  <a:cubicBezTo>
                    <a:pt x="279" y="5736"/>
                    <a:pt x="0" y="6739"/>
                    <a:pt x="364" y="7487"/>
                  </a:cubicBezTo>
                  <a:cubicBezTo>
                    <a:pt x="513" y="7806"/>
                    <a:pt x="748" y="8084"/>
                    <a:pt x="1025" y="8298"/>
                  </a:cubicBezTo>
                  <a:cubicBezTo>
                    <a:pt x="1569" y="8752"/>
                    <a:pt x="2284" y="9046"/>
                    <a:pt x="2984" y="9046"/>
                  </a:cubicBezTo>
                  <a:cubicBezTo>
                    <a:pt x="3301" y="9046"/>
                    <a:pt x="3614" y="8986"/>
                    <a:pt x="3907" y="8853"/>
                  </a:cubicBezTo>
                  <a:lnTo>
                    <a:pt x="3950" y="8853"/>
                  </a:lnTo>
                  <a:cubicBezTo>
                    <a:pt x="4229" y="9064"/>
                    <a:pt x="4572" y="9160"/>
                    <a:pt x="4922" y="9160"/>
                  </a:cubicBezTo>
                  <a:cubicBezTo>
                    <a:pt x="5240" y="9160"/>
                    <a:pt x="5564" y="9081"/>
                    <a:pt x="5849" y="8938"/>
                  </a:cubicBezTo>
                  <a:cubicBezTo>
                    <a:pt x="6105" y="8810"/>
                    <a:pt x="6341" y="8617"/>
                    <a:pt x="6447" y="8361"/>
                  </a:cubicBezTo>
                  <a:cubicBezTo>
                    <a:pt x="6640" y="7914"/>
                    <a:pt x="6383" y="7444"/>
                    <a:pt x="6255" y="6974"/>
                  </a:cubicBezTo>
                  <a:cubicBezTo>
                    <a:pt x="6213" y="6846"/>
                    <a:pt x="6190" y="6718"/>
                    <a:pt x="6213" y="6611"/>
                  </a:cubicBezTo>
                  <a:cubicBezTo>
                    <a:pt x="6233" y="6483"/>
                    <a:pt x="6319" y="6354"/>
                    <a:pt x="6404" y="6269"/>
                  </a:cubicBezTo>
                  <a:cubicBezTo>
                    <a:pt x="6660" y="5950"/>
                    <a:pt x="6981" y="5671"/>
                    <a:pt x="7215" y="5330"/>
                  </a:cubicBezTo>
                  <a:cubicBezTo>
                    <a:pt x="7428" y="5053"/>
                    <a:pt x="7579" y="4690"/>
                    <a:pt x="7642" y="4348"/>
                  </a:cubicBezTo>
                  <a:cubicBezTo>
                    <a:pt x="7685" y="4007"/>
                    <a:pt x="7664" y="3665"/>
                    <a:pt x="7514" y="3388"/>
                  </a:cubicBezTo>
                  <a:cubicBezTo>
                    <a:pt x="7351" y="3103"/>
                    <a:pt x="7071" y="2895"/>
                    <a:pt x="6767" y="2895"/>
                  </a:cubicBezTo>
                  <a:cubicBezTo>
                    <a:pt x="6753" y="2895"/>
                    <a:pt x="6739" y="2896"/>
                    <a:pt x="6725" y="2897"/>
                  </a:cubicBezTo>
                  <a:cubicBezTo>
                    <a:pt x="6653" y="2897"/>
                    <a:pt x="6582" y="2907"/>
                    <a:pt x="6511" y="2907"/>
                  </a:cubicBezTo>
                  <a:cubicBezTo>
                    <a:pt x="6475" y="2907"/>
                    <a:pt x="6440" y="2904"/>
                    <a:pt x="6404" y="2897"/>
                  </a:cubicBezTo>
                  <a:cubicBezTo>
                    <a:pt x="6276" y="2854"/>
                    <a:pt x="6170" y="2726"/>
                    <a:pt x="6127" y="2577"/>
                  </a:cubicBezTo>
                  <a:cubicBezTo>
                    <a:pt x="6085" y="2427"/>
                    <a:pt x="6085" y="2279"/>
                    <a:pt x="6062" y="2128"/>
                  </a:cubicBezTo>
                  <a:cubicBezTo>
                    <a:pt x="5999" y="1339"/>
                    <a:pt x="5507" y="571"/>
                    <a:pt x="4782" y="207"/>
                  </a:cubicBezTo>
                  <a:cubicBezTo>
                    <a:pt x="4489" y="69"/>
                    <a:pt x="4164" y="1"/>
                    <a:pt x="3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4"/>
            <p:cNvSpPr/>
            <p:nvPr/>
          </p:nvSpPr>
          <p:spPr>
            <a:xfrm>
              <a:off x="1101981" y="2323273"/>
              <a:ext cx="15316" cy="2170758"/>
            </a:xfrm>
            <a:custGeom>
              <a:avLst/>
              <a:gdLst/>
              <a:ahLst/>
              <a:cxnLst/>
              <a:rect l="l" t="t" r="r" b="b"/>
              <a:pathLst>
                <a:path w="64" h="9071" extrusionOk="0">
                  <a:moveTo>
                    <a:pt x="43" y="0"/>
                  </a:moveTo>
                  <a:cubicBezTo>
                    <a:pt x="21" y="0"/>
                    <a:pt x="0" y="0"/>
                    <a:pt x="0" y="21"/>
                  </a:cubicBezTo>
                  <a:lnTo>
                    <a:pt x="0" y="9050"/>
                  </a:lnTo>
                  <a:cubicBezTo>
                    <a:pt x="0" y="9050"/>
                    <a:pt x="21" y="9071"/>
                    <a:pt x="43" y="9071"/>
                  </a:cubicBezTo>
                  <a:lnTo>
                    <a:pt x="63" y="9050"/>
                  </a:lnTo>
                  <a:lnTo>
                    <a:pt x="63" y="21"/>
                  </a:lnTo>
                  <a:cubicBezTo>
                    <a:pt x="63" y="0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DDDCD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4"/>
            <p:cNvSpPr/>
            <p:nvPr/>
          </p:nvSpPr>
          <p:spPr>
            <a:xfrm>
              <a:off x="744217" y="3206555"/>
              <a:ext cx="352496" cy="286451"/>
            </a:xfrm>
            <a:custGeom>
              <a:avLst/>
              <a:gdLst/>
              <a:ahLst/>
              <a:cxnLst/>
              <a:rect l="l" t="t" r="r" b="b"/>
              <a:pathLst>
                <a:path w="1473" h="1197" fill="none" extrusionOk="0">
                  <a:moveTo>
                    <a:pt x="1473" y="1196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1137399" y="2573349"/>
              <a:ext cx="296499" cy="301767"/>
            </a:xfrm>
            <a:custGeom>
              <a:avLst/>
              <a:gdLst/>
              <a:ahLst/>
              <a:cxnLst/>
              <a:rect l="l" t="t" r="r" b="b"/>
              <a:pathLst>
                <a:path w="1239" h="1261" fill="none" extrusionOk="0">
                  <a:moveTo>
                    <a:pt x="1" y="1260"/>
                  </a:moveTo>
                  <a:lnTo>
                    <a:pt x="1239" y="0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4"/>
            <p:cNvSpPr/>
            <p:nvPr/>
          </p:nvSpPr>
          <p:spPr>
            <a:xfrm>
              <a:off x="917954" y="2419953"/>
              <a:ext cx="173975" cy="173977"/>
            </a:xfrm>
            <a:custGeom>
              <a:avLst/>
              <a:gdLst/>
              <a:ahLst/>
              <a:cxnLst/>
              <a:rect l="l" t="t" r="r" b="b"/>
              <a:pathLst>
                <a:path w="727" h="727" fill="none" extrusionOk="0">
                  <a:moveTo>
                    <a:pt x="1" y="1"/>
                  </a:moveTo>
                  <a:lnTo>
                    <a:pt x="726" y="727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4"/>
            <p:cNvSpPr/>
            <p:nvPr/>
          </p:nvSpPr>
          <p:spPr>
            <a:xfrm>
              <a:off x="1050770" y="4366477"/>
              <a:ext cx="321865" cy="163686"/>
            </a:xfrm>
            <a:custGeom>
              <a:avLst/>
              <a:gdLst/>
              <a:ahLst/>
              <a:cxnLst/>
              <a:rect l="l" t="t" r="r" b="b"/>
              <a:pathLst>
                <a:path w="1345" h="684" extrusionOk="0">
                  <a:moveTo>
                    <a:pt x="661" y="0"/>
                  </a:moveTo>
                  <a:cubicBezTo>
                    <a:pt x="299" y="0"/>
                    <a:pt x="1" y="319"/>
                    <a:pt x="1" y="683"/>
                  </a:cubicBezTo>
                  <a:lnTo>
                    <a:pt x="1344" y="683"/>
                  </a:lnTo>
                  <a:cubicBezTo>
                    <a:pt x="1344" y="319"/>
                    <a:pt x="1046" y="0"/>
                    <a:pt x="661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1050770" y="4366477"/>
              <a:ext cx="321865" cy="163686"/>
            </a:xfrm>
            <a:custGeom>
              <a:avLst/>
              <a:gdLst/>
              <a:ahLst/>
              <a:cxnLst/>
              <a:rect l="l" t="t" r="r" b="b"/>
              <a:pathLst>
                <a:path w="1345" h="684" extrusionOk="0">
                  <a:moveTo>
                    <a:pt x="661" y="0"/>
                  </a:moveTo>
                  <a:cubicBezTo>
                    <a:pt x="533" y="0"/>
                    <a:pt x="385" y="63"/>
                    <a:pt x="277" y="128"/>
                  </a:cubicBezTo>
                  <a:cubicBezTo>
                    <a:pt x="257" y="149"/>
                    <a:pt x="235" y="171"/>
                    <a:pt x="214" y="171"/>
                  </a:cubicBezTo>
                  <a:cubicBezTo>
                    <a:pt x="86" y="299"/>
                    <a:pt x="1" y="490"/>
                    <a:pt x="1" y="683"/>
                  </a:cubicBezTo>
                  <a:lnTo>
                    <a:pt x="1344" y="683"/>
                  </a:lnTo>
                  <a:lnTo>
                    <a:pt x="1344" y="661"/>
                  </a:lnTo>
                  <a:cubicBezTo>
                    <a:pt x="1344" y="447"/>
                    <a:pt x="1239" y="256"/>
                    <a:pt x="1068" y="149"/>
                  </a:cubicBezTo>
                  <a:cubicBezTo>
                    <a:pt x="960" y="63"/>
                    <a:pt x="812" y="0"/>
                    <a:pt x="661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4"/>
            <p:cNvSpPr/>
            <p:nvPr/>
          </p:nvSpPr>
          <p:spPr>
            <a:xfrm>
              <a:off x="611402" y="3942186"/>
              <a:ext cx="214896" cy="207958"/>
            </a:xfrm>
            <a:custGeom>
              <a:avLst/>
              <a:gdLst/>
              <a:ahLst/>
              <a:cxnLst/>
              <a:rect l="l" t="t" r="r" b="b"/>
              <a:pathLst>
                <a:path w="898" h="869" extrusionOk="0">
                  <a:moveTo>
                    <a:pt x="1" y="1"/>
                  </a:moveTo>
                  <a:lnTo>
                    <a:pt x="1" y="1"/>
                  </a:lnTo>
                  <a:cubicBezTo>
                    <a:pt x="63" y="765"/>
                    <a:pt x="445" y="868"/>
                    <a:pt x="646" y="868"/>
                  </a:cubicBezTo>
                  <a:cubicBezTo>
                    <a:pt x="720" y="868"/>
                    <a:pt x="769" y="854"/>
                    <a:pt x="769" y="854"/>
                  </a:cubicBezTo>
                  <a:cubicBezTo>
                    <a:pt x="897" y="2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4"/>
            <p:cNvSpPr/>
            <p:nvPr/>
          </p:nvSpPr>
          <p:spPr>
            <a:xfrm>
              <a:off x="2685237" y="3171138"/>
              <a:ext cx="204606" cy="168472"/>
            </a:xfrm>
            <a:custGeom>
              <a:avLst/>
              <a:gdLst/>
              <a:ahLst/>
              <a:cxnLst/>
              <a:rect l="l" t="t" r="r" b="b"/>
              <a:pathLst>
                <a:path w="855" h="704" extrusionOk="0">
                  <a:moveTo>
                    <a:pt x="662" y="0"/>
                  </a:moveTo>
                  <a:cubicBezTo>
                    <a:pt x="1" y="299"/>
                    <a:pt x="278" y="704"/>
                    <a:pt x="278" y="704"/>
                  </a:cubicBezTo>
                  <a:cubicBezTo>
                    <a:pt x="855" y="619"/>
                    <a:pt x="662" y="0"/>
                    <a:pt x="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69" name="Google Shape;469;p44"/>
            <p:cNvGrpSpPr/>
            <p:nvPr/>
          </p:nvGrpSpPr>
          <p:grpSpPr>
            <a:xfrm>
              <a:off x="1984213" y="3861150"/>
              <a:ext cx="1687984" cy="868703"/>
              <a:chOff x="2019025" y="3827075"/>
              <a:chExt cx="1687984" cy="868703"/>
            </a:xfrm>
          </p:grpSpPr>
          <p:sp>
            <p:nvSpPr>
              <p:cNvPr id="470" name="Google Shape;470;p44"/>
              <p:cNvSpPr/>
              <p:nvPr/>
            </p:nvSpPr>
            <p:spPr>
              <a:xfrm>
                <a:off x="2217280" y="4371655"/>
                <a:ext cx="1291477" cy="324123"/>
              </a:xfrm>
              <a:custGeom>
                <a:avLst/>
                <a:gdLst/>
                <a:ahLst/>
                <a:cxnLst/>
                <a:rect l="l" t="t" r="r" b="b"/>
                <a:pathLst>
                  <a:path w="11400" h="2861" extrusionOk="0">
                    <a:moveTo>
                      <a:pt x="1" y="1"/>
                    </a:moveTo>
                    <a:lnTo>
                      <a:pt x="1" y="2861"/>
                    </a:lnTo>
                    <a:lnTo>
                      <a:pt x="1003" y="2861"/>
                    </a:lnTo>
                    <a:lnTo>
                      <a:pt x="1003" y="1410"/>
                    </a:lnTo>
                    <a:lnTo>
                      <a:pt x="10395" y="1410"/>
                    </a:lnTo>
                    <a:lnTo>
                      <a:pt x="10395" y="2861"/>
                    </a:lnTo>
                    <a:lnTo>
                      <a:pt x="11399" y="2861"/>
                    </a:lnTo>
                    <a:lnTo>
                      <a:pt x="11399" y="1"/>
                    </a:ln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44"/>
              <p:cNvSpPr/>
              <p:nvPr/>
            </p:nvSpPr>
            <p:spPr>
              <a:xfrm>
                <a:off x="2019025" y="4263011"/>
                <a:ext cx="1687984" cy="125865"/>
              </a:xfrm>
              <a:custGeom>
                <a:avLst/>
                <a:gdLst/>
                <a:ahLst/>
                <a:cxnLst/>
                <a:rect l="l" t="t" r="r" b="b"/>
                <a:pathLst>
                  <a:path w="14900" h="1111" extrusionOk="0">
                    <a:moveTo>
                      <a:pt x="556" y="0"/>
                    </a:moveTo>
                    <a:cubicBezTo>
                      <a:pt x="257" y="0"/>
                      <a:pt x="1" y="234"/>
                      <a:pt x="1" y="555"/>
                    </a:cubicBezTo>
                    <a:cubicBezTo>
                      <a:pt x="1" y="854"/>
                      <a:pt x="257" y="1110"/>
                      <a:pt x="556" y="1110"/>
                    </a:cubicBezTo>
                    <a:lnTo>
                      <a:pt x="14344" y="1110"/>
                    </a:lnTo>
                    <a:cubicBezTo>
                      <a:pt x="14643" y="1110"/>
                      <a:pt x="14899" y="854"/>
                      <a:pt x="14899" y="555"/>
                    </a:cubicBezTo>
                    <a:cubicBezTo>
                      <a:pt x="14899" y="234"/>
                      <a:pt x="14643" y="0"/>
                      <a:pt x="14344" y="0"/>
                    </a:cubicBezTo>
                    <a:close/>
                  </a:path>
                </a:pathLst>
              </a:custGeom>
              <a:solidFill>
                <a:srgbClr val="D0CE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44"/>
              <p:cNvSpPr/>
              <p:nvPr/>
            </p:nvSpPr>
            <p:spPr>
              <a:xfrm>
                <a:off x="2214788" y="3909889"/>
                <a:ext cx="75223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4" h="3118" extrusionOk="0">
                    <a:moveTo>
                      <a:pt x="1" y="1"/>
                    </a:moveTo>
                    <a:lnTo>
                      <a:pt x="1" y="3117"/>
                    </a:lnTo>
                    <a:lnTo>
                      <a:pt x="663" y="3117"/>
                    </a:lnTo>
                    <a:lnTo>
                      <a:pt x="663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44"/>
              <p:cNvSpPr/>
              <p:nvPr/>
            </p:nvSpPr>
            <p:spPr>
              <a:xfrm>
                <a:off x="2388912" y="3909889"/>
                <a:ext cx="75223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4" h="3118" extrusionOk="0">
                    <a:moveTo>
                      <a:pt x="1" y="1"/>
                    </a:moveTo>
                    <a:lnTo>
                      <a:pt x="1" y="3117"/>
                    </a:lnTo>
                    <a:lnTo>
                      <a:pt x="663" y="3117"/>
                    </a:lnTo>
                    <a:lnTo>
                      <a:pt x="663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44"/>
              <p:cNvSpPr/>
              <p:nvPr/>
            </p:nvSpPr>
            <p:spPr>
              <a:xfrm>
                <a:off x="2563037" y="3909889"/>
                <a:ext cx="75110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118" extrusionOk="0">
                    <a:moveTo>
                      <a:pt x="0" y="1"/>
                    </a:moveTo>
                    <a:lnTo>
                      <a:pt x="0" y="3117"/>
                    </a:lnTo>
                    <a:lnTo>
                      <a:pt x="663" y="3117"/>
                    </a:lnTo>
                    <a:lnTo>
                      <a:pt x="663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44"/>
              <p:cNvSpPr/>
              <p:nvPr/>
            </p:nvSpPr>
            <p:spPr>
              <a:xfrm>
                <a:off x="2739654" y="3909889"/>
                <a:ext cx="72617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118" extrusionOk="0">
                    <a:moveTo>
                      <a:pt x="0" y="1"/>
                    </a:moveTo>
                    <a:lnTo>
                      <a:pt x="0" y="3117"/>
                    </a:lnTo>
                    <a:lnTo>
                      <a:pt x="641" y="3117"/>
                    </a:lnTo>
                    <a:lnTo>
                      <a:pt x="641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44"/>
              <p:cNvSpPr/>
              <p:nvPr/>
            </p:nvSpPr>
            <p:spPr>
              <a:xfrm>
                <a:off x="2913778" y="3909889"/>
                <a:ext cx="74996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118" extrusionOk="0">
                    <a:moveTo>
                      <a:pt x="0" y="1"/>
                    </a:moveTo>
                    <a:lnTo>
                      <a:pt x="0" y="3117"/>
                    </a:lnTo>
                    <a:lnTo>
                      <a:pt x="661" y="3117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44"/>
              <p:cNvSpPr/>
              <p:nvPr/>
            </p:nvSpPr>
            <p:spPr>
              <a:xfrm>
                <a:off x="3087903" y="3909889"/>
                <a:ext cx="74883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118" extrusionOk="0">
                    <a:moveTo>
                      <a:pt x="0" y="1"/>
                    </a:moveTo>
                    <a:lnTo>
                      <a:pt x="0" y="3117"/>
                    </a:lnTo>
                    <a:lnTo>
                      <a:pt x="661" y="3117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44"/>
              <p:cNvSpPr/>
              <p:nvPr/>
            </p:nvSpPr>
            <p:spPr>
              <a:xfrm>
                <a:off x="3261914" y="3909889"/>
                <a:ext cx="74996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118" extrusionOk="0">
                    <a:moveTo>
                      <a:pt x="1" y="1"/>
                    </a:moveTo>
                    <a:lnTo>
                      <a:pt x="1" y="3117"/>
                    </a:lnTo>
                    <a:lnTo>
                      <a:pt x="662" y="3117"/>
                    </a:lnTo>
                    <a:lnTo>
                      <a:pt x="662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44"/>
              <p:cNvSpPr/>
              <p:nvPr/>
            </p:nvSpPr>
            <p:spPr>
              <a:xfrm>
                <a:off x="3438418" y="3909889"/>
                <a:ext cx="72617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118" extrusionOk="0">
                    <a:moveTo>
                      <a:pt x="0" y="1"/>
                    </a:moveTo>
                    <a:lnTo>
                      <a:pt x="0" y="3117"/>
                    </a:lnTo>
                    <a:lnTo>
                      <a:pt x="641" y="3117"/>
                    </a:lnTo>
                    <a:lnTo>
                      <a:pt x="641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44"/>
              <p:cNvSpPr/>
              <p:nvPr/>
            </p:nvSpPr>
            <p:spPr>
              <a:xfrm>
                <a:off x="2045535" y="3827075"/>
                <a:ext cx="1634739" cy="202902"/>
              </a:xfrm>
              <a:custGeom>
                <a:avLst/>
                <a:gdLst/>
                <a:ahLst/>
                <a:cxnLst/>
                <a:rect l="l" t="t" r="r" b="b"/>
                <a:pathLst>
                  <a:path w="14430" h="1791" extrusionOk="0">
                    <a:moveTo>
                      <a:pt x="7215" y="0"/>
                    </a:moveTo>
                    <a:cubicBezTo>
                      <a:pt x="5006" y="0"/>
                      <a:pt x="2797" y="230"/>
                      <a:pt x="513" y="689"/>
                    </a:cubicBezTo>
                    <a:cubicBezTo>
                      <a:pt x="194" y="774"/>
                      <a:pt x="1" y="1073"/>
                      <a:pt x="86" y="1372"/>
                    </a:cubicBezTo>
                    <a:cubicBezTo>
                      <a:pt x="142" y="1628"/>
                      <a:pt x="384" y="1791"/>
                      <a:pt x="641" y="1791"/>
                    </a:cubicBezTo>
                    <a:cubicBezTo>
                      <a:pt x="684" y="1791"/>
                      <a:pt x="727" y="1786"/>
                      <a:pt x="769" y="1777"/>
                    </a:cubicBezTo>
                    <a:cubicBezTo>
                      <a:pt x="2968" y="1329"/>
                      <a:pt x="5091" y="1104"/>
                      <a:pt x="7215" y="1104"/>
                    </a:cubicBezTo>
                    <a:cubicBezTo>
                      <a:pt x="9339" y="1104"/>
                      <a:pt x="11463" y="1329"/>
                      <a:pt x="13661" y="1777"/>
                    </a:cubicBezTo>
                    <a:cubicBezTo>
                      <a:pt x="13704" y="1786"/>
                      <a:pt x="13747" y="1791"/>
                      <a:pt x="13789" y="1791"/>
                    </a:cubicBezTo>
                    <a:cubicBezTo>
                      <a:pt x="14046" y="1791"/>
                      <a:pt x="14290" y="1628"/>
                      <a:pt x="14344" y="1372"/>
                    </a:cubicBezTo>
                    <a:cubicBezTo>
                      <a:pt x="14430" y="1073"/>
                      <a:pt x="14238" y="774"/>
                      <a:pt x="13917" y="689"/>
                    </a:cubicBezTo>
                    <a:cubicBezTo>
                      <a:pt x="11634" y="230"/>
                      <a:pt x="9424" y="0"/>
                      <a:pt x="7215" y="0"/>
                    </a:cubicBezTo>
                    <a:close/>
                  </a:path>
                </a:pathLst>
              </a:custGeom>
              <a:solidFill>
                <a:srgbClr val="D0CE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1" name="Google Shape;481;p44"/>
            <p:cNvGrpSpPr/>
            <p:nvPr/>
          </p:nvGrpSpPr>
          <p:grpSpPr>
            <a:xfrm>
              <a:off x="3706275" y="2715750"/>
              <a:ext cx="468926" cy="2014100"/>
              <a:chOff x="3706275" y="2715750"/>
              <a:chExt cx="468926" cy="2014100"/>
            </a:xfrm>
          </p:grpSpPr>
          <p:sp>
            <p:nvSpPr>
              <p:cNvPr id="482" name="Google Shape;482;p44"/>
              <p:cNvSpPr/>
              <p:nvPr/>
            </p:nvSpPr>
            <p:spPr>
              <a:xfrm>
                <a:off x="3926283" y="4642159"/>
                <a:ext cx="71792" cy="15316"/>
              </a:xfrm>
              <a:custGeom>
                <a:avLst/>
                <a:gdLst/>
                <a:ahLst/>
                <a:cxnLst/>
                <a:rect l="l" t="t" r="r" b="b"/>
                <a:pathLst>
                  <a:path w="300" h="64" extrusionOk="0">
                    <a:moveTo>
                      <a:pt x="151" y="1"/>
                    </a:moveTo>
                    <a:cubicBezTo>
                      <a:pt x="66" y="1"/>
                      <a:pt x="1" y="21"/>
                      <a:pt x="1" y="43"/>
                    </a:cubicBezTo>
                    <a:cubicBezTo>
                      <a:pt x="1" y="64"/>
                      <a:pt x="66" y="64"/>
                      <a:pt x="151" y="64"/>
                    </a:cubicBezTo>
                    <a:cubicBezTo>
                      <a:pt x="236" y="64"/>
                      <a:pt x="300" y="64"/>
                      <a:pt x="300" y="43"/>
                    </a:cubicBezTo>
                    <a:cubicBezTo>
                      <a:pt x="300" y="21"/>
                      <a:pt x="236" y="1"/>
                      <a:pt x="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44"/>
              <p:cNvSpPr/>
              <p:nvPr/>
            </p:nvSpPr>
            <p:spPr>
              <a:xfrm>
                <a:off x="3738048" y="2738567"/>
                <a:ext cx="405272" cy="264104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2477" extrusionOk="0">
                    <a:moveTo>
                      <a:pt x="1" y="0"/>
                    </a:moveTo>
                    <a:lnTo>
                      <a:pt x="704" y="2476"/>
                    </a:lnTo>
                    <a:lnTo>
                      <a:pt x="3095" y="2476"/>
                    </a:lnTo>
                    <a:lnTo>
                      <a:pt x="3800" y="0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44"/>
              <p:cNvSpPr/>
              <p:nvPr/>
            </p:nvSpPr>
            <p:spPr>
              <a:xfrm>
                <a:off x="3844991" y="2738567"/>
                <a:ext cx="191281" cy="264104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2477" extrusionOk="0">
                    <a:moveTo>
                      <a:pt x="0" y="0"/>
                    </a:moveTo>
                    <a:lnTo>
                      <a:pt x="342" y="2476"/>
                    </a:lnTo>
                    <a:lnTo>
                      <a:pt x="1474" y="2476"/>
                    </a:lnTo>
                    <a:lnTo>
                      <a:pt x="1793" y="0"/>
                    </a:lnTo>
                    <a:close/>
                  </a:path>
                </a:pathLst>
              </a:custGeom>
              <a:solidFill>
                <a:srgbClr val="D0CE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44"/>
              <p:cNvSpPr/>
              <p:nvPr/>
            </p:nvSpPr>
            <p:spPr>
              <a:xfrm>
                <a:off x="3851921" y="4265509"/>
                <a:ext cx="177633" cy="427983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4014" extrusionOk="0">
                    <a:moveTo>
                      <a:pt x="0" y="0"/>
                    </a:moveTo>
                    <a:lnTo>
                      <a:pt x="0" y="4013"/>
                    </a:lnTo>
                    <a:lnTo>
                      <a:pt x="1665" y="4013"/>
                    </a:lnTo>
                    <a:lnTo>
                      <a:pt x="16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44"/>
              <p:cNvSpPr/>
              <p:nvPr/>
            </p:nvSpPr>
            <p:spPr>
              <a:xfrm>
                <a:off x="3894997" y="2995634"/>
                <a:ext cx="93508" cy="1240446"/>
              </a:xfrm>
              <a:custGeom>
                <a:avLst/>
                <a:gdLst/>
                <a:ahLst/>
                <a:cxnLst/>
                <a:rect l="l" t="t" r="r" b="b"/>
                <a:pathLst>
                  <a:path w="877" h="11634" extrusionOk="0">
                    <a:moveTo>
                      <a:pt x="1" y="0"/>
                    </a:moveTo>
                    <a:lnTo>
                      <a:pt x="1" y="11634"/>
                    </a:lnTo>
                    <a:lnTo>
                      <a:pt x="877" y="11634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44"/>
              <p:cNvSpPr/>
              <p:nvPr/>
            </p:nvSpPr>
            <p:spPr>
              <a:xfrm>
                <a:off x="3851921" y="4201749"/>
                <a:ext cx="177633" cy="68452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642" extrusionOk="0">
                    <a:moveTo>
                      <a:pt x="0" y="1"/>
                    </a:moveTo>
                    <a:lnTo>
                      <a:pt x="0" y="641"/>
                    </a:lnTo>
                    <a:lnTo>
                      <a:pt x="1665" y="641"/>
                    </a:lnTo>
                    <a:lnTo>
                      <a:pt x="1665" y="1"/>
                    </a:ln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44"/>
              <p:cNvSpPr/>
              <p:nvPr/>
            </p:nvSpPr>
            <p:spPr>
              <a:xfrm>
                <a:off x="3872286" y="3227751"/>
                <a:ext cx="139036" cy="66213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621" extrusionOk="0">
                    <a:moveTo>
                      <a:pt x="0" y="0"/>
                    </a:moveTo>
                    <a:lnTo>
                      <a:pt x="0" y="620"/>
                    </a:lnTo>
                    <a:lnTo>
                      <a:pt x="1303" y="620"/>
                    </a:lnTo>
                    <a:lnTo>
                      <a:pt x="1303" y="0"/>
                    </a:ln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44"/>
              <p:cNvSpPr/>
              <p:nvPr/>
            </p:nvSpPr>
            <p:spPr>
              <a:xfrm>
                <a:off x="3765450" y="4656920"/>
                <a:ext cx="352707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3308" h="684" extrusionOk="0">
                    <a:moveTo>
                      <a:pt x="661" y="1"/>
                    </a:moveTo>
                    <a:cubicBezTo>
                      <a:pt x="299" y="1"/>
                      <a:pt x="0" y="300"/>
                      <a:pt x="0" y="684"/>
                    </a:cubicBezTo>
                    <a:lnTo>
                      <a:pt x="3308" y="684"/>
                    </a:lnTo>
                    <a:cubicBezTo>
                      <a:pt x="3308" y="300"/>
                      <a:pt x="3009" y="1"/>
                      <a:pt x="2625" y="1"/>
                    </a:cubicBez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44"/>
              <p:cNvSpPr/>
              <p:nvPr/>
            </p:nvSpPr>
            <p:spPr>
              <a:xfrm>
                <a:off x="3810978" y="2995634"/>
                <a:ext cx="261652" cy="4339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407" extrusionOk="0">
                    <a:moveTo>
                      <a:pt x="0" y="0"/>
                    </a:moveTo>
                    <a:cubicBezTo>
                      <a:pt x="0" y="214"/>
                      <a:pt x="171" y="407"/>
                      <a:pt x="405" y="407"/>
                    </a:cubicBezTo>
                    <a:lnTo>
                      <a:pt x="2049" y="407"/>
                    </a:lnTo>
                    <a:cubicBezTo>
                      <a:pt x="2263" y="407"/>
                      <a:pt x="2454" y="214"/>
                      <a:pt x="2454" y="0"/>
                    </a:cubicBez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44"/>
              <p:cNvSpPr/>
              <p:nvPr/>
            </p:nvSpPr>
            <p:spPr>
              <a:xfrm>
                <a:off x="3706275" y="2715750"/>
                <a:ext cx="468926" cy="52352"/>
              </a:xfrm>
              <a:custGeom>
                <a:avLst/>
                <a:gdLst/>
                <a:ahLst/>
                <a:cxnLst/>
                <a:rect l="l" t="t" r="r" b="b"/>
                <a:pathLst>
                  <a:path w="4398" h="491" extrusionOk="0">
                    <a:moveTo>
                      <a:pt x="256" y="1"/>
                    </a:moveTo>
                    <a:cubicBezTo>
                      <a:pt x="106" y="1"/>
                      <a:pt x="0" y="106"/>
                      <a:pt x="0" y="235"/>
                    </a:cubicBezTo>
                    <a:cubicBezTo>
                      <a:pt x="0" y="385"/>
                      <a:pt x="106" y="491"/>
                      <a:pt x="256" y="491"/>
                    </a:cubicBezTo>
                    <a:lnTo>
                      <a:pt x="4162" y="491"/>
                    </a:lnTo>
                    <a:cubicBezTo>
                      <a:pt x="4290" y="491"/>
                      <a:pt x="4397" y="385"/>
                      <a:pt x="4397" y="235"/>
                    </a:cubicBezTo>
                    <a:cubicBezTo>
                      <a:pt x="4397" y="106"/>
                      <a:pt x="4290" y="1"/>
                      <a:pt x="4162" y="1"/>
                    </a:cubicBez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666205" y="930417"/>
            <a:ext cx="845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Sedgwick Ave"/>
                <a:cs typeface="Arial"/>
                <a:sym typeface="Sedgwick Ave"/>
              </a:rPr>
              <a:t>05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3478" y="2925420"/>
            <a:ext cx="845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Sedgwick Ave"/>
                <a:cs typeface="Arial"/>
                <a:sym typeface="Sedgwick Ave"/>
              </a:rPr>
              <a:t>06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58" name="Google Shape;437;p44"/>
          <p:cNvSpPr txBox="1">
            <a:spLocks/>
          </p:cNvSpPr>
          <p:nvPr/>
        </p:nvSpPr>
        <p:spPr>
          <a:xfrm>
            <a:off x="1476908" y="2889004"/>
            <a:ext cx="7197406" cy="131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pPr lvl="0"/>
            <a:r>
              <a:rPr lang="en-US" dirty="0"/>
              <a:t>Further investigation is required to </a:t>
            </a:r>
            <a:r>
              <a:rPr lang="en-US" dirty="0" smtClean="0"/>
              <a:t>reveal </a:t>
            </a:r>
            <a:r>
              <a:rPr lang="en-US" dirty="0"/>
              <a:t>why Docked </a:t>
            </a:r>
            <a:r>
              <a:rPr lang="en-US" dirty="0" smtClean="0"/>
              <a:t>bike </a:t>
            </a:r>
            <a:r>
              <a:rPr lang="en-US" dirty="0"/>
              <a:t>users had so high averages and maximum </a:t>
            </a:r>
            <a:r>
              <a:rPr lang="en-US" dirty="0" smtClean="0"/>
              <a:t>ride duration </a:t>
            </a:r>
            <a:r>
              <a:rPr lang="en-US" dirty="0"/>
              <a:t>since usage patterns are similar with the exclusion of docked </a:t>
            </a:r>
            <a:r>
              <a:rPr lang="en-US" dirty="0" smtClean="0"/>
              <a:t>bikes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721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56"/>
          <p:cNvSpPr txBox="1">
            <a:spLocks noGrp="1"/>
          </p:cNvSpPr>
          <p:nvPr>
            <p:ph type="title"/>
          </p:nvPr>
        </p:nvSpPr>
        <p:spPr>
          <a:xfrm>
            <a:off x="2862300" y="3082250"/>
            <a:ext cx="5561700" cy="10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RECOMMENDATIONS</a:t>
            </a:r>
            <a:endParaRPr dirty="0"/>
          </a:p>
        </p:txBody>
      </p:sp>
      <p:sp>
        <p:nvSpPr>
          <p:cNvPr id="888" name="Google Shape;888;p56"/>
          <p:cNvSpPr txBox="1">
            <a:spLocks noGrp="1"/>
          </p:cNvSpPr>
          <p:nvPr>
            <p:ph type="title" idx="2"/>
          </p:nvPr>
        </p:nvSpPr>
        <p:spPr>
          <a:xfrm>
            <a:off x="6656278" y="1951780"/>
            <a:ext cx="1689900" cy="10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889" name="Google Shape;889;p56"/>
          <p:cNvSpPr txBox="1">
            <a:spLocks noGrp="1"/>
          </p:cNvSpPr>
          <p:nvPr>
            <p:ph type="subTitle" idx="1"/>
          </p:nvPr>
        </p:nvSpPr>
        <p:spPr>
          <a:xfrm>
            <a:off x="2634504" y="3838974"/>
            <a:ext cx="5772600" cy="4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KEY NOTES TO CONSIDER FOR MARKETING</a:t>
            </a:r>
            <a:endParaRPr dirty="0"/>
          </a:p>
        </p:txBody>
      </p:sp>
      <p:grpSp>
        <p:nvGrpSpPr>
          <p:cNvPr id="890" name="Google Shape;890;p56"/>
          <p:cNvGrpSpPr/>
          <p:nvPr/>
        </p:nvGrpSpPr>
        <p:grpSpPr>
          <a:xfrm flipH="1">
            <a:off x="248843" y="3061293"/>
            <a:ext cx="1954752" cy="1812248"/>
            <a:chOff x="4506425" y="775700"/>
            <a:chExt cx="417575" cy="387125"/>
          </a:xfrm>
        </p:grpSpPr>
        <p:sp>
          <p:nvSpPr>
            <p:cNvPr id="891" name="Google Shape;891;p56"/>
            <p:cNvSpPr/>
            <p:nvPr/>
          </p:nvSpPr>
          <p:spPr>
            <a:xfrm>
              <a:off x="4592200" y="910450"/>
              <a:ext cx="33800" cy="15975"/>
            </a:xfrm>
            <a:custGeom>
              <a:avLst/>
              <a:gdLst/>
              <a:ahLst/>
              <a:cxnLst/>
              <a:rect l="l" t="t" r="r" b="b"/>
              <a:pathLst>
                <a:path w="1352" h="639" extrusionOk="0">
                  <a:moveTo>
                    <a:pt x="184" y="0"/>
                  </a:moveTo>
                  <a:cubicBezTo>
                    <a:pt x="76" y="0"/>
                    <a:pt x="0" y="24"/>
                    <a:pt x="13" y="97"/>
                  </a:cubicBezTo>
                  <a:cubicBezTo>
                    <a:pt x="13" y="349"/>
                    <a:pt x="230" y="494"/>
                    <a:pt x="230" y="494"/>
                  </a:cubicBezTo>
                  <a:lnTo>
                    <a:pt x="1027" y="639"/>
                  </a:lnTo>
                  <a:lnTo>
                    <a:pt x="1352" y="349"/>
                  </a:lnTo>
                  <a:lnTo>
                    <a:pt x="737" y="97"/>
                  </a:lnTo>
                  <a:cubicBezTo>
                    <a:pt x="737" y="97"/>
                    <a:pt x="398" y="0"/>
                    <a:pt x="184" y="0"/>
                  </a:cubicBezTo>
                  <a:close/>
                </a:path>
              </a:pathLst>
            </a:custGeom>
            <a:solidFill>
              <a:srgbClr val="F4B4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56"/>
            <p:cNvSpPr/>
            <p:nvPr/>
          </p:nvSpPr>
          <p:spPr>
            <a:xfrm>
              <a:off x="4610625" y="833150"/>
              <a:ext cx="104125" cy="87850"/>
            </a:xfrm>
            <a:custGeom>
              <a:avLst/>
              <a:gdLst/>
              <a:ahLst/>
              <a:cxnLst/>
              <a:rect l="l" t="t" r="r" b="b"/>
              <a:pathLst>
                <a:path w="4165" h="3514" extrusionOk="0">
                  <a:moveTo>
                    <a:pt x="4165" y="1"/>
                  </a:moveTo>
                  <a:lnTo>
                    <a:pt x="4164" y="3"/>
                  </a:lnTo>
                  <a:lnTo>
                    <a:pt x="4164" y="3"/>
                  </a:lnTo>
                  <a:cubicBezTo>
                    <a:pt x="4165" y="2"/>
                    <a:pt x="4165" y="1"/>
                    <a:pt x="4165" y="1"/>
                  </a:cubicBezTo>
                  <a:close/>
                  <a:moveTo>
                    <a:pt x="4164" y="3"/>
                  </a:moveTo>
                  <a:cubicBezTo>
                    <a:pt x="4144" y="38"/>
                    <a:pt x="3585" y="108"/>
                    <a:pt x="3585" y="108"/>
                  </a:cubicBezTo>
                  <a:cubicBezTo>
                    <a:pt x="3585" y="108"/>
                    <a:pt x="759" y="2861"/>
                    <a:pt x="0" y="3189"/>
                  </a:cubicBezTo>
                  <a:lnTo>
                    <a:pt x="218" y="3513"/>
                  </a:lnTo>
                  <a:lnTo>
                    <a:pt x="1122" y="3334"/>
                  </a:lnTo>
                  <a:lnTo>
                    <a:pt x="4020" y="508"/>
                  </a:lnTo>
                  <a:lnTo>
                    <a:pt x="4164" y="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56"/>
            <p:cNvSpPr/>
            <p:nvPr/>
          </p:nvSpPr>
          <p:spPr>
            <a:xfrm>
              <a:off x="4715675" y="932775"/>
              <a:ext cx="57050" cy="146750"/>
            </a:xfrm>
            <a:custGeom>
              <a:avLst/>
              <a:gdLst/>
              <a:ahLst/>
              <a:cxnLst/>
              <a:rect l="l" t="t" r="r" b="b"/>
              <a:pathLst>
                <a:path w="2282" h="5870" extrusionOk="0">
                  <a:moveTo>
                    <a:pt x="870" y="1"/>
                  </a:moveTo>
                  <a:lnTo>
                    <a:pt x="508" y="363"/>
                  </a:lnTo>
                  <a:cubicBezTo>
                    <a:pt x="508" y="363"/>
                    <a:pt x="35" y="2136"/>
                    <a:pt x="35" y="3116"/>
                  </a:cubicBezTo>
                  <a:cubicBezTo>
                    <a:pt x="0" y="4093"/>
                    <a:pt x="508" y="5869"/>
                    <a:pt x="508" y="5869"/>
                  </a:cubicBezTo>
                  <a:lnTo>
                    <a:pt x="1305" y="5869"/>
                  </a:lnTo>
                  <a:cubicBezTo>
                    <a:pt x="1305" y="5869"/>
                    <a:pt x="797" y="3368"/>
                    <a:pt x="1160" y="2281"/>
                  </a:cubicBezTo>
                  <a:cubicBezTo>
                    <a:pt x="1449" y="1232"/>
                    <a:pt x="2281" y="363"/>
                    <a:pt x="2281" y="363"/>
                  </a:cubicBezTo>
                  <a:lnTo>
                    <a:pt x="8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56"/>
            <p:cNvSpPr/>
            <p:nvPr/>
          </p:nvSpPr>
          <p:spPr>
            <a:xfrm>
              <a:off x="4759150" y="1008850"/>
              <a:ext cx="153975" cy="153975"/>
            </a:xfrm>
            <a:custGeom>
              <a:avLst/>
              <a:gdLst/>
              <a:ahLst/>
              <a:cxnLst/>
              <a:rect l="l" t="t" r="r" b="b"/>
              <a:pathLst>
                <a:path w="6159" h="6159" extrusionOk="0">
                  <a:moveTo>
                    <a:pt x="3078" y="218"/>
                  </a:moveTo>
                  <a:cubicBezTo>
                    <a:pt x="4637" y="218"/>
                    <a:pt x="5941" y="1522"/>
                    <a:pt x="5941" y="3078"/>
                  </a:cubicBezTo>
                  <a:cubicBezTo>
                    <a:pt x="5941" y="4637"/>
                    <a:pt x="4637" y="5942"/>
                    <a:pt x="3078" y="5942"/>
                  </a:cubicBezTo>
                  <a:cubicBezTo>
                    <a:pt x="1522" y="5942"/>
                    <a:pt x="218" y="4637"/>
                    <a:pt x="218" y="3078"/>
                  </a:cubicBezTo>
                  <a:cubicBezTo>
                    <a:pt x="218" y="1522"/>
                    <a:pt x="1522" y="218"/>
                    <a:pt x="3078" y="218"/>
                  </a:cubicBezTo>
                  <a:close/>
                  <a:moveTo>
                    <a:pt x="3078" y="1"/>
                  </a:moveTo>
                  <a:cubicBezTo>
                    <a:pt x="1377" y="1"/>
                    <a:pt x="0" y="1377"/>
                    <a:pt x="0" y="3078"/>
                  </a:cubicBezTo>
                  <a:cubicBezTo>
                    <a:pt x="0" y="4782"/>
                    <a:pt x="1377" y="6159"/>
                    <a:pt x="3078" y="6159"/>
                  </a:cubicBezTo>
                  <a:cubicBezTo>
                    <a:pt x="4782" y="6159"/>
                    <a:pt x="6159" y="4782"/>
                    <a:pt x="6159" y="3078"/>
                  </a:cubicBezTo>
                  <a:cubicBezTo>
                    <a:pt x="6159" y="1377"/>
                    <a:pt x="4782" y="1"/>
                    <a:pt x="30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56"/>
            <p:cNvSpPr/>
            <p:nvPr/>
          </p:nvSpPr>
          <p:spPr>
            <a:xfrm>
              <a:off x="4506425" y="1008850"/>
              <a:ext cx="154000" cy="153975"/>
            </a:xfrm>
            <a:custGeom>
              <a:avLst/>
              <a:gdLst/>
              <a:ahLst/>
              <a:cxnLst/>
              <a:rect l="l" t="t" r="r" b="b"/>
              <a:pathLst>
                <a:path w="6160" h="6159" extrusionOk="0">
                  <a:moveTo>
                    <a:pt x="3081" y="218"/>
                  </a:moveTo>
                  <a:cubicBezTo>
                    <a:pt x="4675" y="218"/>
                    <a:pt x="5942" y="1522"/>
                    <a:pt x="5942" y="3078"/>
                  </a:cubicBezTo>
                  <a:cubicBezTo>
                    <a:pt x="5942" y="4637"/>
                    <a:pt x="4675" y="5942"/>
                    <a:pt x="3081" y="5942"/>
                  </a:cubicBezTo>
                  <a:cubicBezTo>
                    <a:pt x="1522" y="5942"/>
                    <a:pt x="256" y="4637"/>
                    <a:pt x="256" y="3078"/>
                  </a:cubicBezTo>
                  <a:cubicBezTo>
                    <a:pt x="256" y="1522"/>
                    <a:pt x="1522" y="218"/>
                    <a:pt x="3081" y="218"/>
                  </a:cubicBezTo>
                  <a:close/>
                  <a:moveTo>
                    <a:pt x="3081" y="1"/>
                  </a:moveTo>
                  <a:cubicBezTo>
                    <a:pt x="1377" y="1"/>
                    <a:pt x="1" y="1377"/>
                    <a:pt x="1" y="3078"/>
                  </a:cubicBezTo>
                  <a:cubicBezTo>
                    <a:pt x="1" y="4782"/>
                    <a:pt x="1377" y="6159"/>
                    <a:pt x="3081" y="6159"/>
                  </a:cubicBezTo>
                  <a:cubicBezTo>
                    <a:pt x="4783" y="6159"/>
                    <a:pt x="6159" y="4782"/>
                    <a:pt x="6159" y="3078"/>
                  </a:cubicBezTo>
                  <a:cubicBezTo>
                    <a:pt x="6159" y="1377"/>
                    <a:pt x="4783" y="1"/>
                    <a:pt x="30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56"/>
            <p:cNvSpPr/>
            <p:nvPr/>
          </p:nvSpPr>
          <p:spPr>
            <a:xfrm>
              <a:off x="4512800" y="1014275"/>
              <a:ext cx="142175" cy="143125"/>
            </a:xfrm>
            <a:custGeom>
              <a:avLst/>
              <a:gdLst/>
              <a:ahLst/>
              <a:cxnLst/>
              <a:rect l="l" t="t" r="r" b="b"/>
              <a:pathLst>
                <a:path w="5687" h="5725" extrusionOk="0">
                  <a:moveTo>
                    <a:pt x="2826" y="253"/>
                  </a:moveTo>
                  <a:cubicBezTo>
                    <a:pt x="4275" y="253"/>
                    <a:pt x="5469" y="1412"/>
                    <a:pt x="5469" y="2861"/>
                  </a:cubicBezTo>
                  <a:cubicBezTo>
                    <a:pt x="5469" y="4310"/>
                    <a:pt x="4275" y="5470"/>
                    <a:pt x="2826" y="5470"/>
                  </a:cubicBezTo>
                  <a:cubicBezTo>
                    <a:pt x="1377" y="5470"/>
                    <a:pt x="218" y="4310"/>
                    <a:pt x="218" y="2861"/>
                  </a:cubicBezTo>
                  <a:cubicBezTo>
                    <a:pt x="218" y="1412"/>
                    <a:pt x="1377" y="253"/>
                    <a:pt x="2826" y="253"/>
                  </a:cubicBezTo>
                  <a:close/>
                  <a:moveTo>
                    <a:pt x="2826" y="1"/>
                  </a:moveTo>
                  <a:cubicBezTo>
                    <a:pt x="1267" y="1"/>
                    <a:pt x="1" y="1305"/>
                    <a:pt x="1" y="2861"/>
                  </a:cubicBezTo>
                  <a:cubicBezTo>
                    <a:pt x="1" y="4420"/>
                    <a:pt x="1267" y="5725"/>
                    <a:pt x="2826" y="5725"/>
                  </a:cubicBezTo>
                  <a:cubicBezTo>
                    <a:pt x="4420" y="5725"/>
                    <a:pt x="5687" y="4420"/>
                    <a:pt x="5687" y="2861"/>
                  </a:cubicBezTo>
                  <a:cubicBezTo>
                    <a:pt x="5687" y="1305"/>
                    <a:pt x="4420" y="1"/>
                    <a:pt x="2826" y="1"/>
                  </a:cubicBezTo>
                  <a:close/>
                </a:path>
              </a:pathLst>
            </a:custGeom>
            <a:solidFill>
              <a:srgbClr val="3D46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56"/>
            <p:cNvSpPr/>
            <p:nvPr/>
          </p:nvSpPr>
          <p:spPr>
            <a:xfrm>
              <a:off x="4764575" y="1014275"/>
              <a:ext cx="143125" cy="143125"/>
            </a:xfrm>
            <a:custGeom>
              <a:avLst/>
              <a:gdLst/>
              <a:ahLst/>
              <a:cxnLst/>
              <a:rect l="l" t="t" r="r" b="b"/>
              <a:pathLst>
                <a:path w="5725" h="5725" extrusionOk="0">
                  <a:moveTo>
                    <a:pt x="2861" y="253"/>
                  </a:moveTo>
                  <a:cubicBezTo>
                    <a:pt x="4310" y="253"/>
                    <a:pt x="5507" y="1412"/>
                    <a:pt x="5507" y="2861"/>
                  </a:cubicBezTo>
                  <a:cubicBezTo>
                    <a:pt x="5507" y="4310"/>
                    <a:pt x="4310" y="5470"/>
                    <a:pt x="2861" y="5470"/>
                  </a:cubicBezTo>
                  <a:cubicBezTo>
                    <a:pt x="1412" y="5470"/>
                    <a:pt x="253" y="4310"/>
                    <a:pt x="253" y="2861"/>
                  </a:cubicBezTo>
                  <a:cubicBezTo>
                    <a:pt x="253" y="1412"/>
                    <a:pt x="1412" y="253"/>
                    <a:pt x="2861" y="253"/>
                  </a:cubicBezTo>
                  <a:close/>
                  <a:moveTo>
                    <a:pt x="2861" y="1"/>
                  </a:moveTo>
                  <a:cubicBezTo>
                    <a:pt x="1305" y="1"/>
                    <a:pt x="1" y="1305"/>
                    <a:pt x="1" y="2861"/>
                  </a:cubicBezTo>
                  <a:cubicBezTo>
                    <a:pt x="1" y="4420"/>
                    <a:pt x="1305" y="5725"/>
                    <a:pt x="2861" y="5725"/>
                  </a:cubicBezTo>
                  <a:cubicBezTo>
                    <a:pt x="4420" y="5725"/>
                    <a:pt x="5724" y="4420"/>
                    <a:pt x="5724" y="2861"/>
                  </a:cubicBezTo>
                  <a:cubicBezTo>
                    <a:pt x="5724" y="1305"/>
                    <a:pt x="4420" y="1"/>
                    <a:pt x="2861" y="1"/>
                  </a:cubicBezTo>
                  <a:close/>
                </a:path>
              </a:pathLst>
            </a:custGeom>
            <a:solidFill>
              <a:srgbClr val="3D46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56"/>
            <p:cNvSpPr/>
            <p:nvPr/>
          </p:nvSpPr>
          <p:spPr>
            <a:xfrm>
              <a:off x="4587950" y="916475"/>
              <a:ext cx="41675" cy="39875"/>
            </a:xfrm>
            <a:custGeom>
              <a:avLst/>
              <a:gdLst/>
              <a:ahLst/>
              <a:cxnLst/>
              <a:rect l="l" t="t" r="r" b="b"/>
              <a:pathLst>
                <a:path w="1667" h="1595" extrusionOk="0">
                  <a:moveTo>
                    <a:pt x="110" y="1"/>
                  </a:moveTo>
                  <a:lnTo>
                    <a:pt x="0" y="145"/>
                  </a:lnTo>
                  <a:lnTo>
                    <a:pt x="1414" y="905"/>
                  </a:lnTo>
                  <a:cubicBezTo>
                    <a:pt x="1487" y="942"/>
                    <a:pt x="1487" y="1015"/>
                    <a:pt x="1487" y="1087"/>
                  </a:cubicBezTo>
                  <a:lnTo>
                    <a:pt x="1342" y="1522"/>
                  </a:lnTo>
                  <a:lnTo>
                    <a:pt x="1487" y="1594"/>
                  </a:lnTo>
                  <a:lnTo>
                    <a:pt x="1632" y="1122"/>
                  </a:lnTo>
                  <a:cubicBezTo>
                    <a:pt x="1666" y="977"/>
                    <a:pt x="1632" y="832"/>
                    <a:pt x="1487" y="797"/>
                  </a:cubicBezTo>
                  <a:lnTo>
                    <a:pt x="1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56"/>
            <p:cNvSpPr/>
            <p:nvPr/>
          </p:nvSpPr>
          <p:spPr>
            <a:xfrm>
              <a:off x="4571650" y="1074050"/>
              <a:ext cx="23550" cy="23575"/>
            </a:xfrm>
            <a:custGeom>
              <a:avLst/>
              <a:gdLst/>
              <a:ahLst/>
              <a:cxnLst/>
              <a:rect l="l" t="t" r="r" b="b"/>
              <a:pathLst>
                <a:path w="942" h="943" extrusionOk="0">
                  <a:moveTo>
                    <a:pt x="472" y="1"/>
                  </a:moveTo>
                  <a:cubicBezTo>
                    <a:pt x="217" y="1"/>
                    <a:pt x="0" y="218"/>
                    <a:pt x="0" y="470"/>
                  </a:cubicBezTo>
                  <a:cubicBezTo>
                    <a:pt x="0" y="725"/>
                    <a:pt x="217" y="943"/>
                    <a:pt x="472" y="943"/>
                  </a:cubicBezTo>
                  <a:cubicBezTo>
                    <a:pt x="725" y="943"/>
                    <a:pt x="942" y="725"/>
                    <a:pt x="942" y="470"/>
                  </a:cubicBezTo>
                  <a:cubicBezTo>
                    <a:pt x="942" y="218"/>
                    <a:pt x="725" y="1"/>
                    <a:pt x="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56"/>
            <p:cNvSpPr/>
            <p:nvPr/>
          </p:nvSpPr>
          <p:spPr>
            <a:xfrm>
              <a:off x="4826150" y="1074050"/>
              <a:ext cx="23575" cy="23575"/>
            </a:xfrm>
            <a:custGeom>
              <a:avLst/>
              <a:gdLst/>
              <a:ahLst/>
              <a:cxnLst/>
              <a:rect l="l" t="t" r="r" b="b"/>
              <a:pathLst>
                <a:path w="943" h="943" extrusionOk="0">
                  <a:moveTo>
                    <a:pt x="470" y="1"/>
                  </a:moveTo>
                  <a:cubicBezTo>
                    <a:pt x="218" y="1"/>
                    <a:pt x="1" y="218"/>
                    <a:pt x="1" y="470"/>
                  </a:cubicBezTo>
                  <a:cubicBezTo>
                    <a:pt x="1" y="725"/>
                    <a:pt x="218" y="943"/>
                    <a:pt x="470" y="943"/>
                  </a:cubicBezTo>
                  <a:cubicBezTo>
                    <a:pt x="725" y="943"/>
                    <a:pt x="943" y="725"/>
                    <a:pt x="943" y="470"/>
                  </a:cubicBezTo>
                  <a:cubicBezTo>
                    <a:pt x="943" y="218"/>
                    <a:pt x="725" y="1"/>
                    <a:pt x="4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56"/>
            <p:cNvSpPr/>
            <p:nvPr/>
          </p:nvSpPr>
          <p:spPr>
            <a:xfrm>
              <a:off x="4554475" y="996175"/>
              <a:ext cx="118625" cy="89650"/>
            </a:xfrm>
            <a:custGeom>
              <a:avLst/>
              <a:gdLst/>
              <a:ahLst/>
              <a:cxnLst/>
              <a:rect l="l" t="t" r="r" b="b"/>
              <a:pathLst>
                <a:path w="4745" h="3586" extrusionOk="0">
                  <a:moveTo>
                    <a:pt x="1159" y="0"/>
                  </a:moveTo>
                  <a:cubicBezTo>
                    <a:pt x="797" y="0"/>
                    <a:pt x="435" y="73"/>
                    <a:pt x="107" y="180"/>
                  </a:cubicBezTo>
                  <a:cubicBezTo>
                    <a:pt x="73" y="180"/>
                    <a:pt x="35" y="218"/>
                    <a:pt x="0" y="218"/>
                  </a:cubicBezTo>
                  <a:lnTo>
                    <a:pt x="73" y="435"/>
                  </a:lnTo>
                  <a:cubicBezTo>
                    <a:pt x="107" y="435"/>
                    <a:pt x="145" y="435"/>
                    <a:pt x="180" y="397"/>
                  </a:cubicBezTo>
                  <a:cubicBezTo>
                    <a:pt x="507" y="325"/>
                    <a:pt x="832" y="253"/>
                    <a:pt x="1159" y="253"/>
                  </a:cubicBezTo>
                  <a:cubicBezTo>
                    <a:pt x="3005" y="253"/>
                    <a:pt x="4492" y="1739"/>
                    <a:pt x="4492" y="3585"/>
                  </a:cubicBezTo>
                  <a:lnTo>
                    <a:pt x="4744" y="3585"/>
                  </a:lnTo>
                  <a:cubicBezTo>
                    <a:pt x="4744" y="1629"/>
                    <a:pt x="3116" y="0"/>
                    <a:pt x="1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56"/>
            <p:cNvSpPr/>
            <p:nvPr/>
          </p:nvSpPr>
          <p:spPr>
            <a:xfrm>
              <a:off x="4760025" y="997975"/>
              <a:ext cx="163975" cy="87850"/>
            </a:xfrm>
            <a:custGeom>
              <a:avLst/>
              <a:gdLst/>
              <a:ahLst/>
              <a:cxnLst/>
              <a:rect l="l" t="t" r="r" b="b"/>
              <a:pathLst>
                <a:path w="6559" h="3514" extrusionOk="0">
                  <a:moveTo>
                    <a:pt x="3043" y="1"/>
                  </a:moveTo>
                  <a:cubicBezTo>
                    <a:pt x="1811" y="1"/>
                    <a:pt x="652" y="688"/>
                    <a:pt x="0" y="1774"/>
                  </a:cubicBezTo>
                  <a:lnTo>
                    <a:pt x="217" y="1885"/>
                  </a:lnTo>
                  <a:cubicBezTo>
                    <a:pt x="797" y="870"/>
                    <a:pt x="1884" y="253"/>
                    <a:pt x="3043" y="253"/>
                  </a:cubicBezTo>
                  <a:cubicBezTo>
                    <a:pt x="4854" y="253"/>
                    <a:pt x="6303" y="1702"/>
                    <a:pt x="6303" y="3513"/>
                  </a:cubicBezTo>
                  <a:lnTo>
                    <a:pt x="6558" y="3513"/>
                  </a:lnTo>
                  <a:cubicBezTo>
                    <a:pt x="6558" y="1595"/>
                    <a:pt x="4964" y="1"/>
                    <a:pt x="30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56"/>
            <p:cNvSpPr/>
            <p:nvPr/>
          </p:nvSpPr>
          <p:spPr>
            <a:xfrm>
              <a:off x="4580700" y="946325"/>
              <a:ext cx="281700" cy="153125"/>
            </a:xfrm>
            <a:custGeom>
              <a:avLst/>
              <a:gdLst/>
              <a:ahLst/>
              <a:cxnLst/>
              <a:rect l="l" t="t" r="r" b="b"/>
              <a:pathLst>
                <a:path w="11268" h="6125" extrusionOk="0">
                  <a:moveTo>
                    <a:pt x="10978" y="1777"/>
                  </a:moveTo>
                  <a:lnTo>
                    <a:pt x="10144" y="5182"/>
                  </a:lnTo>
                  <a:lnTo>
                    <a:pt x="7680" y="1922"/>
                  </a:lnTo>
                  <a:lnTo>
                    <a:pt x="7718" y="1777"/>
                  </a:lnTo>
                  <a:close/>
                  <a:moveTo>
                    <a:pt x="1739" y="1522"/>
                  </a:moveTo>
                  <a:lnTo>
                    <a:pt x="1739" y="1522"/>
                  </a:lnTo>
                  <a:cubicBezTo>
                    <a:pt x="2284" y="1560"/>
                    <a:pt x="3371" y="1667"/>
                    <a:pt x="4458" y="1777"/>
                  </a:cubicBezTo>
                  <a:cubicBezTo>
                    <a:pt x="5217" y="1849"/>
                    <a:pt x="5979" y="1922"/>
                    <a:pt x="6559" y="1957"/>
                  </a:cubicBezTo>
                  <a:cubicBezTo>
                    <a:pt x="6848" y="1994"/>
                    <a:pt x="7101" y="2029"/>
                    <a:pt x="7245" y="2029"/>
                  </a:cubicBezTo>
                  <a:lnTo>
                    <a:pt x="7390" y="2029"/>
                  </a:lnTo>
                  <a:lnTo>
                    <a:pt x="6051" y="5762"/>
                  </a:lnTo>
                  <a:lnTo>
                    <a:pt x="1739" y="1522"/>
                  </a:lnTo>
                  <a:close/>
                  <a:moveTo>
                    <a:pt x="7573" y="2174"/>
                  </a:moveTo>
                  <a:lnTo>
                    <a:pt x="10071" y="5472"/>
                  </a:lnTo>
                  <a:lnTo>
                    <a:pt x="6269" y="5869"/>
                  </a:lnTo>
                  <a:lnTo>
                    <a:pt x="7573" y="2174"/>
                  </a:lnTo>
                  <a:close/>
                  <a:moveTo>
                    <a:pt x="8115" y="1"/>
                  </a:moveTo>
                  <a:lnTo>
                    <a:pt x="7463" y="1812"/>
                  </a:lnTo>
                  <a:cubicBezTo>
                    <a:pt x="6956" y="1777"/>
                    <a:pt x="3768" y="1487"/>
                    <a:pt x="1559" y="1270"/>
                  </a:cubicBezTo>
                  <a:lnTo>
                    <a:pt x="1884" y="145"/>
                  </a:lnTo>
                  <a:lnTo>
                    <a:pt x="1667" y="73"/>
                  </a:lnTo>
                  <a:lnTo>
                    <a:pt x="0" y="5545"/>
                  </a:lnTo>
                  <a:lnTo>
                    <a:pt x="218" y="5617"/>
                  </a:lnTo>
                  <a:lnTo>
                    <a:pt x="1449" y="1560"/>
                  </a:lnTo>
                  <a:lnTo>
                    <a:pt x="6051" y="6124"/>
                  </a:lnTo>
                  <a:lnTo>
                    <a:pt x="10506" y="5689"/>
                  </a:lnTo>
                  <a:lnTo>
                    <a:pt x="10361" y="5434"/>
                  </a:lnTo>
                  <a:lnTo>
                    <a:pt x="11230" y="1777"/>
                  </a:lnTo>
                  <a:lnTo>
                    <a:pt x="11268" y="1522"/>
                  </a:lnTo>
                  <a:lnTo>
                    <a:pt x="7825" y="1522"/>
                  </a:lnTo>
                  <a:lnTo>
                    <a:pt x="8332" y="73"/>
                  </a:lnTo>
                  <a:lnTo>
                    <a:pt x="81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56"/>
            <p:cNvSpPr/>
            <p:nvPr/>
          </p:nvSpPr>
          <p:spPr>
            <a:xfrm>
              <a:off x="4709300" y="107225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7" y="0"/>
                  </a:moveTo>
                  <a:cubicBezTo>
                    <a:pt x="400" y="0"/>
                    <a:pt x="0" y="397"/>
                    <a:pt x="0" y="905"/>
                  </a:cubicBezTo>
                  <a:cubicBezTo>
                    <a:pt x="0" y="1412"/>
                    <a:pt x="400" y="1812"/>
                    <a:pt x="907" y="1812"/>
                  </a:cubicBezTo>
                  <a:cubicBezTo>
                    <a:pt x="1415" y="1812"/>
                    <a:pt x="1812" y="1412"/>
                    <a:pt x="1812" y="905"/>
                  </a:cubicBezTo>
                  <a:cubicBezTo>
                    <a:pt x="1812" y="397"/>
                    <a:pt x="1415" y="0"/>
                    <a:pt x="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56"/>
            <p:cNvSpPr/>
            <p:nvPr/>
          </p:nvSpPr>
          <p:spPr>
            <a:xfrm>
              <a:off x="4753700" y="941825"/>
              <a:ext cx="55250" cy="10900"/>
            </a:xfrm>
            <a:custGeom>
              <a:avLst/>
              <a:gdLst/>
              <a:ahLst/>
              <a:cxnLst/>
              <a:rect l="l" t="t" r="r" b="b"/>
              <a:pathLst>
                <a:path w="2210" h="436" extrusionOk="0">
                  <a:moveTo>
                    <a:pt x="218" y="1"/>
                  </a:moveTo>
                  <a:cubicBezTo>
                    <a:pt x="108" y="1"/>
                    <a:pt x="1" y="108"/>
                    <a:pt x="1" y="218"/>
                  </a:cubicBezTo>
                  <a:cubicBezTo>
                    <a:pt x="1" y="325"/>
                    <a:pt x="108" y="436"/>
                    <a:pt x="218" y="436"/>
                  </a:cubicBezTo>
                  <a:lnTo>
                    <a:pt x="1992" y="436"/>
                  </a:lnTo>
                  <a:cubicBezTo>
                    <a:pt x="2137" y="436"/>
                    <a:pt x="2209" y="325"/>
                    <a:pt x="2209" y="218"/>
                  </a:cubicBezTo>
                  <a:cubicBezTo>
                    <a:pt x="2209" y="108"/>
                    <a:pt x="2137" y="1"/>
                    <a:pt x="19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56"/>
            <p:cNvSpPr/>
            <p:nvPr/>
          </p:nvSpPr>
          <p:spPr>
            <a:xfrm>
              <a:off x="4685750" y="803225"/>
              <a:ext cx="29950" cy="34450"/>
            </a:xfrm>
            <a:custGeom>
              <a:avLst/>
              <a:gdLst/>
              <a:ahLst/>
              <a:cxnLst/>
              <a:rect l="l" t="t" r="r" b="b"/>
              <a:pathLst>
                <a:path w="1198" h="1378" extrusionOk="0">
                  <a:moveTo>
                    <a:pt x="763" y="1"/>
                  </a:moveTo>
                  <a:lnTo>
                    <a:pt x="183" y="39"/>
                  </a:lnTo>
                  <a:lnTo>
                    <a:pt x="290" y="328"/>
                  </a:lnTo>
                  <a:lnTo>
                    <a:pt x="0" y="908"/>
                  </a:lnTo>
                  <a:cubicBezTo>
                    <a:pt x="0" y="908"/>
                    <a:pt x="473" y="1015"/>
                    <a:pt x="580" y="1377"/>
                  </a:cubicBezTo>
                  <a:lnTo>
                    <a:pt x="942" y="1305"/>
                  </a:lnTo>
                  <a:cubicBezTo>
                    <a:pt x="1125" y="1270"/>
                    <a:pt x="1197" y="1053"/>
                    <a:pt x="1087" y="908"/>
                  </a:cubicBezTo>
                  <a:cubicBezTo>
                    <a:pt x="1052" y="835"/>
                    <a:pt x="1015" y="725"/>
                    <a:pt x="1015" y="653"/>
                  </a:cubicBezTo>
                  <a:cubicBezTo>
                    <a:pt x="980" y="328"/>
                    <a:pt x="763" y="1"/>
                    <a:pt x="763" y="1"/>
                  </a:cubicBezTo>
                  <a:close/>
                </a:path>
              </a:pathLst>
            </a:custGeom>
            <a:solidFill>
              <a:srgbClr val="FEB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56"/>
            <p:cNvSpPr/>
            <p:nvPr/>
          </p:nvSpPr>
          <p:spPr>
            <a:xfrm>
              <a:off x="4674875" y="775700"/>
              <a:ext cx="48075" cy="43850"/>
            </a:xfrm>
            <a:custGeom>
              <a:avLst/>
              <a:gdLst/>
              <a:ahLst/>
              <a:cxnLst/>
              <a:rect l="l" t="t" r="r" b="b"/>
              <a:pathLst>
                <a:path w="1923" h="1754" extrusionOk="0">
                  <a:moveTo>
                    <a:pt x="777" y="0"/>
                  </a:moveTo>
                  <a:cubicBezTo>
                    <a:pt x="735" y="0"/>
                    <a:pt x="694" y="5"/>
                    <a:pt x="653" y="15"/>
                  </a:cubicBezTo>
                  <a:cubicBezTo>
                    <a:pt x="256" y="125"/>
                    <a:pt x="218" y="522"/>
                    <a:pt x="218" y="522"/>
                  </a:cubicBezTo>
                  <a:cubicBezTo>
                    <a:pt x="1" y="632"/>
                    <a:pt x="256" y="1029"/>
                    <a:pt x="256" y="1029"/>
                  </a:cubicBezTo>
                  <a:cubicBezTo>
                    <a:pt x="256" y="1029"/>
                    <a:pt x="725" y="1319"/>
                    <a:pt x="835" y="1502"/>
                  </a:cubicBezTo>
                  <a:cubicBezTo>
                    <a:pt x="943" y="1719"/>
                    <a:pt x="1450" y="1754"/>
                    <a:pt x="1450" y="1754"/>
                  </a:cubicBezTo>
                  <a:cubicBezTo>
                    <a:pt x="1450" y="1754"/>
                    <a:pt x="1632" y="1574"/>
                    <a:pt x="1777" y="1174"/>
                  </a:cubicBezTo>
                  <a:cubicBezTo>
                    <a:pt x="1922" y="777"/>
                    <a:pt x="1522" y="632"/>
                    <a:pt x="1522" y="632"/>
                  </a:cubicBezTo>
                  <a:cubicBezTo>
                    <a:pt x="1622" y="435"/>
                    <a:pt x="1184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56"/>
            <p:cNvSpPr/>
            <p:nvPr/>
          </p:nvSpPr>
          <p:spPr>
            <a:xfrm>
              <a:off x="4689375" y="1042325"/>
              <a:ext cx="27200" cy="21750"/>
            </a:xfrm>
            <a:custGeom>
              <a:avLst/>
              <a:gdLst/>
              <a:ahLst/>
              <a:cxnLst/>
              <a:rect l="l" t="t" r="r" b="b"/>
              <a:pathLst>
                <a:path w="1088" h="870" extrusionOk="0">
                  <a:moveTo>
                    <a:pt x="690" y="0"/>
                  </a:moveTo>
                  <a:lnTo>
                    <a:pt x="0" y="145"/>
                  </a:lnTo>
                  <a:lnTo>
                    <a:pt x="545" y="870"/>
                  </a:lnTo>
                  <a:lnTo>
                    <a:pt x="1087" y="58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EB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56"/>
            <p:cNvSpPr/>
            <p:nvPr/>
          </p:nvSpPr>
          <p:spPr>
            <a:xfrm>
              <a:off x="4657700" y="905600"/>
              <a:ext cx="125875" cy="148550"/>
            </a:xfrm>
            <a:custGeom>
              <a:avLst/>
              <a:gdLst/>
              <a:ahLst/>
              <a:cxnLst/>
              <a:rect l="l" t="t" r="r" b="b"/>
              <a:pathLst>
                <a:path w="5035" h="5942" extrusionOk="0">
                  <a:moveTo>
                    <a:pt x="4600" y="1"/>
                  </a:moveTo>
                  <a:lnTo>
                    <a:pt x="3261" y="253"/>
                  </a:lnTo>
                  <a:lnTo>
                    <a:pt x="2827" y="1232"/>
                  </a:lnTo>
                  <a:cubicBezTo>
                    <a:pt x="2827" y="1232"/>
                    <a:pt x="615" y="2174"/>
                    <a:pt x="326" y="2971"/>
                  </a:cubicBezTo>
                  <a:cubicBezTo>
                    <a:pt x="1" y="3768"/>
                    <a:pt x="1412" y="5942"/>
                    <a:pt x="1412" y="5942"/>
                  </a:cubicBezTo>
                  <a:lnTo>
                    <a:pt x="2137" y="5580"/>
                  </a:lnTo>
                  <a:cubicBezTo>
                    <a:pt x="2137" y="5580"/>
                    <a:pt x="1088" y="3768"/>
                    <a:pt x="1340" y="3334"/>
                  </a:cubicBezTo>
                  <a:cubicBezTo>
                    <a:pt x="1630" y="2861"/>
                    <a:pt x="4421" y="2102"/>
                    <a:pt x="4745" y="1485"/>
                  </a:cubicBezTo>
                  <a:cubicBezTo>
                    <a:pt x="5035" y="1015"/>
                    <a:pt x="4600" y="1"/>
                    <a:pt x="46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56"/>
            <p:cNvSpPr/>
            <p:nvPr/>
          </p:nvSpPr>
          <p:spPr>
            <a:xfrm>
              <a:off x="4693000" y="1054125"/>
              <a:ext cx="43400" cy="50025"/>
            </a:xfrm>
            <a:custGeom>
              <a:avLst/>
              <a:gdLst/>
              <a:ahLst/>
              <a:cxnLst/>
              <a:rect l="l" t="t" r="r" b="b"/>
              <a:pathLst>
                <a:path w="1736" h="2001" extrusionOk="0">
                  <a:moveTo>
                    <a:pt x="1015" y="1"/>
                  </a:moveTo>
                  <a:cubicBezTo>
                    <a:pt x="1015" y="1"/>
                    <a:pt x="290" y="363"/>
                    <a:pt x="290" y="436"/>
                  </a:cubicBezTo>
                  <a:cubicBezTo>
                    <a:pt x="290" y="508"/>
                    <a:pt x="690" y="905"/>
                    <a:pt x="652" y="1015"/>
                  </a:cubicBezTo>
                  <a:cubicBezTo>
                    <a:pt x="652" y="1088"/>
                    <a:pt x="0" y="1847"/>
                    <a:pt x="218" y="1992"/>
                  </a:cubicBezTo>
                  <a:cubicBezTo>
                    <a:pt x="224" y="1998"/>
                    <a:pt x="234" y="2001"/>
                    <a:pt x="247" y="2001"/>
                  </a:cubicBezTo>
                  <a:cubicBezTo>
                    <a:pt x="479" y="2001"/>
                    <a:pt x="1735" y="1154"/>
                    <a:pt x="1667" y="1050"/>
                  </a:cubicBezTo>
                  <a:cubicBezTo>
                    <a:pt x="1487" y="760"/>
                    <a:pt x="1015" y="1"/>
                    <a:pt x="1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56"/>
            <p:cNvSpPr/>
            <p:nvPr/>
          </p:nvSpPr>
          <p:spPr>
            <a:xfrm>
              <a:off x="4676700" y="790900"/>
              <a:ext cx="33025" cy="35250"/>
            </a:xfrm>
            <a:custGeom>
              <a:avLst/>
              <a:gdLst/>
              <a:ahLst/>
              <a:cxnLst/>
              <a:rect l="l" t="t" r="r" b="b"/>
              <a:pathLst>
                <a:path w="1321" h="1410" extrusionOk="0">
                  <a:moveTo>
                    <a:pt x="561" y="1"/>
                  </a:moveTo>
                  <a:cubicBezTo>
                    <a:pt x="477" y="1"/>
                    <a:pt x="403" y="19"/>
                    <a:pt x="362" y="59"/>
                  </a:cubicBezTo>
                  <a:cubicBezTo>
                    <a:pt x="362" y="59"/>
                    <a:pt x="183" y="242"/>
                    <a:pt x="183" y="421"/>
                  </a:cubicBezTo>
                  <a:cubicBezTo>
                    <a:pt x="183" y="566"/>
                    <a:pt x="0" y="711"/>
                    <a:pt x="38" y="749"/>
                  </a:cubicBezTo>
                  <a:lnTo>
                    <a:pt x="145" y="856"/>
                  </a:lnTo>
                  <a:cubicBezTo>
                    <a:pt x="145" y="856"/>
                    <a:pt x="110" y="1184"/>
                    <a:pt x="183" y="1291"/>
                  </a:cubicBezTo>
                  <a:cubicBezTo>
                    <a:pt x="214" y="1353"/>
                    <a:pt x="332" y="1409"/>
                    <a:pt x="474" y="1409"/>
                  </a:cubicBezTo>
                  <a:cubicBezTo>
                    <a:pt x="662" y="1409"/>
                    <a:pt x="891" y="1311"/>
                    <a:pt x="1015" y="1001"/>
                  </a:cubicBezTo>
                  <a:cubicBezTo>
                    <a:pt x="1015" y="1001"/>
                    <a:pt x="1270" y="1001"/>
                    <a:pt x="1304" y="711"/>
                  </a:cubicBezTo>
                  <a:cubicBezTo>
                    <a:pt x="1321" y="601"/>
                    <a:pt x="1268" y="560"/>
                    <a:pt x="1200" y="560"/>
                  </a:cubicBezTo>
                  <a:cubicBezTo>
                    <a:pt x="1112" y="560"/>
                    <a:pt x="999" y="629"/>
                    <a:pt x="980" y="711"/>
                  </a:cubicBezTo>
                  <a:lnTo>
                    <a:pt x="980" y="821"/>
                  </a:lnTo>
                  <a:lnTo>
                    <a:pt x="835" y="749"/>
                  </a:lnTo>
                  <a:cubicBezTo>
                    <a:pt x="907" y="639"/>
                    <a:pt x="942" y="494"/>
                    <a:pt x="942" y="494"/>
                  </a:cubicBezTo>
                  <a:cubicBezTo>
                    <a:pt x="942" y="421"/>
                    <a:pt x="942" y="349"/>
                    <a:pt x="980" y="276"/>
                  </a:cubicBezTo>
                  <a:cubicBezTo>
                    <a:pt x="1057" y="120"/>
                    <a:pt x="778" y="1"/>
                    <a:pt x="561" y="1"/>
                  </a:cubicBezTo>
                  <a:close/>
                </a:path>
              </a:pathLst>
            </a:custGeom>
            <a:solidFill>
              <a:srgbClr val="FEB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56"/>
            <p:cNvSpPr/>
            <p:nvPr/>
          </p:nvSpPr>
          <p:spPr>
            <a:xfrm>
              <a:off x="4699375" y="818625"/>
              <a:ext cx="88775" cy="115050"/>
            </a:xfrm>
            <a:custGeom>
              <a:avLst/>
              <a:gdLst/>
              <a:ahLst/>
              <a:cxnLst/>
              <a:rect l="l" t="t" r="r" b="b"/>
              <a:pathLst>
                <a:path w="3551" h="4602" extrusionOk="0">
                  <a:moveTo>
                    <a:pt x="500" y="1"/>
                  </a:moveTo>
                  <a:cubicBezTo>
                    <a:pt x="480" y="1"/>
                    <a:pt x="470" y="2"/>
                    <a:pt x="470" y="2"/>
                  </a:cubicBezTo>
                  <a:cubicBezTo>
                    <a:pt x="290" y="292"/>
                    <a:pt x="0" y="509"/>
                    <a:pt x="0" y="509"/>
                  </a:cubicBezTo>
                  <a:cubicBezTo>
                    <a:pt x="290" y="1703"/>
                    <a:pt x="1049" y="4601"/>
                    <a:pt x="1049" y="4601"/>
                  </a:cubicBezTo>
                  <a:cubicBezTo>
                    <a:pt x="1919" y="4456"/>
                    <a:pt x="3550" y="3732"/>
                    <a:pt x="3550" y="3732"/>
                  </a:cubicBezTo>
                  <a:cubicBezTo>
                    <a:pt x="2026" y="154"/>
                    <a:pt x="713" y="1"/>
                    <a:pt x="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56"/>
            <p:cNvSpPr/>
            <p:nvPr/>
          </p:nvSpPr>
          <p:spPr>
            <a:xfrm>
              <a:off x="4613300" y="831350"/>
              <a:ext cx="106025" cy="105075"/>
            </a:xfrm>
            <a:custGeom>
              <a:avLst/>
              <a:gdLst/>
              <a:ahLst/>
              <a:cxnLst/>
              <a:rect l="l" t="t" r="r" b="b"/>
              <a:pathLst>
                <a:path w="4241" h="4203" extrusionOk="0">
                  <a:moveTo>
                    <a:pt x="3551" y="0"/>
                  </a:moveTo>
                  <a:cubicBezTo>
                    <a:pt x="3551" y="0"/>
                    <a:pt x="2864" y="1739"/>
                    <a:pt x="0" y="3550"/>
                  </a:cubicBezTo>
                  <a:lnTo>
                    <a:pt x="145" y="4202"/>
                  </a:lnTo>
                  <a:cubicBezTo>
                    <a:pt x="145" y="4202"/>
                    <a:pt x="942" y="3730"/>
                    <a:pt x="1994" y="2898"/>
                  </a:cubicBezTo>
                  <a:cubicBezTo>
                    <a:pt x="3081" y="2029"/>
                    <a:pt x="4240" y="904"/>
                    <a:pt x="4240" y="904"/>
                  </a:cubicBezTo>
                  <a:lnTo>
                    <a:pt x="4023" y="725"/>
                  </a:lnTo>
                  <a:lnTo>
                    <a:pt x="35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56"/>
            <p:cNvSpPr/>
            <p:nvPr/>
          </p:nvSpPr>
          <p:spPr>
            <a:xfrm>
              <a:off x="4590800" y="915450"/>
              <a:ext cx="27950" cy="21525"/>
            </a:xfrm>
            <a:custGeom>
              <a:avLst/>
              <a:gdLst/>
              <a:ahLst/>
              <a:cxnLst/>
              <a:rect l="l" t="t" r="r" b="b"/>
              <a:pathLst>
                <a:path w="1118" h="861" extrusionOk="0">
                  <a:moveTo>
                    <a:pt x="240" y="0"/>
                  </a:moveTo>
                  <a:cubicBezTo>
                    <a:pt x="171" y="0"/>
                    <a:pt x="142" y="36"/>
                    <a:pt x="103" y="114"/>
                  </a:cubicBezTo>
                  <a:cubicBezTo>
                    <a:pt x="0" y="217"/>
                    <a:pt x="63" y="658"/>
                    <a:pt x="262" y="658"/>
                  </a:cubicBezTo>
                  <a:cubicBezTo>
                    <a:pt x="270" y="658"/>
                    <a:pt x="278" y="657"/>
                    <a:pt x="286" y="656"/>
                  </a:cubicBezTo>
                  <a:cubicBezTo>
                    <a:pt x="473" y="656"/>
                    <a:pt x="525" y="577"/>
                    <a:pt x="582" y="577"/>
                  </a:cubicBezTo>
                  <a:cubicBezTo>
                    <a:pt x="591" y="577"/>
                    <a:pt x="601" y="579"/>
                    <a:pt x="611" y="583"/>
                  </a:cubicBezTo>
                  <a:cubicBezTo>
                    <a:pt x="705" y="616"/>
                    <a:pt x="826" y="860"/>
                    <a:pt x="972" y="860"/>
                  </a:cubicBezTo>
                  <a:cubicBezTo>
                    <a:pt x="995" y="860"/>
                    <a:pt x="1020" y="854"/>
                    <a:pt x="1045" y="838"/>
                  </a:cubicBezTo>
                  <a:cubicBezTo>
                    <a:pt x="1045" y="838"/>
                    <a:pt x="1118" y="476"/>
                    <a:pt x="900" y="186"/>
                  </a:cubicBezTo>
                  <a:cubicBezTo>
                    <a:pt x="900" y="186"/>
                    <a:pt x="866" y="186"/>
                    <a:pt x="538" y="76"/>
                  </a:cubicBezTo>
                  <a:cubicBezTo>
                    <a:pt x="388" y="27"/>
                    <a:pt x="299" y="0"/>
                    <a:pt x="240" y="0"/>
                  </a:cubicBezTo>
                  <a:close/>
                </a:path>
              </a:pathLst>
            </a:custGeom>
            <a:solidFill>
              <a:srgbClr val="FEB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56"/>
            <p:cNvSpPr/>
            <p:nvPr/>
          </p:nvSpPr>
          <p:spPr>
            <a:xfrm>
              <a:off x="4707475" y="853075"/>
              <a:ext cx="11850" cy="19950"/>
            </a:xfrm>
            <a:custGeom>
              <a:avLst/>
              <a:gdLst/>
              <a:ahLst/>
              <a:cxnLst/>
              <a:rect l="l" t="t" r="r" b="b"/>
              <a:pathLst>
                <a:path w="474" h="798" extrusionOk="0">
                  <a:moveTo>
                    <a:pt x="473" y="1"/>
                  </a:moveTo>
                  <a:lnTo>
                    <a:pt x="1" y="470"/>
                  </a:lnTo>
                  <a:lnTo>
                    <a:pt x="73" y="798"/>
                  </a:lnTo>
                  <a:cubicBezTo>
                    <a:pt x="218" y="435"/>
                    <a:pt x="473" y="1"/>
                    <a:pt x="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56"/>
            <p:cNvSpPr/>
            <p:nvPr/>
          </p:nvSpPr>
          <p:spPr>
            <a:xfrm>
              <a:off x="4699375" y="823925"/>
              <a:ext cx="57050" cy="60875"/>
            </a:xfrm>
            <a:custGeom>
              <a:avLst/>
              <a:gdLst/>
              <a:ahLst/>
              <a:cxnLst/>
              <a:rect l="l" t="t" r="r" b="b"/>
              <a:pathLst>
                <a:path w="2282" h="2435" extrusionOk="0">
                  <a:moveTo>
                    <a:pt x="929" y="1"/>
                  </a:moveTo>
                  <a:cubicBezTo>
                    <a:pt x="898" y="1"/>
                    <a:pt x="865" y="3"/>
                    <a:pt x="832" y="7"/>
                  </a:cubicBezTo>
                  <a:cubicBezTo>
                    <a:pt x="290" y="115"/>
                    <a:pt x="0" y="405"/>
                    <a:pt x="0" y="405"/>
                  </a:cubicBezTo>
                  <a:lnTo>
                    <a:pt x="35" y="477"/>
                  </a:lnTo>
                  <a:cubicBezTo>
                    <a:pt x="35" y="477"/>
                    <a:pt x="422" y="295"/>
                    <a:pt x="799" y="295"/>
                  </a:cubicBezTo>
                  <a:cubicBezTo>
                    <a:pt x="925" y="295"/>
                    <a:pt x="1051" y="315"/>
                    <a:pt x="1160" y="370"/>
                  </a:cubicBezTo>
                  <a:cubicBezTo>
                    <a:pt x="1594" y="549"/>
                    <a:pt x="1991" y="1239"/>
                    <a:pt x="1812" y="1854"/>
                  </a:cubicBezTo>
                  <a:cubicBezTo>
                    <a:pt x="1749" y="2052"/>
                    <a:pt x="1580" y="2128"/>
                    <a:pt x="1376" y="2128"/>
                  </a:cubicBezTo>
                  <a:cubicBezTo>
                    <a:pt x="986" y="2128"/>
                    <a:pt x="468" y="1851"/>
                    <a:pt x="325" y="1636"/>
                  </a:cubicBezTo>
                  <a:lnTo>
                    <a:pt x="180" y="1781"/>
                  </a:lnTo>
                  <a:cubicBezTo>
                    <a:pt x="180" y="1781"/>
                    <a:pt x="720" y="2435"/>
                    <a:pt x="1270" y="2435"/>
                  </a:cubicBezTo>
                  <a:cubicBezTo>
                    <a:pt x="1342" y="2435"/>
                    <a:pt x="1413" y="2423"/>
                    <a:pt x="1484" y="2398"/>
                  </a:cubicBezTo>
                  <a:cubicBezTo>
                    <a:pt x="2064" y="2143"/>
                    <a:pt x="2281" y="1529"/>
                    <a:pt x="1991" y="984"/>
                  </a:cubicBezTo>
                  <a:cubicBezTo>
                    <a:pt x="1719" y="508"/>
                    <a:pt x="1416" y="1"/>
                    <a:pt x="9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56"/>
            <p:cNvSpPr/>
            <p:nvPr/>
          </p:nvSpPr>
          <p:spPr>
            <a:xfrm>
              <a:off x="4721100" y="802650"/>
              <a:ext cx="83350" cy="85225"/>
            </a:xfrm>
            <a:custGeom>
              <a:avLst/>
              <a:gdLst/>
              <a:ahLst/>
              <a:cxnLst/>
              <a:rect l="l" t="t" r="r" b="b"/>
              <a:pathLst>
                <a:path w="3334" h="3409" extrusionOk="0">
                  <a:moveTo>
                    <a:pt x="1092" y="1"/>
                  </a:moveTo>
                  <a:cubicBezTo>
                    <a:pt x="725" y="1"/>
                    <a:pt x="237" y="243"/>
                    <a:pt x="146" y="459"/>
                  </a:cubicBezTo>
                  <a:cubicBezTo>
                    <a:pt x="1" y="714"/>
                    <a:pt x="363" y="1076"/>
                    <a:pt x="363" y="1076"/>
                  </a:cubicBezTo>
                  <a:cubicBezTo>
                    <a:pt x="615" y="1221"/>
                    <a:pt x="1122" y="2270"/>
                    <a:pt x="1122" y="2270"/>
                  </a:cubicBezTo>
                  <a:cubicBezTo>
                    <a:pt x="1122" y="2270"/>
                    <a:pt x="1267" y="3067"/>
                    <a:pt x="1595" y="3322"/>
                  </a:cubicBezTo>
                  <a:cubicBezTo>
                    <a:pt x="1671" y="3381"/>
                    <a:pt x="1790" y="3409"/>
                    <a:pt x="1930" y="3409"/>
                  </a:cubicBezTo>
                  <a:cubicBezTo>
                    <a:pt x="2381" y="3409"/>
                    <a:pt x="3049" y="3121"/>
                    <a:pt x="3189" y="2705"/>
                  </a:cubicBezTo>
                  <a:cubicBezTo>
                    <a:pt x="3334" y="2125"/>
                    <a:pt x="1667" y="714"/>
                    <a:pt x="1667" y="714"/>
                  </a:cubicBezTo>
                  <a:cubicBezTo>
                    <a:pt x="1667" y="714"/>
                    <a:pt x="1774" y="603"/>
                    <a:pt x="1885" y="531"/>
                  </a:cubicBezTo>
                  <a:cubicBezTo>
                    <a:pt x="1992" y="459"/>
                    <a:pt x="1667" y="96"/>
                    <a:pt x="1267" y="24"/>
                  </a:cubicBezTo>
                  <a:cubicBezTo>
                    <a:pt x="1214" y="8"/>
                    <a:pt x="1155" y="1"/>
                    <a:pt x="10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56"/>
            <p:cNvSpPr/>
            <p:nvPr/>
          </p:nvSpPr>
          <p:spPr>
            <a:xfrm>
              <a:off x="4736475" y="820475"/>
              <a:ext cx="28125" cy="9350"/>
            </a:xfrm>
            <a:custGeom>
              <a:avLst/>
              <a:gdLst/>
              <a:ahLst/>
              <a:cxnLst/>
              <a:rect l="l" t="t" r="r" b="b"/>
              <a:pathLst>
                <a:path w="1125" h="374" extrusionOk="0">
                  <a:moveTo>
                    <a:pt x="1052" y="1"/>
                  </a:moveTo>
                  <a:cubicBezTo>
                    <a:pt x="1052" y="1"/>
                    <a:pt x="652" y="218"/>
                    <a:pt x="473" y="218"/>
                  </a:cubicBezTo>
                  <a:cubicBezTo>
                    <a:pt x="457" y="222"/>
                    <a:pt x="439" y="223"/>
                    <a:pt x="420" y="223"/>
                  </a:cubicBezTo>
                  <a:cubicBezTo>
                    <a:pt x="261" y="223"/>
                    <a:pt x="0" y="108"/>
                    <a:pt x="0" y="108"/>
                  </a:cubicBezTo>
                  <a:lnTo>
                    <a:pt x="0" y="108"/>
                  </a:lnTo>
                  <a:cubicBezTo>
                    <a:pt x="0" y="108"/>
                    <a:pt x="235" y="373"/>
                    <a:pt x="415" y="373"/>
                  </a:cubicBezTo>
                  <a:cubicBezTo>
                    <a:pt x="435" y="373"/>
                    <a:pt x="454" y="370"/>
                    <a:pt x="473" y="363"/>
                  </a:cubicBezTo>
                  <a:cubicBezTo>
                    <a:pt x="652" y="290"/>
                    <a:pt x="1125" y="73"/>
                    <a:pt x="1125" y="73"/>
                  </a:cubicBezTo>
                  <a:lnTo>
                    <a:pt x="10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5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4"/>
          <p:cNvSpPr txBox="1">
            <a:spLocks noGrp="1"/>
          </p:cNvSpPr>
          <p:nvPr>
            <p:ph type="title"/>
          </p:nvPr>
        </p:nvSpPr>
        <p:spPr>
          <a:xfrm>
            <a:off x="1427557" y="690664"/>
            <a:ext cx="7064689" cy="14534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Marketing should factor in seasonal trends and Seasonal memberships should be considered to target seasonal users as data evidently shows</a:t>
            </a:r>
          </a:p>
        </p:txBody>
      </p:sp>
      <p:grpSp>
        <p:nvGrpSpPr>
          <p:cNvPr id="439" name="Google Shape;439;p44"/>
          <p:cNvGrpSpPr/>
          <p:nvPr/>
        </p:nvGrpSpPr>
        <p:grpSpPr>
          <a:xfrm>
            <a:off x="-232312" y="3764604"/>
            <a:ext cx="3053334" cy="1479412"/>
            <a:chOff x="-601964" y="1635025"/>
            <a:chExt cx="7925013" cy="3628448"/>
          </a:xfrm>
        </p:grpSpPr>
        <p:sp>
          <p:nvSpPr>
            <p:cNvPr id="440" name="Google Shape;440;p44"/>
            <p:cNvSpPr/>
            <p:nvPr/>
          </p:nvSpPr>
          <p:spPr>
            <a:xfrm>
              <a:off x="-601964" y="4497381"/>
              <a:ext cx="7925013" cy="766092"/>
            </a:xfrm>
            <a:custGeom>
              <a:avLst/>
              <a:gdLst/>
              <a:ahLst/>
              <a:cxnLst/>
              <a:rect l="l" t="t" r="r" b="b"/>
              <a:pathLst>
                <a:path w="48434" h="4682" extrusionOk="0">
                  <a:moveTo>
                    <a:pt x="2354" y="1"/>
                  </a:moveTo>
                  <a:cubicBezTo>
                    <a:pt x="2354" y="1"/>
                    <a:pt x="1" y="1702"/>
                    <a:pt x="35" y="3368"/>
                  </a:cubicBezTo>
                  <a:cubicBezTo>
                    <a:pt x="80" y="4415"/>
                    <a:pt x="2735" y="4682"/>
                    <a:pt x="9569" y="4682"/>
                  </a:cubicBezTo>
                  <a:cubicBezTo>
                    <a:pt x="13862" y="4682"/>
                    <a:pt x="19804" y="4577"/>
                    <a:pt x="27784" y="4493"/>
                  </a:cubicBezTo>
                  <a:cubicBezTo>
                    <a:pt x="48433" y="4238"/>
                    <a:pt x="42240" y="3261"/>
                    <a:pt x="33981" y="2644"/>
                  </a:cubicBezTo>
                  <a:cubicBezTo>
                    <a:pt x="25756" y="2029"/>
                    <a:pt x="37058" y="2137"/>
                    <a:pt x="42385" y="1847"/>
                  </a:cubicBezTo>
                  <a:cubicBezTo>
                    <a:pt x="47674" y="1557"/>
                    <a:pt x="33546" y="1015"/>
                    <a:pt x="36479" y="580"/>
                  </a:cubicBezTo>
                  <a:cubicBezTo>
                    <a:pt x="39449" y="146"/>
                    <a:pt x="33981" y="1"/>
                    <a:pt x="33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4"/>
            <p:cNvSpPr/>
            <p:nvPr/>
          </p:nvSpPr>
          <p:spPr>
            <a:xfrm>
              <a:off x="364078" y="4835756"/>
              <a:ext cx="170661" cy="153480"/>
            </a:xfrm>
            <a:custGeom>
              <a:avLst/>
              <a:gdLst/>
              <a:ahLst/>
              <a:cxnLst/>
              <a:rect l="l" t="t" r="r" b="b"/>
              <a:pathLst>
                <a:path w="1043" h="938" extrusionOk="0">
                  <a:moveTo>
                    <a:pt x="759" y="0"/>
                  </a:moveTo>
                  <a:cubicBezTo>
                    <a:pt x="598" y="0"/>
                    <a:pt x="531" y="498"/>
                    <a:pt x="513" y="666"/>
                  </a:cubicBezTo>
                  <a:lnTo>
                    <a:pt x="513" y="666"/>
                  </a:lnTo>
                  <a:cubicBezTo>
                    <a:pt x="524" y="520"/>
                    <a:pt x="539" y="127"/>
                    <a:pt x="362" y="69"/>
                  </a:cubicBezTo>
                  <a:cubicBezTo>
                    <a:pt x="352" y="65"/>
                    <a:pt x="343" y="63"/>
                    <a:pt x="336" y="63"/>
                  </a:cubicBezTo>
                  <a:cubicBezTo>
                    <a:pt x="202" y="63"/>
                    <a:pt x="362" y="613"/>
                    <a:pt x="362" y="613"/>
                  </a:cubicBezTo>
                  <a:cubicBezTo>
                    <a:pt x="362" y="613"/>
                    <a:pt x="258" y="327"/>
                    <a:pt x="162" y="327"/>
                  </a:cubicBezTo>
                  <a:cubicBezTo>
                    <a:pt x="144" y="327"/>
                    <a:pt x="127" y="336"/>
                    <a:pt x="110" y="358"/>
                  </a:cubicBezTo>
                  <a:cubicBezTo>
                    <a:pt x="0" y="503"/>
                    <a:pt x="328" y="938"/>
                    <a:pt x="328" y="938"/>
                  </a:cubicBezTo>
                  <a:lnTo>
                    <a:pt x="690" y="938"/>
                  </a:lnTo>
                  <a:cubicBezTo>
                    <a:pt x="690" y="938"/>
                    <a:pt x="869" y="831"/>
                    <a:pt x="942" y="503"/>
                  </a:cubicBezTo>
                  <a:cubicBezTo>
                    <a:pt x="966" y="439"/>
                    <a:pt x="966" y="414"/>
                    <a:pt x="950" y="414"/>
                  </a:cubicBezTo>
                  <a:cubicBezTo>
                    <a:pt x="907" y="414"/>
                    <a:pt x="755" y="594"/>
                    <a:pt x="686" y="678"/>
                  </a:cubicBezTo>
                  <a:lnTo>
                    <a:pt x="686" y="678"/>
                  </a:lnTo>
                  <a:cubicBezTo>
                    <a:pt x="784" y="553"/>
                    <a:pt x="1043" y="182"/>
                    <a:pt x="835" y="34"/>
                  </a:cubicBezTo>
                  <a:cubicBezTo>
                    <a:pt x="807" y="10"/>
                    <a:pt x="782" y="0"/>
                    <a:pt x="759" y="0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4"/>
            <p:cNvSpPr/>
            <p:nvPr/>
          </p:nvSpPr>
          <p:spPr>
            <a:xfrm>
              <a:off x="429364" y="4965511"/>
              <a:ext cx="112574" cy="41888"/>
            </a:xfrm>
            <a:custGeom>
              <a:avLst/>
              <a:gdLst/>
              <a:ahLst/>
              <a:cxnLst/>
              <a:rect l="l" t="t" r="r" b="b"/>
              <a:pathLst>
                <a:path w="688" h="256" extrusionOk="0">
                  <a:moveTo>
                    <a:pt x="218" y="0"/>
                  </a:moveTo>
                  <a:cubicBezTo>
                    <a:pt x="218" y="0"/>
                    <a:pt x="1" y="255"/>
                    <a:pt x="218" y="255"/>
                  </a:cubicBezTo>
                  <a:lnTo>
                    <a:pt x="688" y="255"/>
                  </a:lnTo>
                  <a:cubicBezTo>
                    <a:pt x="688" y="255"/>
                    <a:pt x="543" y="0"/>
                    <a:pt x="436" y="0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4"/>
            <p:cNvSpPr/>
            <p:nvPr/>
          </p:nvSpPr>
          <p:spPr>
            <a:xfrm>
              <a:off x="4353420" y="4391024"/>
              <a:ext cx="178024" cy="153971"/>
            </a:xfrm>
            <a:custGeom>
              <a:avLst/>
              <a:gdLst/>
              <a:ahLst/>
              <a:cxnLst/>
              <a:rect l="l" t="t" r="r" b="b"/>
              <a:pathLst>
                <a:path w="1088" h="941" extrusionOk="0">
                  <a:moveTo>
                    <a:pt x="768" y="1"/>
                  </a:moveTo>
                  <a:cubicBezTo>
                    <a:pt x="598" y="1"/>
                    <a:pt x="511" y="727"/>
                    <a:pt x="508" y="757"/>
                  </a:cubicBezTo>
                  <a:lnTo>
                    <a:pt x="508" y="757"/>
                  </a:lnTo>
                  <a:cubicBezTo>
                    <a:pt x="511" y="730"/>
                    <a:pt x="576" y="142"/>
                    <a:pt x="398" y="71"/>
                  </a:cubicBezTo>
                  <a:cubicBezTo>
                    <a:pt x="391" y="70"/>
                    <a:pt x="384" y="69"/>
                    <a:pt x="378" y="69"/>
                  </a:cubicBezTo>
                  <a:cubicBezTo>
                    <a:pt x="192" y="69"/>
                    <a:pt x="363" y="613"/>
                    <a:pt x="363" y="613"/>
                  </a:cubicBezTo>
                  <a:cubicBezTo>
                    <a:pt x="363" y="613"/>
                    <a:pt x="262" y="361"/>
                    <a:pt x="165" y="361"/>
                  </a:cubicBezTo>
                  <a:cubicBezTo>
                    <a:pt x="145" y="361"/>
                    <a:pt x="126" y="372"/>
                    <a:pt x="108" y="396"/>
                  </a:cubicBezTo>
                  <a:cubicBezTo>
                    <a:pt x="1" y="506"/>
                    <a:pt x="325" y="941"/>
                    <a:pt x="325" y="941"/>
                  </a:cubicBezTo>
                  <a:lnTo>
                    <a:pt x="687" y="941"/>
                  </a:lnTo>
                  <a:cubicBezTo>
                    <a:pt x="687" y="941"/>
                    <a:pt x="870" y="830"/>
                    <a:pt x="977" y="541"/>
                  </a:cubicBezTo>
                  <a:cubicBezTo>
                    <a:pt x="1003" y="473"/>
                    <a:pt x="1001" y="447"/>
                    <a:pt x="982" y="447"/>
                  </a:cubicBezTo>
                  <a:cubicBezTo>
                    <a:pt x="922" y="447"/>
                    <a:pt x="687" y="723"/>
                    <a:pt x="687" y="723"/>
                  </a:cubicBezTo>
                  <a:cubicBezTo>
                    <a:pt x="687" y="723"/>
                    <a:pt x="1087" y="251"/>
                    <a:pt x="832" y="33"/>
                  </a:cubicBezTo>
                  <a:cubicBezTo>
                    <a:pt x="810" y="11"/>
                    <a:pt x="788" y="1"/>
                    <a:pt x="768" y="1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4"/>
            <p:cNvSpPr/>
            <p:nvPr/>
          </p:nvSpPr>
          <p:spPr>
            <a:xfrm>
              <a:off x="4418380" y="4521106"/>
              <a:ext cx="113065" cy="47615"/>
            </a:xfrm>
            <a:custGeom>
              <a:avLst/>
              <a:gdLst/>
              <a:ahLst/>
              <a:cxnLst/>
              <a:rect l="l" t="t" r="r" b="b"/>
              <a:pathLst>
                <a:path w="691" h="291" extrusionOk="0">
                  <a:moveTo>
                    <a:pt x="218" y="1"/>
                  </a:moveTo>
                  <a:cubicBezTo>
                    <a:pt x="218" y="1"/>
                    <a:pt x="1" y="290"/>
                    <a:pt x="218" y="290"/>
                  </a:cubicBezTo>
                  <a:lnTo>
                    <a:pt x="690" y="290"/>
                  </a:lnTo>
                  <a:cubicBezTo>
                    <a:pt x="690" y="290"/>
                    <a:pt x="545" y="1"/>
                    <a:pt x="473" y="1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4"/>
            <p:cNvSpPr/>
            <p:nvPr/>
          </p:nvSpPr>
          <p:spPr>
            <a:xfrm>
              <a:off x="4531281" y="4941785"/>
              <a:ext cx="118628" cy="47451"/>
            </a:xfrm>
            <a:custGeom>
              <a:avLst/>
              <a:gdLst/>
              <a:ahLst/>
              <a:cxnLst/>
              <a:rect l="l" t="t" r="r" b="b"/>
              <a:pathLst>
                <a:path w="725" h="290" extrusionOk="0">
                  <a:moveTo>
                    <a:pt x="252" y="0"/>
                  </a:moveTo>
                  <a:cubicBezTo>
                    <a:pt x="180" y="0"/>
                    <a:pt x="0" y="290"/>
                    <a:pt x="0" y="290"/>
                  </a:cubicBezTo>
                  <a:lnTo>
                    <a:pt x="507" y="290"/>
                  </a:lnTo>
                  <a:cubicBezTo>
                    <a:pt x="725" y="290"/>
                    <a:pt x="507" y="0"/>
                    <a:pt x="507" y="0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4"/>
            <p:cNvSpPr/>
            <p:nvPr/>
          </p:nvSpPr>
          <p:spPr>
            <a:xfrm>
              <a:off x="1035215" y="2190457"/>
              <a:ext cx="2779049" cy="2395707"/>
            </a:xfrm>
            <a:custGeom>
              <a:avLst/>
              <a:gdLst/>
              <a:ahLst/>
              <a:cxnLst/>
              <a:rect l="l" t="t" r="r" b="b"/>
              <a:pathLst>
                <a:path w="11613" h="10011" extrusionOk="0">
                  <a:moveTo>
                    <a:pt x="2392" y="0"/>
                  </a:moveTo>
                  <a:cubicBezTo>
                    <a:pt x="2043" y="0"/>
                    <a:pt x="1708" y="95"/>
                    <a:pt x="1432" y="320"/>
                  </a:cubicBezTo>
                  <a:cubicBezTo>
                    <a:pt x="1047" y="641"/>
                    <a:pt x="855" y="1131"/>
                    <a:pt x="726" y="1600"/>
                  </a:cubicBezTo>
                  <a:cubicBezTo>
                    <a:pt x="1" y="4290"/>
                    <a:pt x="214" y="7215"/>
                    <a:pt x="1367" y="9754"/>
                  </a:cubicBezTo>
                  <a:lnTo>
                    <a:pt x="9990" y="10010"/>
                  </a:lnTo>
                  <a:cubicBezTo>
                    <a:pt x="11336" y="8495"/>
                    <a:pt x="11612" y="6125"/>
                    <a:pt x="10695" y="4312"/>
                  </a:cubicBezTo>
                  <a:cubicBezTo>
                    <a:pt x="10529" y="3980"/>
                    <a:pt x="10262" y="3648"/>
                    <a:pt x="9915" y="3648"/>
                  </a:cubicBezTo>
                  <a:cubicBezTo>
                    <a:pt x="9905" y="3648"/>
                    <a:pt x="9895" y="3649"/>
                    <a:pt x="9884" y="3649"/>
                  </a:cubicBezTo>
                  <a:cubicBezTo>
                    <a:pt x="9713" y="3649"/>
                    <a:pt x="9543" y="3757"/>
                    <a:pt x="9415" y="3863"/>
                  </a:cubicBezTo>
                  <a:cubicBezTo>
                    <a:pt x="8988" y="4204"/>
                    <a:pt x="8774" y="4717"/>
                    <a:pt x="8411" y="5143"/>
                  </a:cubicBezTo>
                  <a:cubicBezTo>
                    <a:pt x="8149" y="5454"/>
                    <a:pt x="7738" y="5715"/>
                    <a:pt x="7348" y="5715"/>
                  </a:cubicBezTo>
                  <a:cubicBezTo>
                    <a:pt x="7229" y="5715"/>
                    <a:pt x="7112" y="5690"/>
                    <a:pt x="7002" y="5635"/>
                  </a:cubicBezTo>
                  <a:cubicBezTo>
                    <a:pt x="6618" y="5442"/>
                    <a:pt x="6490" y="4995"/>
                    <a:pt x="6361" y="4611"/>
                  </a:cubicBezTo>
                  <a:cubicBezTo>
                    <a:pt x="5892" y="3052"/>
                    <a:pt x="5231" y="1452"/>
                    <a:pt x="3885" y="512"/>
                  </a:cubicBezTo>
                  <a:cubicBezTo>
                    <a:pt x="3453" y="207"/>
                    <a:pt x="2907" y="0"/>
                    <a:pt x="2392" y="0"/>
                  </a:cubicBezTo>
                  <a:close/>
                </a:path>
              </a:pathLst>
            </a:custGeom>
            <a:solidFill>
              <a:schemeClr val="lt2">
                <a:alpha val="4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4"/>
            <p:cNvSpPr/>
            <p:nvPr/>
          </p:nvSpPr>
          <p:spPr>
            <a:xfrm>
              <a:off x="1571741" y="4580897"/>
              <a:ext cx="158420" cy="41161"/>
            </a:xfrm>
            <a:custGeom>
              <a:avLst/>
              <a:gdLst/>
              <a:ahLst/>
              <a:cxnLst/>
              <a:rect l="l" t="t" r="r" b="b"/>
              <a:pathLst>
                <a:path w="662" h="172" extrusionOk="0">
                  <a:moveTo>
                    <a:pt x="320" y="1"/>
                  </a:moveTo>
                  <a:cubicBezTo>
                    <a:pt x="129" y="1"/>
                    <a:pt x="1" y="43"/>
                    <a:pt x="1" y="86"/>
                  </a:cubicBezTo>
                  <a:cubicBezTo>
                    <a:pt x="1" y="129"/>
                    <a:pt x="129" y="171"/>
                    <a:pt x="320" y="171"/>
                  </a:cubicBezTo>
                  <a:cubicBezTo>
                    <a:pt x="513" y="171"/>
                    <a:pt x="662" y="129"/>
                    <a:pt x="662" y="86"/>
                  </a:cubicBezTo>
                  <a:cubicBezTo>
                    <a:pt x="662" y="43"/>
                    <a:pt x="513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4"/>
            <p:cNvSpPr/>
            <p:nvPr/>
          </p:nvSpPr>
          <p:spPr>
            <a:xfrm>
              <a:off x="1157740" y="4570606"/>
              <a:ext cx="143344" cy="25606"/>
            </a:xfrm>
            <a:custGeom>
              <a:avLst/>
              <a:gdLst/>
              <a:ahLst/>
              <a:cxnLst/>
              <a:rect l="l" t="t" r="r" b="b"/>
              <a:pathLst>
                <a:path w="599" h="107" extrusionOk="0">
                  <a:moveTo>
                    <a:pt x="300" y="1"/>
                  </a:moveTo>
                  <a:cubicBezTo>
                    <a:pt x="129" y="1"/>
                    <a:pt x="1" y="21"/>
                    <a:pt x="1" y="64"/>
                  </a:cubicBezTo>
                  <a:cubicBezTo>
                    <a:pt x="1" y="86"/>
                    <a:pt x="129" y="107"/>
                    <a:pt x="300" y="107"/>
                  </a:cubicBezTo>
                  <a:cubicBezTo>
                    <a:pt x="471" y="107"/>
                    <a:pt x="599" y="86"/>
                    <a:pt x="599" y="64"/>
                  </a:cubicBezTo>
                  <a:cubicBezTo>
                    <a:pt x="599" y="21"/>
                    <a:pt x="471" y="1"/>
                    <a:pt x="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4"/>
            <p:cNvSpPr/>
            <p:nvPr/>
          </p:nvSpPr>
          <p:spPr>
            <a:xfrm>
              <a:off x="657349" y="4539975"/>
              <a:ext cx="133054" cy="30871"/>
            </a:xfrm>
            <a:custGeom>
              <a:avLst/>
              <a:gdLst/>
              <a:ahLst/>
              <a:cxnLst/>
              <a:rect l="l" t="t" r="r" b="b"/>
              <a:pathLst>
                <a:path w="556" h="129" extrusionOk="0">
                  <a:moveTo>
                    <a:pt x="279" y="1"/>
                  </a:moveTo>
                  <a:cubicBezTo>
                    <a:pt x="128" y="1"/>
                    <a:pt x="0" y="43"/>
                    <a:pt x="0" y="64"/>
                  </a:cubicBezTo>
                  <a:cubicBezTo>
                    <a:pt x="0" y="107"/>
                    <a:pt x="128" y="129"/>
                    <a:pt x="279" y="129"/>
                  </a:cubicBezTo>
                  <a:cubicBezTo>
                    <a:pt x="427" y="129"/>
                    <a:pt x="555" y="107"/>
                    <a:pt x="555" y="64"/>
                  </a:cubicBezTo>
                  <a:cubicBezTo>
                    <a:pt x="555" y="43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4"/>
            <p:cNvSpPr/>
            <p:nvPr/>
          </p:nvSpPr>
          <p:spPr>
            <a:xfrm>
              <a:off x="2863999" y="4514369"/>
              <a:ext cx="112473" cy="25845"/>
            </a:xfrm>
            <a:custGeom>
              <a:avLst/>
              <a:gdLst/>
              <a:ahLst/>
              <a:cxnLst/>
              <a:rect l="l" t="t" r="r" b="b"/>
              <a:pathLst>
                <a:path w="470" h="108" extrusionOk="0">
                  <a:moveTo>
                    <a:pt x="236" y="0"/>
                  </a:moveTo>
                  <a:cubicBezTo>
                    <a:pt x="86" y="0"/>
                    <a:pt x="0" y="22"/>
                    <a:pt x="0" y="43"/>
                  </a:cubicBezTo>
                  <a:cubicBezTo>
                    <a:pt x="0" y="86"/>
                    <a:pt x="86" y="108"/>
                    <a:pt x="236" y="108"/>
                  </a:cubicBezTo>
                  <a:cubicBezTo>
                    <a:pt x="364" y="108"/>
                    <a:pt x="470" y="86"/>
                    <a:pt x="470" y="43"/>
                  </a:cubicBezTo>
                  <a:cubicBezTo>
                    <a:pt x="470" y="22"/>
                    <a:pt x="364" y="0"/>
                    <a:pt x="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4"/>
            <p:cNvSpPr/>
            <p:nvPr/>
          </p:nvSpPr>
          <p:spPr>
            <a:xfrm>
              <a:off x="2179342" y="4565342"/>
              <a:ext cx="128267" cy="20820"/>
            </a:xfrm>
            <a:custGeom>
              <a:avLst/>
              <a:gdLst/>
              <a:ahLst/>
              <a:cxnLst/>
              <a:rect l="l" t="t" r="r" b="b"/>
              <a:pathLst>
                <a:path w="536" h="87" extrusionOk="0">
                  <a:moveTo>
                    <a:pt x="279" y="1"/>
                  </a:moveTo>
                  <a:cubicBezTo>
                    <a:pt x="129" y="1"/>
                    <a:pt x="1" y="23"/>
                    <a:pt x="1" y="43"/>
                  </a:cubicBezTo>
                  <a:cubicBezTo>
                    <a:pt x="1" y="66"/>
                    <a:pt x="129" y="86"/>
                    <a:pt x="279" y="86"/>
                  </a:cubicBezTo>
                  <a:cubicBezTo>
                    <a:pt x="428" y="86"/>
                    <a:pt x="535" y="66"/>
                    <a:pt x="535" y="43"/>
                  </a:cubicBezTo>
                  <a:cubicBezTo>
                    <a:pt x="535" y="23"/>
                    <a:pt x="42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4"/>
            <p:cNvSpPr/>
            <p:nvPr/>
          </p:nvSpPr>
          <p:spPr>
            <a:xfrm>
              <a:off x="734167" y="4468422"/>
              <a:ext cx="61501" cy="15555"/>
            </a:xfrm>
            <a:custGeom>
              <a:avLst/>
              <a:gdLst/>
              <a:ahLst/>
              <a:cxnLst/>
              <a:rect l="l" t="t" r="r" b="b"/>
              <a:pathLst>
                <a:path w="257" h="65" extrusionOk="0">
                  <a:moveTo>
                    <a:pt x="128" y="1"/>
                  </a:moveTo>
                  <a:cubicBezTo>
                    <a:pt x="63" y="1"/>
                    <a:pt x="0" y="1"/>
                    <a:pt x="0" y="21"/>
                  </a:cubicBezTo>
                  <a:cubicBezTo>
                    <a:pt x="0" y="44"/>
                    <a:pt x="63" y="64"/>
                    <a:pt x="128" y="64"/>
                  </a:cubicBezTo>
                  <a:cubicBezTo>
                    <a:pt x="191" y="64"/>
                    <a:pt x="256" y="44"/>
                    <a:pt x="256" y="21"/>
                  </a:cubicBezTo>
                  <a:cubicBezTo>
                    <a:pt x="256" y="1"/>
                    <a:pt x="191" y="1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4"/>
            <p:cNvSpPr/>
            <p:nvPr/>
          </p:nvSpPr>
          <p:spPr>
            <a:xfrm>
              <a:off x="851427" y="4611528"/>
              <a:ext cx="81842" cy="20580"/>
            </a:xfrm>
            <a:custGeom>
              <a:avLst/>
              <a:gdLst/>
              <a:ahLst/>
              <a:cxnLst/>
              <a:rect l="l" t="t" r="r" b="b"/>
              <a:pathLst>
                <a:path w="342" h="86" extrusionOk="0">
                  <a:moveTo>
                    <a:pt x="171" y="1"/>
                  </a:moveTo>
                  <a:cubicBezTo>
                    <a:pt x="65" y="1"/>
                    <a:pt x="0" y="21"/>
                    <a:pt x="0" y="43"/>
                  </a:cubicBezTo>
                  <a:cubicBezTo>
                    <a:pt x="0" y="64"/>
                    <a:pt x="65" y="86"/>
                    <a:pt x="171" y="86"/>
                  </a:cubicBezTo>
                  <a:cubicBezTo>
                    <a:pt x="256" y="86"/>
                    <a:pt x="342" y="64"/>
                    <a:pt x="342" y="43"/>
                  </a:cubicBezTo>
                  <a:cubicBezTo>
                    <a:pt x="342" y="21"/>
                    <a:pt x="256" y="1"/>
                    <a:pt x="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4"/>
            <p:cNvSpPr/>
            <p:nvPr/>
          </p:nvSpPr>
          <p:spPr>
            <a:xfrm>
              <a:off x="779874" y="4514369"/>
              <a:ext cx="122763" cy="30871"/>
            </a:xfrm>
            <a:custGeom>
              <a:avLst/>
              <a:gdLst/>
              <a:ahLst/>
              <a:cxnLst/>
              <a:rect l="l" t="t" r="r" b="b"/>
              <a:pathLst>
                <a:path w="513" h="129" extrusionOk="0">
                  <a:moveTo>
                    <a:pt x="257" y="0"/>
                  </a:moveTo>
                  <a:cubicBezTo>
                    <a:pt x="129" y="0"/>
                    <a:pt x="0" y="43"/>
                    <a:pt x="0" y="65"/>
                  </a:cubicBezTo>
                  <a:cubicBezTo>
                    <a:pt x="0" y="108"/>
                    <a:pt x="129" y="128"/>
                    <a:pt x="257" y="128"/>
                  </a:cubicBezTo>
                  <a:cubicBezTo>
                    <a:pt x="407" y="128"/>
                    <a:pt x="513" y="108"/>
                    <a:pt x="513" y="65"/>
                  </a:cubicBezTo>
                  <a:cubicBezTo>
                    <a:pt x="513" y="43"/>
                    <a:pt x="407" y="0"/>
                    <a:pt x="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4"/>
            <p:cNvSpPr/>
            <p:nvPr/>
          </p:nvSpPr>
          <p:spPr>
            <a:xfrm>
              <a:off x="2092713" y="4601238"/>
              <a:ext cx="117738" cy="30871"/>
            </a:xfrm>
            <a:custGeom>
              <a:avLst/>
              <a:gdLst/>
              <a:ahLst/>
              <a:cxnLst/>
              <a:rect l="l" t="t" r="r" b="b"/>
              <a:pathLst>
                <a:path w="492" h="129" extrusionOk="0">
                  <a:moveTo>
                    <a:pt x="235" y="1"/>
                  </a:moveTo>
                  <a:cubicBezTo>
                    <a:pt x="107" y="1"/>
                    <a:pt x="1" y="21"/>
                    <a:pt x="1" y="64"/>
                  </a:cubicBezTo>
                  <a:cubicBezTo>
                    <a:pt x="1" y="86"/>
                    <a:pt x="107" y="129"/>
                    <a:pt x="235" y="129"/>
                  </a:cubicBezTo>
                  <a:cubicBezTo>
                    <a:pt x="385" y="129"/>
                    <a:pt x="491" y="86"/>
                    <a:pt x="491" y="64"/>
                  </a:cubicBezTo>
                  <a:cubicBezTo>
                    <a:pt x="491" y="21"/>
                    <a:pt x="385" y="1"/>
                    <a:pt x="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4"/>
            <p:cNvSpPr/>
            <p:nvPr/>
          </p:nvSpPr>
          <p:spPr>
            <a:xfrm>
              <a:off x="2710603" y="4575632"/>
              <a:ext cx="123003" cy="30871"/>
            </a:xfrm>
            <a:custGeom>
              <a:avLst/>
              <a:gdLst/>
              <a:ahLst/>
              <a:cxnLst/>
              <a:rect l="l" t="t" r="r" b="b"/>
              <a:pathLst>
                <a:path w="514" h="129" extrusionOk="0">
                  <a:moveTo>
                    <a:pt x="257" y="0"/>
                  </a:moveTo>
                  <a:cubicBezTo>
                    <a:pt x="129" y="0"/>
                    <a:pt x="1" y="23"/>
                    <a:pt x="1" y="65"/>
                  </a:cubicBezTo>
                  <a:cubicBezTo>
                    <a:pt x="1" y="86"/>
                    <a:pt x="129" y="128"/>
                    <a:pt x="257" y="128"/>
                  </a:cubicBezTo>
                  <a:cubicBezTo>
                    <a:pt x="407" y="128"/>
                    <a:pt x="513" y="86"/>
                    <a:pt x="513" y="65"/>
                  </a:cubicBezTo>
                  <a:cubicBezTo>
                    <a:pt x="513" y="23"/>
                    <a:pt x="407" y="0"/>
                    <a:pt x="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4"/>
            <p:cNvSpPr/>
            <p:nvPr/>
          </p:nvSpPr>
          <p:spPr>
            <a:xfrm>
              <a:off x="3405312" y="4591187"/>
              <a:ext cx="122763" cy="30871"/>
            </a:xfrm>
            <a:custGeom>
              <a:avLst/>
              <a:gdLst/>
              <a:ahLst/>
              <a:cxnLst/>
              <a:rect l="l" t="t" r="r" b="b"/>
              <a:pathLst>
                <a:path w="513" h="129" extrusionOk="0">
                  <a:moveTo>
                    <a:pt x="257" y="0"/>
                  </a:moveTo>
                  <a:cubicBezTo>
                    <a:pt x="129" y="0"/>
                    <a:pt x="1" y="21"/>
                    <a:pt x="1" y="63"/>
                  </a:cubicBezTo>
                  <a:cubicBezTo>
                    <a:pt x="1" y="86"/>
                    <a:pt x="129" y="128"/>
                    <a:pt x="257" y="128"/>
                  </a:cubicBezTo>
                  <a:cubicBezTo>
                    <a:pt x="407" y="128"/>
                    <a:pt x="513" y="86"/>
                    <a:pt x="513" y="63"/>
                  </a:cubicBezTo>
                  <a:cubicBezTo>
                    <a:pt x="513" y="21"/>
                    <a:pt x="407" y="0"/>
                    <a:pt x="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4"/>
            <p:cNvSpPr/>
            <p:nvPr/>
          </p:nvSpPr>
          <p:spPr>
            <a:xfrm>
              <a:off x="682955" y="4258789"/>
              <a:ext cx="541787" cy="271375"/>
            </a:xfrm>
            <a:custGeom>
              <a:avLst/>
              <a:gdLst/>
              <a:ahLst/>
              <a:cxnLst/>
              <a:rect l="l" t="t" r="r" b="b"/>
              <a:pathLst>
                <a:path w="2264" h="1134" extrusionOk="0">
                  <a:moveTo>
                    <a:pt x="1131" y="1"/>
                  </a:moveTo>
                  <a:cubicBezTo>
                    <a:pt x="513" y="1"/>
                    <a:pt x="1" y="513"/>
                    <a:pt x="1" y="1133"/>
                  </a:cubicBezTo>
                  <a:lnTo>
                    <a:pt x="2263" y="1133"/>
                  </a:lnTo>
                  <a:cubicBezTo>
                    <a:pt x="2263" y="513"/>
                    <a:pt x="1751" y="1"/>
                    <a:pt x="1131" y="1"/>
                  </a:cubicBezTo>
                  <a:close/>
                </a:path>
              </a:pathLst>
            </a:custGeom>
            <a:solidFill>
              <a:srgbClr val="D0C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4"/>
            <p:cNvSpPr/>
            <p:nvPr/>
          </p:nvSpPr>
          <p:spPr>
            <a:xfrm>
              <a:off x="682955" y="4258789"/>
              <a:ext cx="541787" cy="271375"/>
            </a:xfrm>
            <a:custGeom>
              <a:avLst/>
              <a:gdLst/>
              <a:ahLst/>
              <a:cxnLst/>
              <a:rect l="l" t="t" r="r" b="b"/>
              <a:pathLst>
                <a:path w="2264" h="1134" extrusionOk="0">
                  <a:moveTo>
                    <a:pt x="1131" y="1"/>
                  </a:moveTo>
                  <a:cubicBezTo>
                    <a:pt x="513" y="1"/>
                    <a:pt x="1" y="513"/>
                    <a:pt x="1" y="1133"/>
                  </a:cubicBezTo>
                  <a:lnTo>
                    <a:pt x="2263" y="1133"/>
                  </a:lnTo>
                  <a:cubicBezTo>
                    <a:pt x="2263" y="513"/>
                    <a:pt x="1751" y="1"/>
                    <a:pt x="1131" y="1"/>
                  </a:cubicBezTo>
                  <a:close/>
                </a:path>
              </a:pathLst>
            </a:custGeom>
            <a:solidFill>
              <a:srgbClr val="D0C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4"/>
            <p:cNvSpPr/>
            <p:nvPr/>
          </p:nvSpPr>
          <p:spPr>
            <a:xfrm>
              <a:off x="187350" y="1635025"/>
              <a:ext cx="1839059" cy="2192057"/>
            </a:xfrm>
            <a:custGeom>
              <a:avLst/>
              <a:gdLst/>
              <a:ahLst/>
              <a:cxnLst/>
              <a:rect l="l" t="t" r="r" b="b"/>
              <a:pathLst>
                <a:path w="7685" h="9160" extrusionOk="0">
                  <a:moveTo>
                    <a:pt x="3840" y="1"/>
                  </a:moveTo>
                  <a:cubicBezTo>
                    <a:pt x="3360" y="1"/>
                    <a:pt x="2880" y="150"/>
                    <a:pt x="2499" y="443"/>
                  </a:cubicBezTo>
                  <a:cubicBezTo>
                    <a:pt x="1836" y="912"/>
                    <a:pt x="1517" y="1809"/>
                    <a:pt x="1730" y="2577"/>
                  </a:cubicBezTo>
                  <a:cubicBezTo>
                    <a:pt x="1793" y="2919"/>
                    <a:pt x="1964" y="3218"/>
                    <a:pt x="2072" y="3537"/>
                  </a:cubicBezTo>
                  <a:cubicBezTo>
                    <a:pt x="2157" y="3858"/>
                    <a:pt x="2200" y="4220"/>
                    <a:pt x="2029" y="4519"/>
                  </a:cubicBezTo>
                  <a:cubicBezTo>
                    <a:pt x="1816" y="4903"/>
                    <a:pt x="1324" y="5031"/>
                    <a:pt x="962" y="5267"/>
                  </a:cubicBezTo>
                  <a:cubicBezTo>
                    <a:pt x="279" y="5736"/>
                    <a:pt x="0" y="6739"/>
                    <a:pt x="364" y="7487"/>
                  </a:cubicBezTo>
                  <a:cubicBezTo>
                    <a:pt x="513" y="7806"/>
                    <a:pt x="748" y="8084"/>
                    <a:pt x="1025" y="8298"/>
                  </a:cubicBezTo>
                  <a:cubicBezTo>
                    <a:pt x="1569" y="8752"/>
                    <a:pt x="2284" y="9046"/>
                    <a:pt x="2984" y="9046"/>
                  </a:cubicBezTo>
                  <a:cubicBezTo>
                    <a:pt x="3301" y="9046"/>
                    <a:pt x="3614" y="8986"/>
                    <a:pt x="3907" y="8853"/>
                  </a:cubicBezTo>
                  <a:lnTo>
                    <a:pt x="3950" y="8853"/>
                  </a:lnTo>
                  <a:cubicBezTo>
                    <a:pt x="4229" y="9064"/>
                    <a:pt x="4572" y="9160"/>
                    <a:pt x="4922" y="9160"/>
                  </a:cubicBezTo>
                  <a:cubicBezTo>
                    <a:pt x="5240" y="9160"/>
                    <a:pt x="5564" y="9081"/>
                    <a:pt x="5849" y="8938"/>
                  </a:cubicBezTo>
                  <a:cubicBezTo>
                    <a:pt x="6105" y="8810"/>
                    <a:pt x="6341" y="8617"/>
                    <a:pt x="6447" y="8361"/>
                  </a:cubicBezTo>
                  <a:cubicBezTo>
                    <a:pt x="6640" y="7914"/>
                    <a:pt x="6383" y="7444"/>
                    <a:pt x="6255" y="6974"/>
                  </a:cubicBezTo>
                  <a:cubicBezTo>
                    <a:pt x="6213" y="6846"/>
                    <a:pt x="6190" y="6718"/>
                    <a:pt x="6213" y="6611"/>
                  </a:cubicBezTo>
                  <a:cubicBezTo>
                    <a:pt x="6233" y="6483"/>
                    <a:pt x="6319" y="6354"/>
                    <a:pt x="6404" y="6269"/>
                  </a:cubicBezTo>
                  <a:cubicBezTo>
                    <a:pt x="6660" y="5950"/>
                    <a:pt x="6981" y="5671"/>
                    <a:pt x="7215" y="5330"/>
                  </a:cubicBezTo>
                  <a:cubicBezTo>
                    <a:pt x="7428" y="5053"/>
                    <a:pt x="7579" y="4690"/>
                    <a:pt x="7642" y="4348"/>
                  </a:cubicBezTo>
                  <a:cubicBezTo>
                    <a:pt x="7685" y="4007"/>
                    <a:pt x="7664" y="3665"/>
                    <a:pt x="7514" y="3388"/>
                  </a:cubicBezTo>
                  <a:cubicBezTo>
                    <a:pt x="7351" y="3103"/>
                    <a:pt x="7071" y="2895"/>
                    <a:pt x="6767" y="2895"/>
                  </a:cubicBezTo>
                  <a:cubicBezTo>
                    <a:pt x="6753" y="2895"/>
                    <a:pt x="6739" y="2896"/>
                    <a:pt x="6725" y="2897"/>
                  </a:cubicBezTo>
                  <a:cubicBezTo>
                    <a:pt x="6653" y="2897"/>
                    <a:pt x="6582" y="2907"/>
                    <a:pt x="6511" y="2907"/>
                  </a:cubicBezTo>
                  <a:cubicBezTo>
                    <a:pt x="6475" y="2907"/>
                    <a:pt x="6440" y="2904"/>
                    <a:pt x="6404" y="2897"/>
                  </a:cubicBezTo>
                  <a:cubicBezTo>
                    <a:pt x="6276" y="2854"/>
                    <a:pt x="6170" y="2726"/>
                    <a:pt x="6127" y="2577"/>
                  </a:cubicBezTo>
                  <a:cubicBezTo>
                    <a:pt x="6085" y="2427"/>
                    <a:pt x="6085" y="2279"/>
                    <a:pt x="6062" y="2128"/>
                  </a:cubicBezTo>
                  <a:cubicBezTo>
                    <a:pt x="5999" y="1339"/>
                    <a:pt x="5507" y="571"/>
                    <a:pt x="4782" y="207"/>
                  </a:cubicBezTo>
                  <a:cubicBezTo>
                    <a:pt x="4489" y="69"/>
                    <a:pt x="4164" y="1"/>
                    <a:pt x="3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4"/>
            <p:cNvSpPr/>
            <p:nvPr/>
          </p:nvSpPr>
          <p:spPr>
            <a:xfrm>
              <a:off x="1101981" y="2323273"/>
              <a:ext cx="15316" cy="2170758"/>
            </a:xfrm>
            <a:custGeom>
              <a:avLst/>
              <a:gdLst/>
              <a:ahLst/>
              <a:cxnLst/>
              <a:rect l="l" t="t" r="r" b="b"/>
              <a:pathLst>
                <a:path w="64" h="9071" extrusionOk="0">
                  <a:moveTo>
                    <a:pt x="43" y="0"/>
                  </a:moveTo>
                  <a:cubicBezTo>
                    <a:pt x="21" y="0"/>
                    <a:pt x="0" y="0"/>
                    <a:pt x="0" y="21"/>
                  </a:cubicBezTo>
                  <a:lnTo>
                    <a:pt x="0" y="9050"/>
                  </a:lnTo>
                  <a:cubicBezTo>
                    <a:pt x="0" y="9050"/>
                    <a:pt x="21" y="9071"/>
                    <a:pt x="43" y="9071"/>
                  </a:cubicBezTo>
                  <a:lnTo>
                    <a:pt x="63" y="9050"/>
                  </a:lnTo>
                  <a:lnTo>
                    <a:pt x="63" y="21"/>
                  </a:lnTo>
                  <a:cubicBezTo>
                    <a:pt x="63" y="0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DDDCD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4"/>
            <p:cNvSpPr/>
            <p:nvPr/>
          </p:nvSpPr>
          <p:spPr>
            <a:xfrm>
              <a:off x="744217" y="3206555"/>
              <a:ext cx="352496" cy="286451"/>
            </a:xfrm>
            <a:custGeom>
              <a:avLst/>
              <a:gdLst/>
              <a:ahLst/>
              <a:cxnLst/>
              <a:rect l="l" t="t" r="r" b="b"/>
              <a:pathLst>
                <a:path w="1473" h="1197" fill="none" extrusionOk="0">
                  <a:moveTo>
                    <a:pt x="1473" y="1196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1137399" y="2573349"/>
              <a:ext cx="296499" cy="301767"/>
            </a:xfrm>
            <a:custGeom>
              <a:avLst/>
              <a:gdLst/>
              <a:ahLst/>
              <a:cxnLst/>
              <a:rect l="l" t="t" r="r" b="b"/>
              <a:pathLst>
                <a:path w="1239" h="1261" fill="none" extrusionOk="0">
                  <a:moveTo>
                    <a:pt x="1" y="1260"/>
                  </a:moveTo>
                  <a:lnTo>
                    <a:pt x="1239" y="0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4"/>
            <p:cNvSpPr/>
            <p:nvPr/>
          </p:nvSpPr>
          <p:spPr>
            <a:xfrm>
              <a:off x="917954" y="2419953"/>
              <a:ext cx="173975" cy="173977"/>
            </a:xfrm>
            <a:custGeom>
              <a:avLst/>
              <a:gdLst/>
              <a:ahLst/>
              <a:cxnLst/>
              <a:rect l="l" t="t" r="r" b="b"/>
              <a:pathLst>
                <a:path w="727" h="727" fill="none" extrusionOk="0">
                  <a:moveTo>
                    <a:pt x="1" y="1"/>
                  </a:moveTo>
                  <a:lnTo>
                    <a:pt x="726" y="727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4"/>
            <p:cNvSpPr/>
            <p:nvPr/>
          </p:nvSpPr>
          <p:spPr>
            <a:xfrm>
              <a:off x="1050770" y="4366477"/>
              <a:ext cx="321865" cy="163686"/>
            </a:xfrm>
            <a:custGeom>
              <a:avLst/>
              <a:gdLst/>
              <a:ahLst/>
              <a:cxnLst/>
              <a:rect l="l" t="t" r="r" b="b"/>
              <a:pathLst>
                <a:path w="1345" h="684" extrusionOk="0">
                  <a:moveTo>
                    <a:pt x="661" y="0"/>
                  </a:moveTo>
                  <a:cubicBezTo>
                    <a:pt x="299" y="0"/>
                    <a:pt x="1" y="319"/>
                    <a:pt x="1" y="683"/>
                  </a:cubicBezTo>
                  <a:lnTo>
                    <a:pt x="1344" y="683"/>
                  </a:lnTo>
                  <a:cubicBezTo>
                    <a:pt x="1344" y="319"/>
                    <a:pt x="1046" y="0"/>
                    <a:pt x="661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1050770" y="4366477"/>
              <a:ext cx="321865" cy="163686"/>
            </a:xfrm>
            <a:custGeom>
              <a:avLst/>
              <a:gdLst/>
              <a:ahLst/>
              <a:cxnLst/>
              <a:rect l="l" t="t" r="r" b="b"/>
              <a:pathLst>
                <a:path w="1345" h="684" extrusionOk="0">
                  <a:moveTo>
                    <a:pt x="661" y="0"/>
                  </a:moveTo>
                  <a:cubicBezTo>
                    <a:pt x="533" y="0"/>
                    <a:pt x="385" y="63"/>
                    <a:pt x="277" y="128"/>
                  </a:cubicBezTo>
                  <a:cubicBezTo>
                    <a:pt x="257" y="149"/>
                    <a:pt x="235" y="171"/>
                    <a:pt x="214" y="171"/>
                  </a:cubicBezTo>
                  <a:cubicBezTo>
                    <a:pt x="86" y="299"/>
                    <a:pt x="1" y="490"/>
                    <a:pt x="1" y="683"/>
                  </a:cubicBezTo>
                  <a:lnTo>
                    <a:pt x="1344" y="683"/>
                  </a:lnTo>
                  <a:lnTo>
                    <a:pt x="1344" y="661"/>
                  </a:lnTo>
                  <a:cubicBezTo>
                    <a:pt x="1344" y="447"/>
                    <a:pt x="1239" y="256"/>
                    <a:pt x="1068" y="149"/>
                  </a:cubicBezTo>
                  <a:cubicBezTo>
                    <a:pt x="960" y="63"/>
                    <a:pt x="812" y="0"/>
                    <a:pt x="661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4"/>
            <p:cNvSpPr/>
            <p:nvPr/>
          </p:nvSpPr>
          <p:spPr>
            <a:xfrm>
              <a:off x="611402" y="3942186"/>
              <a:ext cx="214896" cy="207958"/>
            </a:xfrm>
            <a:custGeom>
              <a:avLst/>
              <a:gdLst/>
              <a:ahLst/>
              <a:cxnLst/>
              <a:rect l="l" t="t" r="r" b="b"/>
              <a:pathLst>
                <a:path w="898" h="869" extrusionOk="0">
                  <a:moveTo>
                    <a:pt x="1" y="1"/>
                  </a:moveTo>
                  <a:lnTo>
                    <a:pt x="1" y="1"/>
                  </a:lnTo>
                  <a:cubicBezTo>
                    <a:pt x="63" y="765"/>
                    <a:pt x="445" y="868"/>
                    <a:pt x="646" y="868"/>
                  </a:cubicBezTo>
                  <a:cubicBezTo>
                    <a:pt x="720" y="868"/>
                    <a:pt x="769" y="854"/>
                    <a:pt x="769" y="854"/>
                  </a:cubicBezTo>
                  <a:cubicBezTo>
                    <a:pt x="897" y="2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4"/>
            <p:cNvSpPr/>
            <p:nvPr/>
          </p:nvSpPr>
          <p:spPr>
            <a:xfrm>
              <a:off x="2685237" y="3171138"/>
              <a:ext cx="204606" cy="168472"/>
            </a:xfrm>
            <a:custGeom>
              <a:avLst/>
              <a:gdLst/>
              <a:ahLst/>
              <a:cxnLst/>
              <a:rect l="l" t="t" r="r" b="b"/>
              <a:pathLst>
                <a:path w="855" h="704" extrusionOk="0">
                  <a:moveTo>
                    <a:pt x="662" y="0"/>
                  </a:moveTo>
                  <a:cubicBezTo>
                    <a:pt x="1" y="299"/>
                    <a:pt x="278" y="704"/>
                    <a:pt x="278" y="704"/>
                  </a:cubicBezTo>
                  <a:cubicBezTo>
                    <a:pt x="855" y="619"/>
                    <a:pt x="662" y="0"/>
                    <a:pt x="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69" name="Google Shape;469;p44"/>
            <p:cNvGrpSpPr/>
            <p:nvPr/>
          </p:nvGrpSpPr>
          <p:grpSpPr>
            <a:xfrm>
              <a:off x="1984213" y="3861150"/>
              <a:ext cx="1687984" cy="868703"/>
              <a:chOff x="2019025" y="3827075"/>
              <a:chExt cx="1687984" cy="868703"/>
            </a:xfrm>
          </p:grpSpPr>
          <p:sp>
            <p:nvSpPr>
              <p:cNvPr id="470" name="Google Shape;470;p44"/>
              <p:cNvSpPr/>
              <p:nvPr/>
            </p:nvSpPr>
            <p:spPr>
              <a:xfrm>
                <a:off x="2217280" y="4371655"/>
                <a:ext cx="1291477" cy="324123"/>
              </a:xfrm>
              <a:custGeom>
                <a:avLst/>
                <a:gdLst/>
                <a:ahLst/>
                <a:cxnLst/>
                <a:rect l="l" t="t" r="r" b="b"/>
                <a:pathLst>
                  <a:path w="11400" h="2861" extrusionOk="0">
                    <a:moveTo>
                      <a:pt x="1" y="1"/>
                    </a:moveTo>
                    <a:lnTo>
                      <a:pt x="1" y="2861"/>
                    </a:lnTo>
                    <a:lnTo>
                      <a:pt x="1003" y="2861"/>
                    </a:lnTo>
                    <a:lnTo>
                      <a:pt x="1003" y="1410"/>
                    </a:lnTo>
                    <a:lnTo>
                      <a:pt x="10395" y="1410"/>
                    </a:lnTo>
                    <a:lnTo>
                      <a:pt x="10395" y="2861"/>
                    </a:lnTo>
                    <a:lnTo>
                      <a:pt x="11399" y="2861"/>
                    </a:lnTo>
                    <a:lnTo>
                      <a:pt x="11399" y="1"/>
                    </a:ln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44"/>
              <p:cNvSpPr/>
              <p:nvPr/>
            </p:nvSpPr>
            <p:spPr>
              <a:xfrm>
                <a:off x="2019025" y="4263011"/>
                <a:ext cx="1687984" cy="125865"/>
              </a:xfrm>
              <a:custGeom>
                <a:avLst/>
                <a:gdLst/>
                <a:ahLst/>
                <a:cxnLst/>
                <a:rect l="l" t="t" r="r" b="b"/>
                <a:pathLst>
                  <a:path w="14900" h="1111" extrusionOk="0">
                    <a:moveTo>
                      <a:pt x="556" y="0"/>
                    </a:moveTo>
                    <a:cubicBezTo>
                      <a:pt x="257" y="0"/>
                      <a:pt x="1" y="234"/>
                      <a:pt x="1" y="555"/>
                    </a:cubicBezTo>
                    <a:cubicBezTo>
                      <a:pt x="1" y="854"/>
                      <a:pt x="257" y="1110"/>
                      <a:pt x="556" y="1110"/>
                    </a:cubicBezTo>
                    <a:lnTo>
                      <a:pt x="14344" y="1110"/>
                    </a:lnTo>
                    <a:cubicBezTo>
                      <a:pt x="14643" y="1110"/>
                      <a:pt x="14899" y="854"/>
                      <a:pt x="14899" y="555"/>
                    </a:cubicBezTo>
                    <a:cubicBezTo>
                      <a:pt x="14899" y="234"/>
                      <a:pt x="14643" y="0"/>
                      <a:pt x="14344" y="0"/>
                    </a:cubicBezTo>
                    <a:close/>
                  </a:path>
                </a:pathLst>
              </a:custGeom>
              <a:solidFill>
                <a:srgbClr val="D0CE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44"/>
              <p:cNvSpPr/>
              <p:nvPr/>
            </p:nvSpPr>
            <p:spPr>
              <a:xfrm>
                <a:off x="2214788" y="3909889"/>
                <a:ext cx="75223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4" h="3118" extrusionOk="0">
                    <a:moveTo>
                      <a:pt x="1" y="1"/>
                    </a:moveTo>
                    <a:lnTo>
                      <a:pt x="1" y="3117"/>
                    </a:lnTo>
                    <a:lnTo>
                      <a:pt x="663" y="3117"/>
                    </a:lnTo>
                    <a:lnTo>
                      <a:pt x="663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44"/>
              <p:cNvSpPr/>
              <p:nvPr/>
            </p:nvSpPr>
            <p:spPr>
              <a:xfrm>
                <a:off x="2388912" y="3909889"/>
                <a:ext cx="75223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4" h="3118" extrusionOk="0">
                    <a:moveTo>
                      <a:pt x="1" y="1"/>
                    </a:moveTo>
                    <a:lnTo>
                      <a:pt x="1" y="3117"/>
                    </a:lnTo>
                    <a:lnTo>
                      <a:pt x="663" y="3117"/>
                    </a:lnTo>
                    <a:lnTo>
                      <a:pt x="663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44"/>
              <p:cNvSpPr/>
              <p:nvPr/>
            </p:nvSpPr>
            <p:spPr>
              <a:xfrm>
                <a:off x="2563037" y="3909889"/>
                <a:ext cx="75110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118" extrusionOk="0">
                    <a:moveTo>
                      <a:pt x="0" y="1"/>
                    </a:moveTo>
                    <a:lnTo>
                      <a:pt x="0" y="3117"/>
                    </a:lnTo>
                    <a:lnTo>
                      <a:pt x="663" y="3117"/>
                    </a:lnTo>
                    <a:lnTo>
                      <a:pt x="663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44"/>
              <p:cNvSpPr/>
              <p:nvPr/>
            </p:nvSpPr>
            <p:spPr>
              <a:xfrm>
                <a:off x="2739654" y="3909889"/>
                <a:ext cx="72617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118" extrusionOk="0">
                    <a:moveTo>
                      <a:pt x="0" y="1"/>
                    </a:moveTo>
                    <a:lnTo>
                      <a:pt x="0" y="3117"/>
                    </a:lnTo>
                    <a:lnTo>
                      <a:pt x="641" y="3117"/>
                    </a:lnTo>
                    <a:lnTo>
                      <a:pt x="641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44"/>
              <p:cNvSpPr/>
              <p:nvPr/>
            </p:nvSpPr>
            <p:spPr>
              <a:xfrm>
                <a:off x="2913778" y="3909889"/>
                <a:ext cx="74996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118" extrusionOk="0">
                    <a:moveTo>
                      <a:pt x="0" y="1"/>
                    </a:moveTo>
                    <a:lnTo>
                      <a:pt x="0" y="3117"/>
                    </a:lnTo>
                    <a:lnTo>
                      <a:pt x="661" y="3117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44"/>
              <p:cNvSpPr/>
              <p:nvPr/>
            </p:nvSpPr>
            <p:spPr>
              <a:xfrm>
                <a:off x="3087903" y="3909889"/>
                <a:ext cx="74883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118" extrusionOk="0">
                    <a:moveTo>
                      <a:pt x="0" y="1"/>
                    </a:moveTo>
                    <a:lnTo>
                      <a:pt x="0" y="3117"/>
                    </a:lnTo>
                    <a:lnTo>
                      <a:pt x="661" y="3117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44"/>
              <p:cNvSpPr/>
              <p:nvPr/>
            </p:nvSpPr>
            <p:spPr>
              <a:xfrm>
                <a:off x="3261914" y="3909889"/>
                <a:ext cx="74996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118" extrusionOk="0">
                    <a:moveTo>
                      <a:pt x="1" y="1"/>
                    </a:moveTo>
                    <a:lnTo>
                      <a:pt x="1" y="3117"/>
                    </a:lnTo>
                    <a:lnTo>
                      <a:pt x="662" y="3117"/>
                    </a:lnTo>
                    <a:lnTo>
                      <a:pt x="662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44"/>
              <p:cNvSpPr/>
              <p:nvPr/>
            </p:nvSpPr>
            <p:spPr>
              <a:xfrm>
                <a:off x="3438418" y="3909889"/>
                <a:ext cx="72617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118" extrusionOk="0">
                    <a:moveTo>
                      <a:pt x="0" y="1"/>
                    </a:moveTo>
                    <a:lnTo>
                      <a:pt x="0" y="3117"/>
                    </a:lnTo>
                    <a:lnTo>
                      <a:pt x="641" y="3117"/>
                    </a:lnTo>
                    <a:lnTo>
                      <a:pt x="641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44"/>
              <p:cNvSpPr/>
              <p:nvPr/>
            </p:nvSpPr>
            <p:spPr>
              <a:xfrm>
                <a:off x="2045535" y="3827075"/>
                <a:ext cx="1634739" cy="202902"/>
              </a:xfrm>
              <a:custGeom>
                <a:avLst/>
                <a:gdLst/>
                <a:ahLst/>
                <a:cxnLst/>
                <a:rect l="l" t="t" r="r" b="b"/>
                <a:pathLst>
                  <a:path w="14430" h="1791" extrusionOk="0">
                    <a:moveTo>
                      <a:pt x="7215" y="0"/>
                    </a:moveTo>
                    <a:cubicBezTo>
                      <a:pt x="5006" y="0"/>
                      <a:pt x="2797" y="230"/>
                      <a:pt x="513" y="689"/>
                    </a:cubicBezTo>
                    <a:cubicBezTo>
                      <a:pt x="194" y="774"/>
                      <a:pt x="1" y="1073"/>
                      <a:pt x="86" y="1372"/>
                    </a:cubicBezTo>
                    <a:cubicBezTo>
                      <a:pt x="142" y="1628"/>
                      <a:pt x="384" y="1791"/>
                      <a:pt x="641" y="1791"/>
                    </a:cubicBezTo>
                    <a:cubicBezTo>
                      <a:pt x="684" y="1791"/>
                      <a:pt x="727" y="1786"/>
                      <a:pt x="769" y="1777"/>
                    </a:cubicBezTo>
                    <a:cubicBezTo>
                      <a:pt x="2968" y="1329"/>
                      <a:pt x="5091" y="1104"/>
                      <a:pt x="7215" y="1104"/>
                    </a:cubicBezTo>
                    <a:cubicBezTo>
                      <a:pt x="9339" y="1104"/>
                      <a:pt x="11463" y="1329"/>
                      <a:pt x="13661" y="1777"/>
                    </a:cubicBezTo>
                    <a:cubicBezTo>
                      <a:pt x="13704" y="1786"/>
                      <a:pt x="13747" y="1791"/>
                      <a:pt x="13789" y="1791"/>
                    </a:cubicBezTo>
                    <a:cubicBezTo>
                      <a:pt x="14046" y="1791"/>
                      <a:pt x="14290" y="1628"/>
                      <a:pt x="14344" y="1372"/>
                    </a:cubicBezTo>
                    <a:cubicBezTo>
                      <a:pt x="14430" y="1073"/>
                      <a:pt x="14238" y="774"/>
                      <a:pt x="13917" y="689"/>
                    </a:cubicBezTo>
                    <a:cubicBezTo>
                      <a:pt x="11634" y="230"/>
                      <a:pt x="9424" y="0"/>
                      <a:pt x="7215" y="0"/>
                    </a:cubicBezTo>
                    <a:close/>
                  </a:path>
                </a:pathLst>
              </a:custGeom>
              <a:solidFill>
                <a:srgbClr val="D0CE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1" name="Google Shape;481;p44"/>
            <p:cNvGrpSpPr/>
            <p:nvPr/>
          </p:nvGrpSpPr>
          <p:grpSpPr>
            <a:xfrm>
              <a:off x="3706275" y="2715750"/>
              <a:ext cx="468926" cy="2014100"/>
              <a:chOff x="3706275" y="2715750"/>
              <a:chExt cx="468926" cy="2014100"/>
            </a:xfrm>
          </p:grpSpPr>
          <p:sp>
            <p:nvSpPr>
              <p:cNvPr id="482" name="Google Shape;482;p44"/>
              <p:cNvSpPr/>
              <p:nvPr/>
            </p:nvSpPr>
            <p:spPr>
              <a:xfrm>
                <a:off x="3926283" y="4642159"/>
                <a:ext cx="71792" cy="15316"/>
              </a:xfrm>
              <a:custGeom>
                <a:avLst/>
                <a:gdLst/>
                <a:ahLst/>
                <a:cxnLst/>
                <a:rect l="l" t="t" r="r" b="b"/>
                <a:pathLst>
                  <a:path w="300" h="64" extrusionOk="0">
                    <a:moveTo>
                      <a:pt x="151" y="1"/>
                    </a:moveTo>
                    <a:cubicBezTo>
                      <a:pt x="66" y="1"/>
                      <a:pt x="1" y="21"/>
                      <a:pt x="1" y="43"/>
                    </a:cubicBezTo>
                    <a:cubicBezTo>
                      <a:pt x="1" y="64"/>
                      <a:pt x="66" y="64"/>
                      <a:pt x="151" y="64"/>
                    </a:cubicBezTo>
                    <a:cubicBezTo>
                      <a:pt x="236" y="64"/>
                      <a:pt x="300" y="64"/>
                      <a:pt x="300" y="43"/>
                    </a:cubicBezTo>
                    <a:cubicBezTo>
                      <a:pt x="300" y="21"/>
                      <a:pt x="236" y="1"/>
                      <a:pt x="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44"/>
              <p:cNvSpPr/>
              <p:nvPr/>
            </p:nvSpPr>
            <p:spPr>
              <a:xfrm>
                <a:off x="3738048" y="2738567"/>
                <a:ext cx="405272" cy="264104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2477" extrusionOk="0">
                    <a:moveTo>
                      <a:pt x="1" y="0"/>
                    </a:moveTo>
                    <a:lnTo>
                      <a:pt x="704" y="2476"/>
                    </a:lnTo>
                    <a:lnTo>
                      <a:pt x="3095" y="2476"/>
                    </a:lnTo>
                    <a:lnTo>
                      <a:pt x="3800" y="0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44"/>
              <p:cNvSpPr/>
              <p:nvPr/>
            </p:nvSpPr>
            <p:spPr>
              <a:xfrm>
                <a:off x="3844991" y="2738567"/>
                <a:ext cx="191281" cy="264104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2477" extrusionOk="0">
                    <a:moveTo>
                      <a:pt x="0" y="0"/>
                    </a:moveTo>
                    <a:lnTo>
                      <a:pt x="342" y="2476"/>
                    </a:lnTo>
                    <a:lnTo>
                      <a:pt x="1474" y="2476"/>
                    </a:lnTo>
                    <a:lnTo>
                      <a:pt x="1793" y="0"/>
                    </a:lnTo>
                    <a:close/>
                  </a:path>
                </a:pathLst>
              </a:custGeom>
              <a:solidFill>
                <a:srgbClr val="D0CE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44"/>
              <p:cNvSpPr/>
              <p:nvPr/>
            </p:nvSpPr>
            <p:spPr>
              <a:xfrm>
                <a:off x="3851921" y="4265509"/>
                <a:ext cx="177633" cy="427983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4014" extrusionOk="0">
                    <a:moveTo>
                      <a:pt x="0" y="0"/>
                    </a:moveTo>
                    <a:lnTo>
                      <a:pt x="0" y="4013"/>
                    </a:lnTo>
                    <a:lnTo>
                      <a:pt x="1665" y="4013"/>
                    </a:lnTo>
                    <a:lnTo>
                      <a:pt x="16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44"/>
              <p:cNvSpPr/>
              <p:nvPr/>
            </p:nvSpPr>
            <p:spPr>
              <a:xfrm>
                <a:off x="3894997" y="2995634"/>
                <a:ext cx="93508" cy="1240446"/>
              </a:xfrm>
              <a:custGeom>
                <a:avLst/>
                <a:gdLst/>
                <a:ahLst/>
                <a:cxnLst/>
                <a:rect l="l" t="t" r="r" b="b"/>
                <a:pathLst>
                  <a:path w="877" h="11634" extrusionOk="0">
                    <a:moveTo>
                      <a:pt x="1" y="0"/>
                    </a:moveTo>
                    <a:lnTo>
                      <a:pt x="1" y="11634"/>
                    </a:lnTo>
                    <a:lnTo>
                      <a:pt x="877" y="11634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44"/>
              <p:cNvSpPr/>
              <p:nvPr/>
            </p:nvSpPr>
            <p:spPr>
              <a:xfrm>
                <a:off x="3851921" y="4201749"/>
                <a:ext cx="177633" cy="68452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642" extrusionOk="0">
                    <a:moveTo>
                      <a:pt x="0" y="1"/>
                    </a:moveTo>
                    <a:lnTo>
                      <a:pt x="0" y="641"/>
                    </a:lnTo>
                    <a:lnTo>
                      <a:pt x="1665" y="641"/>
                    </a:lnTo>
                    <a:lnTo>
                      <a:pt x="1665" y="1"/>
                    </a:ln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44"/>
              <p:cNvSpPr/>
              <p:nvPr/>
            </p:nvSpPr>
            <p:spPr>
              <a:xfrm>
                <a:off x="3872286" y="3227751"/>
                <a:ext cx="139036" cy="66213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621" extrusionOk="0">
                    <a:moveTo>
                      <a:pt x="0" y="0"/>
                    </a:moveTo>
                    <a:lnTo>
                      <a:pt x="0" y="620"/>
                    </a:lnTo>
                    <a:lnTo>
                      <a:pt x="1303" y="620"/>
                    </a:lnTo>
                    <a:lnTo>
                      <a:pt x="1303" y="0"/>
                    </a:ln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44"/>
              <p:cNvSpPr/>
              <p:nvPr/>
            </p:nvSpPr>
            <p:spPr>
              <a:xfrm>
                <a:off x="3765450" y="4656920"/>
                <a:ext cx="352707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3308" h="684" extrusionOk="0">
                    <a:moveTo>
                      <a:pt x="661" y="1"/>
                    </a:moveTo>
                    <a:cubicBezTo>
                      <a:pt x="299" y="1"/>
                      <a:pt x="0" y="300"/>
                      <a:pt x="0" y="684"/>
                    </a:cubicBezTo>
                    <a:lnTo>
                      <a:pt x="3308" y="684"/>
                    </a:lnTo>
                    <a:cubicBezTo>
                      <a:pt x="3308" y="300"/>
                      <a:pt x="3009" y="1"/>
                      <a:pt x="2625" y="1"/>
                    </a:cubicBez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44"/>
              <p:cNvSpPr/>
              <p:nvPr/>
            </p:nvSpPr>
            <p:spPr>
              <a:xfrm>
                <a:off x="3810978" y="2995634"/>
                <a:ext cx="261652" cy="4339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407" extrusionOk="0">
                    <a:moveTo>
                      <a:pt x="0" y="0"/>
                    </a:moveTo>
                    <a:cubicBezTo>
                      <a:pt x="0" y="214"/>
                      <a:pt x="171" y="407"/>
                      <a:pt x="405" y="407"/>
                    </a:cubicBezTo>
                    <a:lnTo>
                      <a:pt x="2049" y="407"/>
                    </a:lnTo>
                    <a:cubicBezTo>
                      <a:pt x="2263" y="407"/>
                      <a:pt x="2454" y="214"/>
                      <a:pt x="2454" y="0"/>
                    </a:cubicBez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44"/>
              <p:cNvSpPr/>
              <p:nvPr/>
            </p:nvSpPr>
            <p:spPr>
              <a:xfrm>
                <a:off x="3706275" y="2715750"/>
                <a:ext cx="468926" cy="52352"/>
              </a:xfrm>
              <a:custGeom>
                <a:avLst/>
                <a:gdLst/>
                <a:ahLst/>
                <a:cxnLst/>
                <a:rect l="l" t="t" r="r" b="b"/>
                <a:pathLst>
                  <a:path w="4398" h="491" extrusionOk="0">
                    <a:moveTo>
                      <a:pt x="256" y="1"/>
                    </a:moveTo>
                    <a:cubicBezTo>
                      <a:pt x="106" y="1"/>
                      <a:pt x="0" y="106"/>
                      <a:pt x="0" y="235"/>
                    </a:cubicBezTo>
                    <a:cubicBezTo>
                      <a:pt x="0" y="385"/>
                      <a:pt x="106" y="491"/>
                      <a:pt x="256" y="491"/>
                    </a:cubicBezTo>
                    <a:lnTo>
                      <a:pt x="4162" y="491"/>
                    </a:lnTo>
                    <a:cubicBezTo>
                      <a:pt x="4290" y="491"/>
                      <a:pt x="4397" y="385"/>
                      <a:pt x="4397" y="235"/>
                    </a:cubicBezTo>
                    <a:cubicBezTo>
                      <a:pt x="4397" y="106"/>
                      <a:pt x="4290" y="1"/>
                      <a:pt x="4162" y="1"/>
                    </a:cubicBez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666205" y="930417"/>
            <a:ext cx="845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Sedgwick Ave"/>
                <a:cs typeface="Arial"/>
                <a:sym typeface="Sedgwick Ave"/>
              </a:rPr>
              <a:t>01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3478" y="2925420"/>
            <a:ext cx="845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Sedgwick Ave"/>
                <a:cs typeface="Arial"/>
                <a:sym typeface="Sedgwick Ave"/>
              </a:rPr>
              <a:t>02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8" name="Google Shape;437;p44"/>
          <p:cNvSpPr txBox="1">
            <a:spLocks/>
          </p:cNvSpPr>
          <p:nvPr/>
        </p:nvSpPr>
        <p:spPr>
          <a:xfrm>
            <a:off x="1481002" y="2665258"/>
            <a:ext cx="7197406" cy="131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pPr lvl="0"/>
            <a:r>
              <a:rPr lang="en-US" dirty="0"/>
              <a:t>Marketing should be tailored to different bike type users especially Dock type users as our member users don’t like docked </a:t>
            </a:r>
            <a:r>
              <a:rPr lang="en-US" dirty="0" smtClean="0"/>
              <a:t>bikes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788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4"/>
          <p:cNvSpPr txBox="1">
            <a:spLocks noGrp="1"/>
          </p:cNvSpPr>
          <p:nvPr>
            <p:ph type="title"/>
          </p:nvPr>
        </p:nvSpPr>
        <p:spPr>
          <a:xfrm>
            <a:off x="1414428" y="1635057"/>
            <a:ext cx="7064689" cy="14534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Marketing should target the everyday people like commuters or people having routine schedules traveling over short distances or people who like to keep bicycles as a main commuting means (docked type users) </a:t>
            </a:r>
          </a:p>
        </p:txBody>
      </p:sp>
      <p:grpSp>
        <p:nvGrpSpPr>
          <p:cNvPr id="439" name="Google Shape;439;p44"/>
          <p:cNvGrpSpPr/>
          <p:nvPr/>
        </p:nvGrpSpPr>
        <p:grpSpPr>
          <a:xfrm>
            <a:off x="-232312" y="3764604"/>
            <a:ext cx="3053334" cy="1479412"/>
            <a:chOff x="-601964" y="1635025"/>
            <a:chExt cx="7925013" cy="3628448"/>
          </a:xfrm>
        </p:grpSpPr>
        <p:sp>
          <p:nvSpPr>
            <p:cNvPr id="440" name="Google Shape;440;p44"/>
            <p:cNvSpPr/>
            <p:nvPr/>
          </p:nvSpPr>
          <p:spPr>
            <a:xfrm>
              <a:off x="-601964" y="4497381"/>
              <a:ext cx="7925013" cy="766092"/>
            </a:xfrm>
            <a:custGeom>
              <a:avLst/>
              <a:gdLst/>
              <a:ahLst/>
              <a:cxnLst/>
              <a:rect l="l" t="t" r="r" b="b"/>
              <a:pathLst>
                <a:path w="48434" h="4682" extrusionOk="0">
                  <a:moveTo>
                    <a:pt x="2354" y="1"/>
                  </a:moveTo>
                  <a:cubicBezTo>
                    <a:pt x="2354" y="1"/>
                    <a:pt x="1" y="1702"/>
                    <a:pt x="35" y="3368"/>
                  </a:cubicBezTo>
                  <a:cubicBezTo>
                    <a:pt x="80" y="4415"/>
                    <a:pt x="2735" y="4682"/>
                    <a:pt x="9569" y="4682"/>
                  </a:cubicBezTo>
                  <a:cubicBezTo>
                    <a:pt x="13862" y="4682"/>
                    <a:pt x="19804" y="4577"/>
                    <a:pt x="27784" y="4493"/>
                  </a:cubicBezTo>
                  <a:cubicBezTo>
                    <a:pt x="48433" y="4238"/>
                    <a:pt x="42240" y="3261"/>
                    <a:pt x="33981" y="2644"/>
                  </a:cubicBezTo>
                  <a:cubicBezTo>
                    <a:pt x="25756" y="2029"/>
                    <a:pt x="37058" y="2137"/>
                    <a:pt x="42385" y="1847"/>
                  </a:cubicBezTo>
                  <a:cubicBezTo>
                    <a:pt x="47674" y="1557"/>
                    <a:pt x="33546" y="1015"/>
                    <a:pt x="36479" y="580"/>
                  </a:cubicBezTo>
                  <a:cubicBezTo>
                    <a:pt x="39449" y="146"/>
                    <a:pt x="33981" y="1"/>
                    <a:pt x="33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4"/>
            <p:cNvSpPr/>
            <p:nvPr/>
          </p:nvSpPr>
          <p:spPr>
            <a:xfrm>
              <a:off x="364078" y="4835756"/>
              <a:ext cx="170661" cy="153480"/>
            </a:xfrm>
            <a:custGeom>
              <a:avLst/>
              <a:gdLst/>
              <a:ahLst/>
              <a:cxnLst/>
              <a:rect l="l" t="t" r="r" b="b"/>
              <a:pathLst>
                <a:path w="1043" h="938" extrusionOk="0">
                  <a:moveTo>
                    <a:pt x="759" y="0"/>
                  </a:moveTo>
                  <a:cubicBezTo>
                    <a:pt x="598" y="0"/>
                    <a:pt x="531" y="498"/>
                    <a:pt x="513" y="666"/>
                  </a:cubicBezTo>
                  <a:lnTo>
                    <a:pt x="513" y="666"/>
                  </a:lnTo>
                  <a:cubicBezTo>
                    <a:pt x="524" y="520"/>
                    <a:pt x="539" y="127"/>
                    <a:pt x="362" y="69"/>
                  </a:cubicBezTo>
                  <a:cubicBezTo>
                    <a:pt x="352" y="65"/>
                    <a:pt x="343" y="63"/>
                    <a:pt x="336" y="63"/>
                  </a:cubicBezTo>
                  <a:cubicBezTo>
                    <a:pt x="202" y="63"/>
                    <a:pt x="362" y="613"/>
                    <a:pt x="362" y="613"/>
                  </a:cubicBezTo>
                  <a:cubicBezTo>
                    <a:pt x="362" y="613"/>
                    <a:pt x="258" y="327"/>
                    <a:pt x="162" y="327"/>
                  </a:cubicBezTo>
                  <a:cubicBezTo>
                    <a:pt x="144" y="327"/>
                    <a:pt x="127" y="336"/>
                    <a:pt x="110" y="358"/>
                  </a:cubicBezTo>
                  <a:cubicBezTo>
                    <a:pt x="0" y="503"/>
                    <a:pt x="328" y="938"/>
                    <a:pt x="328" y="938"/>
                  </a:cubicBezTo>
                  <a:lnTo>
                    <a:pt x="690" y="938"/>
                  </a:lnTo>
                  <a:cubicBezTo>
                    <a:pt x="690" y="938"/>
                    <a:pt x="869" y="831"/>
                    <a:pt x="942" y="503"/>
                  </a:cubicBezTo>
                  <a:cubicBezTo>
                    <a:pt x="966" y="439"/>
                    <a:pt x="966" y="414"/>
                    <a:pt x="950" y="414"/>
                  </a:cubicBezTo>
                  <a:cubicBezTo>
                    <a:pt x="907" y="414"/>
                    <a:pt x="755" y="594"/>
                    <a:pt x="686" y="678"/>
                  </a:cubicBezTo>
                  <a:lnTo>
                    <a:pt x="686" y="678"/>
                  </a:lnTo>
                  <a:cubicBezTo>
                    <a:pt x="784" y="553"/>
                    <a:pt x="1043" y="182"/>
                    <a:pt x="835" y="34"/>
                  </a:cubicBezTo>
                  <a:cubicBezTo>
                    <a:pt x="807" y="10"/>
                    <a:pt x="782" y="0"/>
                    <a:pt x="759" y="0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4"/>
            <p:cNvSpPr/>
            <p:nvPr/>
          </p:nvSpPr>
          <p:spPr>
            <a:xfrm>
              <a:off x="429364" y="4965511"/>
              <a:ext cx="112574" cy="41888"/>
            </a:xfrm>
            <a:custGeom>
              <a:avLst/>
              <a:gdLst/>
              <a:ahLst/>
              <a:cxnLst/>
              <a:rect l="l" t="t" r="r" b="b"/>
              <a:pathLst>
                <a:path w="688" h="256" extrusionOk="0">
                  <a:moveTo>
                    <a:pt x="218" y="0"/>
                  </a:moveTo>
                  <a:cubicBezTo>
                    <a:pt x="218" y="0"/>
                    <a:pt x="1" y="255"/>
                    <a:pt x="218" y="255"/>
                  </a:cubicBezTo>
                  <a:lnTo>
                    <a:pt x="688" y="255"/>
                  </a:lnTo>
                  <a:cubicBezTo>
                    <a:pt x="688" y="255"/>
                    <a:pt x="543" y="0"/>
                    <a:pt x="436" y="0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4"/>
            <p:cNvSpPr/>
            <p:nvPr/>
          </p:nvSpPr>
          <p:spPr>
            <a:xfrm>
              <a:off x="4353420" y="4391024"/>
              <a:ext cx="178024" cy="153971"/>
            </a:xfrm>
            <a:custGeom>
              <a:avLst/>
              <a:gdLst/>
              <a:ahLst/>
              <a:cxnLst/>
              <a:rect l="l" t="t" r="r" b="b"/>
              <a:pathLst>
                <a:path w="1088" h="941" extrusionOk="0">
                  <a:moveTo>
                    <a:pt x="768" y="1"/>
                  </a:moveTo>
                  <a:cubicBezTo>
                    <a:pt x="598" y="1"/>
                    <a:pt x="511" y="727"/>
                    <a:pt x="508" y="757"/>
                  </a:cubicBezTo>
                  <a:lnTo>
                    <a:pt x="508" y="757"/>
                  </a:lnTo>
                  <a:cubicBezTo>
                    <a:pt x="511" y="730"/>
                    <a:pt x="576" y="142"/>
                    <a:pt x="398" y="71"/>
                  </a:cubicBezTo>
                  <a:cubicBezTo>
                    <a:pt x="391" y="70"/>
                    <a:pt x="384" y="69"/>
                    <a:pt x="378" y="69"/>
                  </a:cubicBezTo>
                  <a:cubicBezTo>
                    <a:pt x="192" y="69"/>
                    <a:pt x="363" y="613"/>
                    <a:pt x="363" y="613"/>
                  </a:cubicBezTo>
                  <a:cubicBezTo>
                    <a:pt x="363" y="613"/>
                    <a:pt x="262" y="361"/>
                    <a:pt x="165" y="361"/>
                  </a:cubicBezTo>
                  <a:cubicBezTo>
                    <a:pt x="145" y="361"/>
                    <a:pt x="126" y="372"/>
                    <a:pt x="108" y="396"/>
                  </a:cubicBezTo>
                  <a:cubicBezTo>
                    <a:pt x="1" y="506"/>
                    <a:pt x="325" y="941"/>
                    <a:pt x="325" y="941"/>
                  </a:cubicBezTo>
                  <a:lnTo>
                    <a:pt x="687" y="941"/>
                  </a:lnTo>
                  <a:cubicBezTo>
                    <a:pt x="687" y="941"/>
                    <a:pt x="870" y="830"/>
                    <a:pt x="977" y="541"/>
                  </a:cubicBezTo>
                  <a:cubicBezTo>
                    <a:pt x="1003" y="473"/>
                    <a:pt x="1001" y="447"/>
                    <a:pt x="982" y="447"/>
                  </a:cubicBezTo>
                  <a:cubicBezTo>
                    <a:pt x="922" y="447"/>
                    <a:pt x="687" y="723"/>
                    <a:pt x="687" y="723"/>
                  </a:cubicBezTo>
                  <a:cubicBezTo>
                    <a:pt x="687" y="723"/>
                    <a:pt x="1087" y="251"/>
                    <a:pt x="832" y="33"/>
                  </a:cubicBezTo>
                  <a:cubicBezTo>
                    <a:pt x="810" y="11"/>
                    <a:pt x="788" y="1"/>
                    <a:pt x="768" y="1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4"/>
            <p:cNvSpPr/>
            <p:nvPr/>
          </p:nvSpPr>
          <p:spPr>
            <a:xfrm>
              <a:off x="4418380" y="4521106"/>
              <a:ext cx="113065" cy="47615"/>
            </a:xfrm>
            <a:custGeom>
              <a:avLst/>
              <a:gdLst/>
              <a:ahLst/>
              <a:cxnLst/>
              <a:rect l="l" t="t" r="r" b="b"/>
              <a:pathLst>
                <a:path w="691" h="291" extrusionOk="0">
                  <a:moveTo>
                    <a:pt x="218" y="1"/>
                  </a:moveTo>
                  <a:cubicBezTo>
                    <a:pt x="218" y="1"/>
                    <a:pt x="1" y="290"/>
                    <a:pt x="218" y="290"/>
                  </a:cubicBezTo>
                  <a:lnTo>
                    <a:pt x="690" y="290"/>
                  </a:lnTo>
                  <a:cubicBezTo>
                    <a:pt x="690" y="290"/>
                    <a:pt x="545" y="1"/>
                    <a:pt x="473" y="1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4"/>
            <p:cNvSpPr/>
            <p:nvPr/>
          </p:nvSpPr>
          <p:spPr>
            <a:xfrm>
              <a:off x="4531281" y="4941785"/>
              <a:ext cx="118628" cy="47451"/>
            </a:xfrm>
            <a:custGeom>
              <a:avLst/>
              <a:gdLst/>
              <a:ahLst/>
              <a:cxnLst/>
              <a:rect l="l" t="t" r="r" b="b"/>
              <a:pathLst>
                <a:path w="725" h="290" extrusionOk="0">
                  <a:moveTo>
                    <a:pt x="252" y="0"/>
                  </a:moveTo>
                  <a:cubicBezTo>
                    <a:pt x="180" y="0"/>
                    <a:pt x="0" y="290"/>
                    <a:pt x="0" y="290"/>
                  </a:cubicBezTo>
                  <a:lnTo>
                    <a:pt x="507" y="290"/>
                  </a:lnTo>
                  <a:cubicBezTo>
                    <a:pt x="725" y="290"/>
                    <a:pt x="507" y="0"/>
                    <a:pt x="507" y="0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4"/>
            <p:cNvSpPr/>
            <p:nvPr/>
          </p:nvSpPr>
          <p:spPr>
            <a:xfrm>
              <a:off x="1035215" y="2190457"/>
              <a:ext cx="2779049" cy="2395707"/>
            </a:xfrm>
            <a:custGeom>
              <a:avLst/>
              <a:gdLst/>
              <a:ahLst/>
              <a:cxnLst/>
              <a:rect l="l" t="t" r="r" b="b"/>
              <a:pathLst>
                <a:path w="11613" h="10011" extrusionOk="0">
                  <a:moveTo>
                    <a:pt x="2392" y="0"/>
                  </a:moveTo>
                  <a:cubicBezTo>
                    <a:pt x="2043" y="0"/>
                    <a:pt x="1708" y="95"/>
                    <a:pt x="1432" y="320"/>
                  </a:cubicBezTo>
                  <a:cubicBezTo>
                    <a:pt x="1047" y="641"/>
                    <a:pt x="855" y="1131"/>
                    <a:pt x="726" y="1600"/>
                  </a:cubicBezTo>
                  <a:cubicBezTo>
                    <a:pt x="1" y="4290"/>
                    <a:pt x="214" y="7215"/>
                    <a:pt x="1367" y="9754"/>
                  </a:cubicBezTo>
                  <a:lnTo>
                    <a:pt x="9990" y="10010"/>
                  </a:lnTo>
                  <a:cubicBezTo>
                    <a:pt x="11336" y="8495"/>
                    <a:pt x="11612" y="6125"/>
                    <a:pt x="10695" y="4312"/>
                  </a:cubicBezTo>
                  <a:cubicBezTo>
                    <a:pt x="10529" y="3980"/>
                    <a:pt x="10262" y="3648"/>
                    <a:pt x="9915" y="3648"/>
                  </a:cubicBezTo>
                  <a:cubicBezTo>
                    <a:pt x="9905" y="3648"/>
                    <a:pt x="9895" y="3649"/>
                    <a:pt x="9884" y="3649"/>
                  </a:cubicBezTo>
                  <a:cubicBezTo>
                    <a:pt x="9713" y="3649"/>
                    <a:pt x="9543" y="3757"/>
                    <a:pt x="9415" y="3863"/>
                  </a:cubicBezTo>
                  <a:cubicBezTo>
                    <a:pt x="8988" y="4204"/>
                    <a:pt x="8774" y="4717"/>
                    <a:pt x="8411" y="5143"/>
                  </a:cubicBezTo>
                  <a:cubicBezTo>
                    <a:pt x="8149" y="5454"/>
                    <a:pt x="7738" y="5715"/>
                    <a:pt x="7348" y="5715"/>
                  </a:cubicBezTo>
                  <a:cubicBezTo>
                    <a:pt x="7229" y="5715"/>
                    <a:pt x="7112" y="5690"/>
                    <a:pt x="7002" y="5635"/>
                  </a:cubicBezTo>
                  <a:cubicBezTo>
                    <a:pt x="6618" y="5442"/>
                    <a:pt x="6490" y="4995"/>
                    <a:pt x="6361" y="4611"/>
                  </a:cubicBezTo>
                  <a:cubicBezTo>
                    <a:pt x="5892" y="3052"/>
                    <a:pt x="5231" y="1452"/>
                    <a:pt x="3885" y="512"/>
                  </a:cubicBezTo>
                  <a:cubicBezTo>
                    <a:pt x="3453" y="207"/>
                    <a:pt x="2907" y="0"/>
                    <a:pt x="2392" y="0"/>
                  </a:cubicBezTo>
                  <a:close/>
                </a:path>
              </a:pathLst>
            </a:custGeom>
            <a:solidFill>
              <a:schemeClr val="lt2">
                <a:alpha val="4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4"/>
            <p:cNvSpPr/>
            <p:nvPr/>
          </p:nvSpPr>
          <p:spPr>
            <a:xfrm>
              <a:off x="1571741" y="4580897"/>
              <a:ext cx="158420" cy="41161"/>
            </a:xfrm>
            <a:custGeom>
              <a:avLst/>
              <a:gdLst/>
              <a:ahLst/>
              <a:cxnLst/>
              <a:rect l="l" t="t" r="r" b="b"/>
              <a:pathLst>
                <a:path w="662" h="172" extrusionOk="0">
                  <a:moveTo>
                    <a:pt x="320" y="1"/>
                  </a:moveTo>
                  <a:cubicBezTo>
                    <a:pt x="129" y="1"/>
                    <a:pt x="1" y="43"/>
                    <a:pt x="1" y="86"/>
                  </a:cubicBezTo>
                  <a:cubicBezTo>
                    <a:pt x="1" y="129"/>
                    <a:pt x="129" y="171"/>
                    <a:pt x="320" y="171"/>
                  </a:cubicBezTo>
                  <a:cubicBezTo>
                    <a:pt x="513" y="171"/>
                    <a:pt x="662" y="129"/>
                    <a:pt x="662" y="86"/>
                  </a:cubicBezTo>
                  <a:cubicBezTo>
                    <a:pt x="662" y="43"/>
                    <a:pt x="513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4"/>
            <p:cNvSpPr/>
            <p:nvPr/>
          </p:nvSpPr>
          <p:spPr>
            <a:xfrm>
              <a:off x="1157740" y="4570606"/>
              <a:ext cx="143344" cy="25606"/>
            </a:xfrm>
            <a:custGeom>
              <a:avLst/>
              <a:gdLst/>
              <a:ahLst/>
              <a:cxnLst/>
              <a:rect l="l" t="t" r="r" b="b"/>
              <a:pathLst>
                <a:path w="599" h="107" extrusionOk="0">
                  <a:moveTo>
                    <a:pt x="300" y="1"/>
                  </a:moveTo>
                  <a:cubicBezTo>
                    <a:pt x="129" y="1"/>
                    <a:pt x="1" y="21"/>
                    <a:pt x="1" y="64"/>
                  </a:cubicBezTo>
                  <a:cubicBezTo>
                    <a:pt x="1" y="86"/>
                    <a:pt x="129" y="107"/>
                    <a:pt x="300" y="107"/>
                  </a:cubicBezTo>
                  <a:cubicBezTo>
                    <a:pt x="471" y="107"/>
                    <a:pt x="599" y="86"/>
                    <a:pt x="599" y="64"/>
                  </a:cubicBezTo>
                  <a:cubicBezTo>
                    <a:pt x="599" y="21"/>
                    <a:pt x="471" y="1"/>
                    <a:pt x="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4"/>
            <p:cNvSpPr/>
            <p:nvPr/>
          </p:nvSpPr>
          <p:spPr>
            <a:xfrm>
              <a:off x="657349" y="4539975"/>
              <a:ext cx="133054" cy="30871"/>
            </a:xfrm>
            <a:custGeom>
              <a:avLst/>
              <a:gdLst/>
              <a:ahLst/>
              <a:cxnLst/>
              <a:rect l="l" t="t" r="r" b="b"/>
              <a:pathLst>
                <a:path w="556" h="129" extrusionOk="0">
                  <a:moveTo>
                    <a:pt x="279" y="1"/>
                  </a:moveTo>
                  <a:cubicBezTo>
                    <a:pt x="128" y="1"/>
                    <a:pt x="0" y="43"/>
                    <a:pt x="0" y="64"/>
                  </a:cubicBezTo>
                  <a:cubicBezTo>
                    <a:pt x="0" y="107"/>
                    <a:pt x="128" y="129"/>
                    <a:pt x="279" y="129"/>
                  </a:cubicBezTo>
                  <a:cubicBezTo>
                    <a:pt x="427" y="129"/>
                    <a:pt x="555" y="107"/>
                    <a:pt x="555" y="64"/>
                  </a:cubicBezTo>
                  <a:cubicBezTo>
                    <a:pt x="555" y="43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4"/>
            <p:cNvSpPr/>
            <p:nvPr/>
          </p:nvSpPr>
          <p:spPr>
            <a:xfrm>
              <a:off x="2863999" y="4514369"/>
              <a:ext cx="112473" cy="25845"/>
            </a:xfrm>
            <a:custGeom>
              <a:avLst/>
              <a:gdLst/>
              <a:ahLst/>
              <a:cxnLst/>
              <a:rect l="l" t="t" r="r" b="b"/>
              <a:pathLst>
                <a:path w="470" h="108" extrusionOk="0">
                  <a:moveTo>
                    <a:pt x="236" y="0"/>
                  </a:moveTo>
                  <a:cubicBezTo>
                    <a:pt x="86" y="0"/>
                    <a:pt x="0" y="22"/>
                    <a:pt x="0" y="43"/>
                  </a:cubicBezTo>
                  <a:cubicBezTo>
                    <a:pt x="0" y="86"/>
                    <a:pt x="86" y="108"/>
                    <a:pt x="236" y="108"/>
                  </a:cubicBezTo>
                  <a:cubicBezTo>
                    <a:pt x="364" y="108"/>
                    <a:pt x="470" y="86"/>
                    <a:pt x="470" y="43"/>
                  </a:cubicBezTo>
                  <a:cubicBezTo>
                    <a:pt x="470" y="22"/>
                    <a:pt x="364" y="0"/>
                    <a:pt x="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4"/>
            <p:cNvSpPr/>
            <p:nvPr/>
          </p:nvSpPr>
          <p:spPr>
            <a:xfrm>
              <a:off x="2179342" y="4565342"/>
              <a:ext cx="128267" cy="20820"/>
            </a:xfrm>
            <a:custGeom>
              <a:avLst/>
              <a:gdLst/>
              <a:ahLst/>
              <a:cxnLst/>
              <a:rect l="l" t="t" r="r" b="b"/>
              <a:pathLst>
                <a:path w="536" h="87" extrusionOk="0">
                  <a:moveTo>
                    <a:pt x="279" y="1"/>
                  </a:moveTo>
                  <a:cubicBezTo>
                    <a:pt x="129" y="1"/>
                    <a:pt x="1" y="23"/>
                    <a:pt x="1" y="43"/>
                  </a:cubicBezTo>
                  <a:cubicBezTo>
                    <a:pt x="1" y="66"/>
                    <a:pt x="129" y="86"/>
                    <a:pt x="279" y="86"/>
                  </a:cubicBezTo>
                  <a:cubicBezTo>
                    <a:pt x="428" y="86"/>
                    <a:pt x="535" y="66"/>
                    <a:pt x="535" y="43"/>
                  </a:cubicBezTo>
                  <a:cubicBezTo>
                    <a:pt x="535" y="23"/>
                    <a:pt x="42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4"/>
            <p:cNvSpPr/>
            <p:nvPr/>
          </p:nvSpPr>
          <p:spPr>
            <a:xfrm>
              <a:off x="734167" y="4468422"/>
              <a:ext cx="61501" cy="15555"/>
            </a:xfrm>
            <a:custGeom>
              <a:avLst/>
              <a:gdLst/>
              <a:ahLst/>
              <a:cxnLst/>
              <a:rect l="l" t="t" r="r" b="b"/>
              <a:pathLst>
                <a:path w="257" h="65" extrusionOk="0">
                  <a:moveTo>
                    <a:pt x="128" y="1"/>
                  </a:moveTo>
                  <a:cubicBezTo>
                    <a:pt x="63" y="1"/>
                    <a:pt x="0" y="1"/>
                    <a:pt x="0" y="21"/>
                  </a:cubicBezTo>
                  <a:cubicBezTo>
                    <a:pt x="0" y="44"/>
                    <a:pt x="63" y="64"/>
                    <a:pt x="128" y="64"/>
                  </a:cubicBezTo>
                  <a:cubicBezTo>
                    <a:pt x="191" y="64"/>
                    <a:pt x="256" y="44"/>
                    <a:pt x="256" y="21"/>
                  </a:cubicBezTo>
                  <a:cubicBezTo>
                    <a:pt x="256" y="1"/>
                    <a:pt x="191" y="1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4"/>
            <p:cNvSpPr/>
            <p:nvPr/>
          </p:nvSpPr>
          <p:spPr>
            <a:xfrm>
              <a:off x="851427" y="4611528"/>
              <a:ext cx="81842" cy="20580"/>
            </a:xfrm>
            <a:custGeom>
              <a:avLst/>
              <a:gdLst/>
              <a:ahLst/>
              <a:cxnLst/>
              <a:rect l="l" t="t" r="r" b="b"/>
              <a:pathLst>
                <a:path w="342" h="86" extrusionOk="0">
                  <a:moveTo>
                    <a:pt x="171" y="1"/>
                  </a:moveTo>
                  <a:cubicBezTo>
                    <a:pt x="65" y="1"/>
                    <a:pt x="0" y="21"/>
                    <a:pt x="0" y="43"/>
                  </a:cubicBezTo>
                  <a:cubicBezTo>
                    <a:pt x="0" y="64"/>
                    <a:pt x="65" y="86"/>
                    <a:pt x="171" y="86"/>
                  </a:cubicBezTo>
                  <a:cubicBezTo>
                    <a:pt x="256" y="86"/>
                    <a:pt x="342" y="64"/>
                    <a:pt x="342" y="43"/>
                  </a:cubicBezTo>
                  <a:cubicBezTo>
                    <a:pt x="342" y="21"/>
                    <a:pt x="256" y="1"/>
                    <a:pt x="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4"/>
            <p:cNvSpPr/>
            <p:nvPr/>
          </p:nvSpPr>
          <p:spPr>
            <a:xfrm>
              <a:off x="779874" y="4514369"/>
              <a:ext cx="122763" cy="30871"/>
            </a:xfrm>
            <a:custGeom>
              <a:avLst/>
              <a:gdLst/>
              <a:ahLst/>
              <a:cxnLst/>
              <a:rect l="l" t="t" r="r" b="b"/>
              <a:pathLst>
                <a:path w="513" h="129" extrusionOk="0">
                  <a:moveTo>
                    <a:pt x="257" y="0"/>
                  </a:moveTo>
                  <a:cubicBezTo>
                    <a:pt x="129" y="0"/>
                    <a:pt x="0" y="43"/>
                    <a:pt x="0" y="65"/>
                  </a:cubicBezTo>
                  <a:cubicBezTo>
                    <a:pt x="0" y="108"/>
                    <a:pt x="129" y="128"/>
                    <a:pt x="257" y="128"/>
                  </a:cubicBezTo>
                  <a:cubicBezTo>
                    <a:pt x="407" y="128"/>
                    <a:pt x="513" y="108"/>
                    <a:pt x="513" y="65"/>
                  </a:cubicBezTo>
                  <a:cubicBezTo>
                    <a:pt x="513" y="43"/>
                    <a:pt x="407" y="0"/>
                    <a:pt x="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4"/>
            <p:cNvSpPr/>
            <p:nvPr/>
          </p:nvSpPr>
          <p:spPr>
            <a:xfrm>
              <a:off x="2092713" y="4601238"/>
              <a:ext cx="117738" cy="30871"/>
            </a:xfrm>
            <a:custGeom>
              <a:avLst/>
              <a:gdLst/>
              <a:ahLst/>
              <a:cxnLst/>
              <a:rect l="l" t="t" r="r" b="b"/>
              <a:pathLst>
                <a:path w="492" h="129" extrusionOk="0">
                  <a:moveTo>
                    <a:pt x="235" y="1"/>
                  </a:moveTo>
                  <a:cubicBezTo>
                    <a:pt x="107" y="1"/>
                    <a:pt x="1" y="21"/>
                    <a:pt x="1" y="64"/>
                  </a:cubicBezTo>
                  <a:cubicBezTo>
                    <a:pt x="1" y="86"/>
                    <a:pt x="107" y="129"/>
                    <a:pt x="235" y="129"/>
                  </a:cubicBezTo>
                  <a:cubicBezTo>
                    <a:pt x="385" y="129"/>
                    <a:pt x="491" y="86"/>
                    <a:pt x="491" y="64"/>
                  </a:cubicBezTo>
                  <a:cubicBezTo>
                    <a:pt x="491" y="21"/>
                    <a:pt x="385" y="1"/>
                    <a:pt x="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4"/>
            <p:cNvSpPr/>
            <p:nvPr/>
          </p:nvSpPr>
          <p:spPr>
            <a:xfrm>
              <a:off x="2710603" y="4575632"/>
              <a:ext cx="123003" cy="30871"/>
            </a:xfrm>
            <a:custGeom>
              <a:avLst/>
              <a:gdLst/>
              <a:ahLst/>
              <a:cxnLst/>
              <a:rect l="l" t="t" r="r" b="b"/>
              <a:pathLst>
                <a:path w="514" h="129" extrusionOk="0">
                  <a:moveTo>
                    <a:pt x="257" y="0"/>
                  </a:moveTo>
                  <a:cubicBezTo>
                    <a:pt x="129" y="0"/>
                    <a:pt x="1" y="23"/>
                    <a:pt x="1" y="65"/>
                  </a:cubicBezTo>
                  <a:cubicBezTo>
                    <a:pt x="1" y="86"/>
                    <a:pt x="129" y="128"/>
                    <a:pt x="257" y="128"/>
                  </a:cubicBezTo>
                  <a:cubicBezTo>
                    <a:pt x="407" y="128"/>
                    <a:pt x="513" y="86"/>
                    <a:pt x="513" y="65"/>
                  </a:cubicBezTo>
                  <a:cubicBezTo>
                    <a:pt x="513" y="23"/>
                    <a:pt x="407" y="0"/>
                    <a:pt x="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4"/>
            <p:cNvSpPr/>
            <p:nvPr/>
          </p:nvSpPr>
          <p:spPr>
            <a:xfrm>
              <a:off x="3405312" y="4591187"/>
              <a:ext cx="122763" cy="30871"/>
            </a:xfrm>
            <a:custGeom>
              <a:avLst/>
              <a:gdLst/>
              <a:ahLst/>
              <a:cxnLst/>
              <a:rect l="l" t="t" r="r" b="b"/>
              <a:pathLst>
                <a:path w="513" h="129" extrusionOk="0">
                  <a:moveTo>
                    <a:pt x="257" y="0"/>
                  </a:moveTo>
                  <a:cubicBezTo>
                    <a:pt x="129" y="0"/>
                    <a:pt x="1" y="21"/>
                    <a:pt x="1" y="63"/>
                  </a:cubicBezTo>
                  <a:cubicBezTo>
                    <a:pt x="1" y="86"/>
                    <a:pt x="129" y="128"/>
                    <a:pt x="257" y="128"/>
                  </a:cubicBezTo>
                  <a:cubicBezTo>
                    <a:pt x="407" y="128"/>
                    <a:pt x="513" y="86"/>
                    <a:pt x="513" y="63"/>
                  </a:cubicBezTo>
                  <a:cubicBezTo>
                    <a:pt x="513" y="21"/>
                    <a:pt x="407" y="0"/>
                    <a:pt x="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4"/>
            <p:cNvSpPr/>
            <p:nvPr/>
          </p:nvSpPr>
          <p:spPr>
            <a:xfrm>
              <a:off x="682955" y="4258789"/>
              <a:ext cx="541787" cy="271375"/>
            </a:xfrm>
            <a:custGeom>
              <a:avLst/>
              <a:gdLst/>
              <a:ahLst/>
              <a:cxnLst/>
              <a:rect l="l" t="t" r="r" b="b"/>
              <a:pathLst>
                <a:path w="2264" h="1134" extrusionOk="0">
                  <a:moveTo>
                    <a:pt x="1131" y="1"/>
                  </a:moveTo>
                  <a:cubicBezTo>
                    <a:pt x="513" y="1"/>
                    <a:pt x="1" y="513"/>
                    <a:pt x="1" y="1133"/>
                  </a:cubicBezTo>
                  <a:lnTo>
                    <a:pt x="2263" y="1133"/>
                  </a:lnTo>
                  <a:cubicBezTo>
                    <a:pt x="2263" y="513"/>
                    <a:pt x="1751" y="1"/>
                    <a:pt x="1131" y="1"/>
                  </a:cubicBezTo>
                  <a:close/>
                </a:path>
              </a:pathLst>
            </a:custGeom>
            <a:solidFill>
              <a:srgbClr val="D0C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4"/>
            <p:cNvSpPr/>
            <p:nvPr/>
          </p:nvSpPr>
          <p:spPr>
            <a:xfrm>
              <a:off x="682955" y="4258789"/>
              <a:ext cx="541787" cy="271375"/>
            </a:xfrm>
            <a:custGeom>
              <a:avLst/>
              <a:gdLst/>
              <a:ahLst/>
              <a:cxnLst/>
              <a:rect l="l" t="t" r="r" b="b"/>
              <a:pathLst>
                <a:path w="2264" h="1134" extrusionOk="0">
                  <a:moveTo>
                    <a:pt x="1131" y="1"/>
                  </a:moveTo>
                  <a:cubicBezTo>
                    <a:pt x="513" y="1"/>
                    <a:pt x="1" y="513"/>
                    <a:pt x="1" y="1133"/>
                  </a:cubicBezTo>
                  <a:lnTo>
                    <a:pt x="2263" y="1133"/>
                  </a:lnTo>
                  <a:cubicBezTo>
                    <a:pt x="2263" y="513"/>
                    <a:pt x="1751" y="1"/>
                    <a:pt x="1131" y="1"/>
                  </a:cubicBezTo>
                  <a:close/>
                </a:path>
              </a:pathLst>
            </a:custGeom>
            <a:solidFill>
              <a:srgbClr val="D0C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4"/>
            <p:cNvSpPr/>
            <p:nvPr/>
          </p:nvSpPr>
          <p:spPr>
            <a:xfrm>
              <a:off x="187350" y="1635025"/>
              <a:ext cx="1839059" cy="2192057"/>
            </a:xfrm>
            <a:custGeom>
              <a:avLst/>
              <a:gdLst/>
              <a:ahLst/>
              <a:cxnLst/>
              <a:rect l="l" t="t" r="r" b="b"/>
              <a:pathLst>
                <a:path w="7685" h="9160" extrusionOk="0">
                  <a:moveTo>
                    <a:pt x="3840" y="1"/>
                  </a:moveTo>
                  <a:cubicBezTo>
                    <a:pt x="3360" y="1"/>
                    <a:pt x="2880" y="150"/>
                    <a:pt x="2499" y="443"/>
                  </a:cubicBezTo>
                  <a:cubicBezTo>
                    <a:pt x="1836" y="912"/>
                    <a:pt x="1517" y="1809"/>
                    <a:pt x="1730" y="2577"/>
                  </a:cubicBezTo>
                  <a:cubicBezTo>
                    <a:pt x="1793" y="2919"/>
                    <a:pt x="1964" y="3218"/>
                    <a:pt x="2072" y="3537"/>
                  </a:cubicBezTo>
                  <a:cubicBezTo>
                    <a:pt x="2157" y="3858"/>
                    <a:pt x="2200" y="4220"/>
                    <a:pt x="2029" y="4519"/>
                  </a:cubicBezTo>
                  <a:cubicBezTo>
                    <a:pt x="1816" y="4903"/>
                    <a:pt x="1324" y="5031"/>
                    <a:pt x="962" y="5267"/>
                  </a:cubicBezTo>
                  <a:cubicBezTo>
                    <a:pt x="279" y="5736"/>
                    <a:pt x="0" y="6739"/>
                    <a:pt x="364" y="7487"/>
                  </a:cubicBezTo>
                  <a:cubicBezTo>
                    <a:pt x="513" y="7806"/>
                    <a:pt x="748" y="8084"/>
                    <a:pt x="1025" y="8298"/>
                  </a:cubicBezTo>
                  <a:cubicBezTo>
                    <a:pt x="1569" y="8752"/>
                    <a:pt x="2284" y="9046"/>
                    <a:pt x="2984" y="9046"/>
                  </a:cubicBezTo>
                  <a:cubicBezTo>
                    <a:pt x="3301" y="9046"/>
                    <a:pt x="3614" y="8986"/>
                    <a:pt x="3907" y="8853"/>
                  </a:cubicBezTo>
                  <a:lnTo>
                    <a:pt x="3950" y="8853"/>
                  </a:lnTo>
                  <a:cubicBezTo>
                    <a:pt x="4229" y="9064"/>
                    <a:pt x="4572" y="9160"/>
                    <a:pt x="4922" y="9160"/>
                  </a:cubicBezTo>
                  <a:cubicBezTo>
                    <a:pt x="5240" y="9160"/>
                    <a:pt x="5564" y="9081"/>
                    <a:pt x="5849" y="8938"/>
                  </a:cubicBezTo>
                  <a:cubicBezTo>
                    <a:pt x="6105" y="8810"/>
                    <a:pt x="6341" y="8617"/>
                    <a:pt x="6447" y="8361"/>
                  </a:cubicBezTo>
                  <a:cubicBezTo>
                    <a:pt x="6640" y="7914"/>
                    <a:pt x="6383" y="7444"/>
                    <a:pt x="6255" y="6974"/>
                  </a:cubicBezTo>
                  <a:cubicBezTo>
                    <a:pt x="6213" y="6846"/>
                    <a:pt x="6190" y="6718"/>
                    <a:pt x="6213" y="6611"/>
                  </a:cubicBezTo>
                  <a:cubicBezTo>
                    <a:pt x="6233" y="6483"/>
                    <a:pt x="6319" y="6354"/>
                    <a:pt x="6404" y="6269"/>
                  </a:cubicBezTo>
                  <a:cubicBezTo>
                    <a:pt x="6660" y="5950"/>
                    <a:pt x="6981" y="5671"/>
                    <a:pt x="7215" y="5330"/>
                  </a:cubicBezTo>
                  <a:cubicBezTo>
                    <a:pt x="7428" y="5053"/>
                    <a:pt x="7579" y="4690"/>
                    <a:pt x="7642" y="4348"/>
                  </a:cubicBezTo>
                  <a:cubicBezTo>
                    <a:pt x="7685" y="4007"/>
                    <a:pt x="7664" y="3665"/>
                    <a:pt x="7514" y="3388"/>
                  </a:cubicBezTo>
                  <a:cubicBezTo>
                    <a:pt x="7351" y="3103"/>
                    <a:pt x="7071" y="2895"/>
                    <a:pt x="6767" y="2895"/>
                  </a:cubicBezTo>
                  <a:cubicBezTo>
                    <a:pt x="6753" y="2895"/>
                    <a:pt x="6739" y="2896"/>
                    <a:pt x="6725" y="2897"/>
                  </a:cubicBezTo>
                  <a:cubicBezTo>
                    <a:pt x="6653" y="2897"/>
                    <a:pt x="6582" y="2907"/>
                    <a:pt x="6511" y="2907"/>
                  </a:cubicBezTo>
                  <a:cubicBezTo>
                    <a:pt x="6475" y="2907"/>
                    <a:pt x="6440" y="2904"/>
                    <a:pt x="6404" y="2897"/>
                  </a:cubicBezTo>
                  <a:cubicBezTo>
                    <a:pt x="6276" y="2854"/>
                    <a:pt x="6170" y="2726"/>
                    <a:pt x="6127" y="2577"/>
                  </a:cubicBezTo>
                  <a:cubicBezTo>
                    <a:pt x="6085" y="2427"/>
                    <a:pt x="6085" y="2279"/>
                    <a:pt x="6062" y="2128"/>
                  </a:cubicBezTo>
                  <a:cubicBezTo>
                    <a:pt x="5999" y="1339"/>
                    <a:pt x="5507" y="571"/>
                    <a:pt x="4782" y="207"/>
                  </a:cubicBezTo>
                  <a:cubicBezTo>
                    <a:pt x="4489" y="69"/>
                    <a:pt x="4164" y="1"/>
                    <a:pt x="3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4"/>
            <p:cNvSpPr/>
            <p:nvPr/>
          </p:nvSpPr>
          <p:spPr>
            <a:xfrm>
              <a:off x="1101981" y="2323273"/>
              <a:ext cx="15316" cy="2170758"/>
            </a:xfrm>
            <a:custGeom>
              <a:avLst/>
              <a:gdLst/>
              <a:ahLst/>
              <a:cxnLst/>
              <a:rect l="l" t="t" r="r" b="b"/>
              <a:pathLst>
                <a:path w="64" h="9071" extrusionOk="0">
                  <a:moveTo>
                    <a:pt x="43" y="0"/>
                  </a:moveTo>
                  <a:cubicBezTo>
                    <a:pt x="21" y="0"/>
                    <a:pt x="0" y="0"/>
                    <a:pt x="0" y="21"/>
                  </a:cubicBezTo>
                  <a:lnTo>
                    <a:pt x="0" y="9050"/>
                  </a:lnTo>
                  <a:cubicBezTo>
                    <a:pt x="0" y="9050"/>
                    <a:pt x="21" y="9071"/>
                    <a:pt x="43" y="9071"/>
                  </a:cubicBezTo>
                  <a:lnTo>
                    <a:pt x="63" y="9050"/>
                  </a:lnTo>
                  <a:lnTo>
                    <a:pt x="63" y="21"/>
                  </a:lnTo>
                  <a:cubicBezTo>
                    <a:pt x="63" y="0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DDDCD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4"/>
            <p:cNvSpPr/>
            <p:nvPr/>
          </p:nvSpPr>
          <p:spPr>
            <a:xfrm>
              <a:off x="744217" y="3206555"/>
              <a:ext cx="352496" cy="286451"/>
            </a:xfrm>
            <a:custGeom>
              <a:avLst/>
              <a:gdLst/>
              <a:ahLst/>
              <a:cxnLst/>
              <a:rect l="l" t="t" r="r" b="b"/>
              <a:pathLst>
                <a:path w="1473" h="1197" fill="none" extrusionOk="0">
                  <a:moveTo>
                    <a:pt x="1473" y="1196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1137399" y="2573349"/>
              <a:ext cx="296499" cy="301767"/>
            </a:xfrm>
            <a:custGeom>
              <a:avLst/>
              <a:gdLst/>
              <a:ahLst/>
              <a:cxnLst/>
              <a:rect l="l" t="t" r="r" b="b"/>
              <a:pathLst>
                <a:path w="1239" h="1261" fill="none" extrusionOk="0">
                  <a:moveTo>
                    <a:pt x="1" y="1260"/>
                  </a:moveTo>
                  <a:lnTo>
                    <a:pt x="1239" y="0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4"/>
            <p:cNvSpPr/>
            <p:nvPr/>
          </p:nvSpPr>
          <p:spPr>
            <a:xfrm>
              <a:off x="917954" y="2419953"/>
              <a:ext cx="173975" cy="173977"/>
            </a:xfrm>
            <a:custGeom>
              <a:avLst/>
              <a:gdLst/>
              <a:ahLst/>
              <a:cxnLst/>
              <a:rect l="l" t="t" r="r" b="b"/>
              <a:pathLst>
                <a:path w="727" h="727" fill="none" extrusionOk="0">
                  <a:moveTo>
                    <a:pt x="1" y="1"/>
                  </a:moveTo>
                  <a:lnTo>
                    <a:pt x="726" y="727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4"/>
            <p:cNvSpPr/>
            <p:nvPr/>
          </p:nvSpPr>
          <p:spPr>
            <a:xfrm>
              <a:off x="1050770" y="4366477"/>
              <a:ext cx="321865" cy="163686"/>
            </a:xfrm>
            <a:custGeom>
              <a:avLst/>
              <a:gdLst/>
              <a:ahLst/>
              <a:cxnLst/>
              <a:rect l="l" t="t" r="r" b="b"/>
              <a:pathLst>
                <a:path w="1345" h="684" extrusionOk="0">
                  <a:moveTo>
                    <a:pt x="661" y="0"/>
                  </a:moveTo>
                  <a:cubicBezTo>
                    <a:pt x="299" y="0"/>
                    <a:pt x="1" y="319"/>
                    <a:pt x="1" y="683"/>
                  </a:cubicBezTo>
                  <a:lnTo>
                    <a:pt x="1344" y="683"/>
                  </a:lnTo>
                  <a:cubicBezTo>
                    <a:pt x="1344" y="319"/>
                    <a:pt x="1046" y="0"/>
                    <a:pt x="661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1050770" y="4366477"/>
              <a:ext cx="321865" cy="163686"/>
            </a:xfrm>
            <a:custGeom>
              <a:avLst/>
              <a:gdLst/>
              <a:ahLst/>
              <a:cxnLst/>
              <a:rect l="l" t="t" r="r" b="b"/>
              <a:pathLst>
                <a:path w="1345" h="684" extrusionOk="0">
                  <a:moveTo>
                    <a:pt x="661" y="0"/>
                  </a:moveTo>
                  <a:cubicBezTo>
                    <a:pt x="533" y="0"/>
                    <a:pt x="385" y="63"/>
                    <a:pt x="277" y="128"/>
                  </a:cubicBezTo>
                  <a:cubicBezTo>
                    <a:pt x="257" y="149"/>
                    <a:pt x="235" y="171"/>
                    <a:pt x="214" y="171"/>
                  </a:cubicBezTo>
                  <a:cubicBezTo>
                    <a:pt x="86" y="299"/>
                    <a:pt x="1" y="490"/>
                    <a:pt x="1" y="683"/>
                  </a:cubicBezTo>
                  <a:lnTo>
                    <a:pt x="1344" y="683"/>
                  </a:lnTo>
                  <a:lnTo>
                    <a:pt x="1344" y="661"/>
                  </a:lnTo>
                  <a:cubicBezTo>
                    <a:pt x="1344" y="447"/>
                    <a:pt x="1239" y="256"/>
                    <a:pt x="1068" y="149"/>
                  </a:cubicBezTo>
                  <a:cubicBezTo>
                    <a:pt x="960" y="63"/>
                    <a:pt x="812" y="0"/>
                    <a:pt x="661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4"/>
            <p:cNvSpPr/>
            <p:nvPr/>
          </p:nvSpPr>
          <p:spPr>
            <a:xfrm>
              <a:off x="611402" y="3942186"/>
              <a:ext cx="214896" cy="207958"/>
            </a:xfrm>
            <a:custGeom>
              <a:avLst/>
              <a:gdLst/>
              <a:ahLst/>
              <a:cxnLst/>
              <a:rect l="l" t="t" r="r" b="b"/>
              <a:pathLst>
                <a:path w="898" h="869" extrusionOk="0">
                  <a:moveTo>
                    <a:pt x="1" y="1"/>
                  </a:moveTo>
                  <a:lnTo>
                    <a:pt x="1" y="1"/>
                  </a:lnTo>
                  <a:cubicBezTo>
                    <a:pt x="63" y="765"/>
                    <a:pt x="445" y="868"/>
                    <a:pt x="646" y="868"/>
                  </a:cubicBezTo>
                  <a:cubicBezTo>
                    <a:pt x="720" y="868"/>
                    <a:pt x="769" y="854"/>
                    <a:pt x="769" y="854"/>
                  </a:cubicBezTo>
                  <a:cubicBezTo>
                    <a:pt x="897" y="2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4"/>
            <p:cNvSpPr/>
            <p:nvPr/>
          </p:nvSpPr>
          <p:spPr>
            <a:xfrm>
              <a:off x="2685237" y="3171138"/>
              <a:ext cx="204606" cy="168472"/>
            </a:xfrm>
            <a:custGeom>
              <a:avLst/>
              <a:gdLst/>
              <a:ahLst/>
              <a:cxnLst/>
              <a:rect l="l" t="t" r="r" b="b"/>
              <a:pathLst>
                <a:path w="855" h="704" extrusionOk="0">
                  <a:moveTo>
                    <a:pt x="662" y="0"/>
                  </a:moveTo>
                  <a:cubicBezTo>
                    <a:pt x="1" y="299"/>
                    <a:pt x="278" y="704"/>
                    <a:pt x="278" y="704"/>
                  </a:cubicBezTo>
                  <a:cubicBezTo>
                    <a:pt x="855" y="619"/>
                    <a:pt x="662" y="0"/>
                    <a:pt x="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69" name="Google Shape;469;p44"/>
            <p:cNvGrpSpPr/>
            <p:nvPr/>
          </p:nvGrpSpPr>
          <p:grpSpPr>
            <a:xfrm>
              <a:off x="1984213" y="3861150"/>
              <a:ext cx="1687984" cy="868703"/>
              <a:chOff x="2019025" y="3827075"/>
              <a:chExt cx="1687984" cy="868703"/>
            </a:xfrm>
          </p:grpSpPr>
          <p:sp>
            <p:nvSpPr>
              <p:cNvPr id="470" name="Google Shape;470;p44"/>
              <p:cNvSpPr/>
              <p:nvPr/>
            </p:nvSpPr>
            <p:spPr>
              <a:xfrm>
                <a:off x="2217280" y="4371655"/>
                <a:ext cx="1291477" cy="324123"/>
              </a:xfrm>
              <a:custGeom>
                <a:avLst/>
                <a:gdLst/>
                <a:ahLst/>
                <a:cxnLst/>
                <a:rect l="l" t="t" r="r" b="b"/>
                <a:pathLst>
                  <a:path w="11400" h="2861" extrusionOk="0">
                    <a:moveTo>
                      <a:pt x="1" y="1"/>
                    </a:moveTo>
                    <a:lnTo>
                      <a:pt x="1" y="2861"/>
                    </a:lnTo>
                    <a:lnTo>
                      <a:pt x="1003" y="2861"/>
                    </a:lnTo>
                    <a:lnTo>
                      <a:pt x="1003" y="1410"/>
                    </a:lnTo>
                    <a:lnTo>
                      <a:pt x="10395" y="1410"/>
                    </a:lnTo>
                    <a:lnTo>
                      <a:pt x="10395" y="2861"/>
                    </a:lnTo>
                    <a:lnTo>
                      <a:pt x="11399" y="2861"/>
                    </a:lnTo>
                    <a:lnTo>
                      <a:pt x="11399" y="1"/>
                    </a:ln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44"/>
              <p:cNvSpPr/>
              <p:nvPr/>
            </p:nvSpPr>
            <p:spPr>
              <a:xfrm>
                <a:off x="2019025" y="4263011"/>
                <a:ext cx="1687984" cy="125865"/>
              </a:xfrm>
              <a:custGeom>
                <a:avLst/>
                <a:gdLst/>
                <a:ahLst/>
                <a:cxnLst/>
                <a:rect l="l" t="t" r="r" b="b"/>
                <a:pathLst>
                  <a:path w="14900" h="1111" extrusionOk="0">
                    <a:moveTo>
                      <a:pt x="556" y="0"/>
                    </a:moveTo>
                    <a:cubicBezTo>
                      <a:pt x="257" y="0"/>
                      <a:pt x="1" y="234"/>
                      <a:pt x="1" y="555"/>
                    </a:cubicBezTo>
                    <a:cubicBezTo>
                      <a:pt x="1" y="854"/>
                      <a:pt x="257" y="1110"/>
                      <a:pt x="556" y="1110"/>
                    </a:cubicBezTo>
                    <a:lnTo>
                      <a:pt x="14344" y="1110"/>
                    </a:lnTo>
                    <a:cubicBezTo>
                      <a:pt x="14643" y="1110"/>
                      <a:pt x="14899" y="854"/>
                      <a:pt x="14899" y="555"/>
                    </a:cubicBezTo>
                    <a:cubicBezTo>
                      <a:pt x="14899" y="234"/>
                      <a:pt x="14643" y="0"/>
                      <a:pt x="14344" y="0"/>
                    </a:cubicBezTo>
                    <a:close/>
                  </a:path>
                </a:pathLst>
              </a:custGeom>
              <a:solidFill>
                <a:srgbClr val="D0CE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44"/>
              <p:cNvSpPr/>
              <p:nvPr/>
            </p:nvSpPr>
            <p:spPr>
              <a:xfrm>
                <a:off x="2214788" y="3909889"/>
                <a:ext cx="75223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4" h="3118" extrusionOk="0">
                    <a:moveTo>
                      <a:pt x="1" y="1"/>
                    </a:moveTo>
                    <a:lnTo>
                      <a:pt x="1" y="3117"/>
                    </a:lnTo>
                    <a:lnTo>
                      <a:pt x="663" y="3117"/>
                    </a:lnTo>
                    <a:lnTo>
                      <a:pt x="663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44"/>
              <p:cNvSpPr/>
              <p:nvPr/>
            </p:nvSpPr>
            <p:spPr>
              <a:xfrm>
                <a:off x="2388912" y="3909889"/>
                <a:ext cx="75223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4" h="3118" extrusionOk="0">
                    <a:moveTo>
                      <a:pt x="1" y="1"/>
                    </a:moveTo>
                    <a:lnTo>
                      <a:pt x="1" y="3117"/>
                    </a:lnTo>
                    <a:lnTo>
                      <a:pt x="663" y="3117"/>
                    </a:lnTo>
                    <a:lnTo>
                      <a:pt x="663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44"/>
              <p:cNvSpPr/>
              <p:nvPr/>
            </p:nvSpPr>
            <p:spPr>
              <a:xfrm>
                <a:off x="2563037" y="3909889"/>
                <a:ext cx="75110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118" extrusionOk="0">
                    <a:moveTo>
                      <a:pt x="0" y="1"/>
                    </a:moveTo>
                    <a:lnTo>
                      <a:pt x="0" y="3117"/>
                    </a:lnTo>
                    <a:lnTo>
                      <a:pt x="663" y="3117"/>
                    </a:lnTo>
                    <a:lnTo>
                      <a:pt x="663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44"/>
              <p:cNvSpPr/>
              <p:nvPr/>
            </p:nvSpPr>
            <p:spPr>
              <a:xfrm>
                <a:off x="2739654" y="3909889"/>
                <a:ext cx="72617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118" extrusionOk="0">
                    <a:moveTo>
                      <a:pt x="0" y="1"/>
                    </a:moveTo>
                    <a:lnTo>
                      <a:pt x="0" y="3117"/>
                    </a:lnTo>
                    <a:lnTo>
                      <a:pt x="641" y="3117"/>
                    </a:lnTo>
                    <a:lnTo>
                      <a:pt x="641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44"/>
              <p:cNvSpPr/>
              <p:nvPr/>
            </p:nvSpPr>
            <p:spPr>
              <a:xfrm>
                <a:off x="2913778" y="3909889"/>
                <a:ext cx="74996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118" extrusionOk="0">
                    <a:moveTo>
                      <a:pt x="0" y="1"/>
                    </a:moveTo>
                    <a:lnTo>
                      <a:pt x="0" y="3117"/>
                    </a:lnTo>
                    <a:lnTo>
                      <a:pt x="661" y="3117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44"/>
              <p:cNvSpPr/>
              <p:nvPr/>
            </p:nvSpPr>
            <p:spPr>
              <a:xfrm>
                <a:off x="3087903" y="3909889"/>
                <a:ext cx="74883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118" extrusionOk="0">
                    <a:moveTo>
                      <a:pt x="0" y="1"/>
                    </a:moveTo>
                    <a:lnTo>
                      <a:pt x="0" y="3117"/>
                    </a:lnTo>
                    <a:lnTo>
                      <a:pt x="661" y="3117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44"/>
              <p:cNvSpPr/>
              <p:nvPr/>
            </p:nvSpPr>
            <p:spPr>
              <a:xfrm>
                <a:off x="3261914" y="3909889"/>
                <a:ext cx="74996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118" extrusionOk="0">
                    <a:moveTo>
                      <a:pt x="1" y="1"/>
                    </a:moveTo>
                    <a:lnTo>
                      <a:pt x="1" y="3117"/>
                    </a:lnTo>
                    <a:lnTo>
                      <a:pt x="662" y="3117"/>
                    </a:lnTo>
                    <a:lnTo>
                      <a:pt x="662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44"/>
              <p:cNvSpPr/>
              <p:nvPr/>
            </p:nvSpPr>
            <p:spPr>
              <a:xfrm>
                <a:off x="3438418" y="3909889"/>
                <a:ext cx="72617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118" extrusionOk="0">
                    <a:moveTo>
                      <a:pt x="0" y="1"/>
                    </a:moveTo>
                    <a:lnTo>
                      <a:pt x="0" y="3117"/>
                    </a:lnTo>
                    <a:lnTo>
                      <a:pt x="641" y="3117"/>
                    </a:lnTo>
                    <a:lnTo>
                      <a:pt x="641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44"/>
              <p:cNvSpPr/>
              <p:nvPr/>
            </p:nvSpPr>
            <p:spPr>
              <a:xfrm>
                <a:off x="2045535" y="3827075"/>
                <a:ext cx="1634739" cy="202902"/>
              </a:xfrm>
              <a:custGeom>
                <a:avLst/>
                <a:gdLst/>
                <a:ahLst/>
                <a:cxnLst/>
                <a:rect l="l" t="t" r="r" b="b"/>
                <a:pathLst>
                  <a:path w="14430" h="1791" extrusionOk="0">
                    <a:moveTo>
                      <a:pt x="7215" y="0"/>
                    </a:moveTo>
                    <a:cubicBezTo>
                      <a:pt x="5006" y="0"/>
                      <a:pt x="2797" y="230"/>
                      <a:pt x="513" y="689"/>
                    </a:cubicBezTo>
                    <a:cubicBezTo>
                      <a:pt x="194" y="774"/>
                      <a:pt x="1" y="1073"/>
                      <a:pt x="86" y="1372"/>
                    </a:cubicBezTo>
                    <a:cubicBezTo>
                      <a:pt x="142" y="1628"/>
                      <a:pt x="384" y="1791"/>
                      <a:pt x="641" y="1791"/>
                    </a:cubicBezTo>
                    <a:cubicBezTo>
                      <a:pt x="684" y="1791"/>
                      <a:pt x="727" y="1786"/>
                      <a:pt x="769" y="1777"/>
                    </a:cubicBezTo>
                    <a:cubicBezTo>
                      <a:pt x="2968" y="1329"/>
                      <a:pt x="5091" y="1104"/>
                      <a:pt x="7215" y="1104"/>
                    </a:cubicBezTo>
                    <a:cubicBezTo>
                      <a:pt x="9339" y="1104"/>
                      <a:pt x="11463" y="1329"/>
                      <a:pt x="13661" y="1777"/>
                    </a:cubicBezTo>
                    <a:cubicBezTo>
                      <a:pt x="13704" y="1786"/>
                      <a:pt x="13747" y="1791"/>
                      <a:pt x="13789" y="1791"/>
                    </a:cubicBezTo>
                    <a:cubicBezTo>
                      <a:pt x="14046" y="1791"/>
                      <a:pt x="14290" y="1628"/>
                      <a:pt x="14344" y="1372"/>
                    </a:cubicBezTo>
                    <a:cubicBezTo>
                      <a:pt x="14430" y="1073"/>
                      <a:pt x="14238" y="774"/>
                      <a:pt x="13917" y="689"/>
                    </a:cubicBezTo>
                    <a:cubicBezTo>
                      <a:pt x="11634" y="230"/>
                      <a:pt x="9424" y="0"/>
                      <a:pt x="7215" y="0"/>
                    </a:cubicBezTo>
                    <a:close/>
                  </a:path>
                </a:pathLst>
              </a:custGeom>
              <a:solidFill>
                <a:srgbClr val="D0CE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1" name="Google Shape;481;p44"/>
            <p:cNvGrpSpPr/>
            <p:nvPr/>
          </p:nvGrpSpPr>
          <p:grpSpPr>
            <a:xfrm>
              <a:off x="3706275" y="2715750"/>
              <a:ext cx="468926" cy="2014100"/>
              <a:chOff x="3706275" y="2715750"/>
              <a:chExt cx="468926" cy="2014100"/>
            </a:xfrm>
          </p:grpSpPr>
          <p:sp>
            <p:nvSpPr>
              <p:cNvPr id="482" name="Google Shape;482;p44"/>
              <p:cNvSpPr/>
              <p:nvPr/>
            </p:nvSpPr>
            <p:spPr>
              <a:xfrm>
                <a:off x="3926283" y="4642159"/>
                <a:ext cx="71792" cy="15316"/>
              </a:xfrm>
              <a:custGeom>
                <a:avLst/>
                <a:gdLst/>
                <a:ahLst/>
                <a:cxnLst/>
                <a:rect l="l" t="t" r="r" b="b"/>
                <a:pathLst>
                  <a:path w="300" h="64" extrusionOk="0">
                    <a:moveTo>
                      <a:pt x="151" y="1"/>
                    </a:moveTo>
                    <a:cubicBezTo>
                      <a:pt x="66" y="1"/>
                      <a:pt x="1" y="21"/>
                      <a:pt x="1" y="43"/>
                    </a:cubicBezTo>
                    <a:cubicBezTo>
                      <a:pt x="1" y="64"/>
                      <a:pt x="66" y="64"/>
                      <a:pt x="151" y="64"/>
                    </a:cubicBezTo>
                    <a:cubicBezTo>
                      <a:pt x="236" y="64"/>
                      <a:pt x="300" y="64"/>
                      <a:pt x="300" y="43"/>
                    </a:cubicBezTo>
                    <a:cubicBezTo>
                      <a:pt x="300" y="21"/>
                      <a:pt x="236" y="1"/>
                      <a:pt x="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44"/>
              <p:cNvSpPr/>
              <p:nvPr/>
            </p:nvSpPr>
            <p:spPr>
              <a:xfrm>
                <a:off x="3738048" y="2738567"/>
                <a:ext cx="405272" cy="264104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2477" extrusionOk="0">
                    <a:moveTo>
                      <a:pt x="1" y="0"/>
                    </a:moveTo>
                    <a:lnTo>
                      <a:pt x="704" y="2476"/>
                    </a:lnTo>
                    <a:lnTo>
                      <a:pt x="3095" y="2476"/>
                    </a:lnTo>
                    <a:lnTo>
                      <a:pt x="3800" y="0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44"/>
              <p:cNvSpPr/>
              <p:nvPr/>
            </p:nvSpPr>
            <p:spPr>
              <a:xfrm>
                <a:off x="3844991" y="2738567"/>
                <a:ext cx="191281" cy="264104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2477" extrusionOk="0">
                    <a:moveTo>
                      <a:pt x="0" y="0"/>
                    </a:moveTo>
                    <a:lnTo>
                      <a:pt x="342" y="2476"/>
                    </a:lnTo>
                    <a:lnTo>
                      <a:pt x="1474" y="2476"/>
                    </a:lnTo>
                    <a:lnTo>
                      <a:pt x="1793" y="0"/>
                    </a:lnTo>
                    <a:close/>
                  </a:path>
                </a:pathLst>
              </a:custGeom>
              <a:solidFill>
                <a:srgbClr val="D0CE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44"/>
              <p:cNvSpPr/>
              <p:nvPr/>
            </p:nvSpPr>
            <p:spPr>
              <a:xfrm>
                <a:off x="3851921" y="4265509"/>
                <a:ext cx="177633" cy="427983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4014" extrusionOk="0">
                    <a:moveTo>
                      <a:pt x="0" y="0"/>
                    </a:moveTo>
                    <a:lnTo>
                      <a:pt x="0" y="4013"/>
                    </a:lnTo>
                    <a:lnTo>
                      <a:pt x="1665" y="4013"/>
                    </a:lnTo>
                    <a:lnTo>
                      <a:pt x="16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44"/>
              <p:cNvSpPr/>
              <p:nvPr/>
            </p:nvSpPr>
            <p:spPr>
              <a:xfrm>
                <a:off x="3894997" y="2995634"/>
                <a:ext cx="93508" cy="1240446"/>
              </a:xfrm>
              <a:custGeom>
                <a:avLst/>
                <a:gdLst/>
                <a:ahLst/>
                <a:cxnLst/>
                <a:rect l="l" t="t" r="r" b="b"/>
                <a:pathLst>
                  <a:path w="877" h="11634" extrusionOk="0">
                    <a:moveTo>
                      <a:pt x="1" y="0"/>
                    </a:moveTo>
                    <a:lnTo>
                      <a:pt x="1" y="11634"/>
                    </a:lnTo>
                    <a:lnTo>
                      <a:pt x="877" y="11634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44"/>
              <p:cNvSpPr/>
              <p:nvPr/>
            </p:nvSpPr>
            <p:spPr>
              <a:xfrm>
                <a:off x="3851921" y="4201749"/>
                <a:ext cx="177633" cy="68452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642" extrusionOk="0">
                    <a:moveTo>
                      <a:pt x="0" y="1"/>
                    </a:moveTo>
                    <a:lnTo>
                      <a:pt x="0" y="641"/>
                    </a:lnTo>
                    <a:lnTo>
                      <a:pt x="1665" y="641"/>
                    </a:lnTo>
                    <a:lnTo>
                      <a:pt x="1665" y="1"/>
                    </a:ln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44"/>
              <p:cNvSpPr/>
              <p:nvPr/>
            </p:nvSpPr>
            <p:spPr>
              <a:xfrm>
                <a:off x="3872286" y="3227751"/>
                <a:ext cx="139036" cy="66213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621" extrusionOk="0">
                    <a:moveTo>
                      <a:pt x="0" y="0"/>
                    </a:moveTo>
                    <a:lnTo>
                      <a:pt x="0" y="620"/>
                    </a:lnTo>
                    <a:lnTo>
                      <a:pt x="1303" y="620"/>
                    </a:lnTo>
                    <a:lnTo>
                      <a:pt x="1303" y="0"/>
                    </a:ln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44"/>
              <p:cNvSpPr/>
              <p:nvPr/>
            </p:nvSpPr>
            <p:spPr>
              <a:xfrm>
                <a:off x="3765450" y="4656920"/>
                <a:ext cx="352707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3308" h="684" extrusionOk="0">
                    <a:moveTo>
                      <a:pt x="661" y="1"/>
                    </a:moveTo>
                    <a:cubicBezTo>
                      <a:pt x="299" y="1"/>
                      <a:pt x="0" y="300"/>
                      <a:pt x="0" y="684"/>
                    </a:cubicBezTo>
                    <a:lnTo>
                      <a:pt x="3308" y="684"/>
                    </a:lnTo>
                    <a:cubicBezTo>
                      <a:pt x="3308" y="300"/>
                      <a:pt x="3009" y="1"/>
                      <a:pt x="2625" y="1"/>
                    </a:cubicBez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44"/>
              <p:cNvSpPr/>
              <p:nvPr/>
            </p:nvSpPr>
            <p:spPr>
              <a:xfrm>
                <a:off x="3810978" y="2995634"/>
                <a:ext cx="261652" cy="4339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407" extrusionOk="0">
                    <a:moveTo>
                      <a:pt x="0" y="0"/>
                    </a:moveTo>
                    <a:cubicBezTo>
                      <a:pt x="0" y="214"/>
                      <a:pt x="171" y="407"/>
                      <a:pt x="405" y="407"/>
                    </a:cubicBezTo>
                    <a:lnTo>
                      <a:pt x="2049" y="407"/>
                    </a:lnTo>
                    <a:cubicBezTo>
                      <a:pt x="2263" y="407"/>
                      <a:pt x="2454" y="214"/>
                      <a:pt x="2454" y="0"/>
                    </a:cubicBez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44"/>
              <p:cNvSpPr/>
              <p:nvPr/>
            </p:nvSpPr>
            <p:spPr>
              <a:xfrm>
                <a:off x="3706275" y="2715750"/>
                <a:ext cx="468926" cy="52352"/>
              </a:xfrm>
              <a:custGeom>
                <a:avLst/>
                <a:gdLst/>
                <a:ahLst/>
                <a:cxnLst/>
                <a:rect l="l" t="t" r="r" b="b"/>
                <a:pathLst>
                  <a:path w="4398" h="491" extrusionOk="0">
                    <a:moveTo>
                      <a:pt x="256" y="1"/>
                    </a:moveTo>
                    <a:cubicBezTo>
                      <a:pt x="106" y="1"/>
                      <a:pt x="0" y="106"/>
                      <a:pt x="0" y="235"/>
                    </a:cubicBezTo>
                    <a:cubicBezTo>
                      <a:pt x="0" y="385"/>
                      <a:pt x="106" y="491"/>
                      <a:pt x="256" y="491"/>
                    </a:cubicBezTo>
                    <a:lnTo>
                      <a:pt x="4162" y="491"/>
                    </a:lnTo>
                    <a:cubicBezTo>
                      <a:pt x="4290" y="491"/>
                      <a:pt x="4397" y="385"/>
                      <a:pt x="4397" y="235"/>
                    </a:cubicBezTo>
                    <a:cubicBezTo>
                      <a:pt x="4397" y="106"/>
                      <a:pt x="4290" y="1"/>
                      <a:pt x="4162" y="1"/>
                    </a:cubicBez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654897" y="2012600"/>
            <a:ext cx="845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Sedgwick Ave"/>
                <a:cs typeface="Arial"/>
                <a:sym typeface="Sedgwick Ave"/>
              </a:rPr>
              <a:t>03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689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56"/>
          <p:cNvSpPr txBox="1">
            <a:spLocks noGrp="1"/>
          </p:cNvSpPr>
          <p:nvPr>
            <p:ph type="title" idx="2"/>
          </p:nvPr>
        </p:nvSpPr>
        <p:spPr>
          <a:xfrm>
            <a:off x="5407146" y="1276439"/>
            <a:ext cx="2768338" cy="10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</a:t>
            </a:r>
            <a:endParaRPr dirty="0"/>
          </a:p>
        </p:txBody>
      </p:sp>
      <p:grpSp>
        <p:nvGrpSpPr>
          <p:cNvPr id="890" name="Google Shape;890;p56"/>
          <p:cNvGrpSpPr/>
          <p:nvPr/>
        </p:nvGrpSpPr>
        <p:grpSpPr>
          <a:xfrm flipH="1">
            <a:off x="335279" y="1276439"/>
            <a:ext cx="4829472" cy="3597102"/>
            <a:chOff x="4506425" y="775700"/>
            <a:chExt cx="417575" cy="387125"/>
          </a:xfrm>
        </p:grpSpPr>
        <p:sp>
          <p:nvSpPr>
            <p:cNvPr id="891" name="Google Shape;891;p56"/>
            <p:cNvSpPr/>
            <p:nvPr/>
          </p:nvSpPr>
          <p:spPr>
            <a:xfrm>
              <a:off x="4592200" y="910450"/>
              <a:ext cx="33800" cy="15975"/>
            </a:xfrm>
            <a:custGeom>
              <a:avLst/>
              <a:gdLst/>
              <a:ahLst/>
              <a:cxnLst/>
              <a:rect l="l" t="t" r="r" b="b"/>
              <a:pathLst>
                <a:path w="1352" h="639" extrusionOk="0">
                  <a:moveTo>
                    <a:pt x="184" y="0"/>
                  </a:moveTo>
                  <a:cubicBezTo>
                    <a:pt x="76" y="0"/>
                    <a:pt x="0" y="24"/>
                    <a:pt x="13" y="97"/>
                  </a:cubicBezTo>
                  <a:cubicBezTo>
                    <a:pt x="13" y="349"/>
                    <a:pt x="230" y="494"/>
                    <a:pt x="230" y="494"/>
                  </a:cubicBezTo>
                  <a:lnTo>
                    <a:pt x="1027" y="639"/>
                  </a:lnTo>
                  <a:lnTo>
                    <a:pt x="1352" y="349"/>
                  </a:lnTo>
                  <a:lnTo>
                    <a:pt x="737" y="97"/>
                  </a:lnTo>
                  <a:cubicBezTo>
                    <a:pt x="737" y="97"/>
                    <a:pt x="398" y="0"/>
                    <a:pt x="184" y="0"/>
                  </a:cubicBezTo>
                  <a:close/>
                </a:path>
              </a:pathLst>
            </a:custGeom>
            <a:solidFill>
              <a:srgbClr val="F4B4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56"/>
            <p:cNvSpPr/>
            <p:nvPr/>
          </p:nvSpPr>
          <p:spPr>
            <a:xfrm>
              <a:off x="4610625" y="833150"/>
              <a:ext cx="104125" cy="87850"/>
            </a:xfrm>
            <a:custGeom>
              <a:avLst/>
              <a:gdLst/>
              <a:ahLst/>
              <a:cxnLst/>
              <a:rect l="l" t="t" r="r" b="b"/>
              <a:pathLst>
                <a:path w="4165" h="3514" extrusionOk="0">
                  <a:moveTo>
                    <a:pt x="4165" y="1"/>
                  </a:moveTo>
                  <a:lnTo>
                    <a:pt x="4164" y="3"/>
                  </a:lnTo>
                  <a:lnTo>
                    <a:pt x="4164" y="3"/>
                  </a:lnTo>
                  <a:cubicBezTo>
                    <a:pt x="4165" y="2"/>
                    <a:pt x="4165" y="1"/>
                    <a:pt x="4165" y="1"/>
                  </a:cubicBezTo>
                  <a:close/>
                  <a:moveTo>
                    <a:pt x="4164" y="3"/>
                  </a:moveTo>
                  <a:cubicBezTo>
                    <a:pt x="4144" y="38"/>
                    <a:pt x="3585" y="108"/>
                    <a:pt x="3585" y="108"/>
                  </a:cubicBezTo>
                  <a:cubicBezTo>
                    <a:pt x="3585" y="108"/>
                    <a:pt x="759" y="2861"/>
                    <a:pt x="0" y="3189"/>
                  </a:cubicBezTo>
                  <a:lnTo>
                    <a:pt x="218" y="3513"/>
                  </a:lnTo>
                  <a:lnTo>
                    <a:pt x="1122" y="3334"/>
                  </a:lnTo>
                  <a:lnTo>
                    <a:pt x="4020" y="508"/>
                  </a:lnTo>
                  <a:lnTo>
                    <a:pt x="4164" y="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56"/>
            <p:cNvSpPr/>
            <p:nvPr/>
          </p:nvSpPr>
          <p:spPr>
            <a:xfrm>
              <a:off x="4715675" y="932775"/>
              <a:ext cx="57050" cy="146750"/>
            </a:xfrm>
            <a:custGeom>
              <a:avLst/>
              <a:gdLst/>
              <a:ahLst/>
              <a:cxnLst/>
              <a:rect l="l" t="t" r="r" b="b"/>
              <a:pathLst>
                <a:path w="2282" h="5870" extrusionOk="0">
                  <a:moveTo>
                    <a:pt x="870" y="1"/>
                  </a:moveTo>
                  <a:lnTo>
                    <a:pt x="508" y="363"/>
                  </a:lnTo>
                  <a:cubicBezTo>
                    <a:pt x="508" y="363"/>
                    <a:pt x="35" y="2136"/>
                    <a:pt x="35" y="3116"/>
                  </a:cubicBezTo>
                  <a:cubicBezTo>
                    <a:pt x="0" y="4093"/>
                    <a:pt x="508" y="5869"/>
                    <a:pt x="508" y="5869"/>
                  </a:cubicBezTo>
                  <a:lnTo>
                    <a:pt x="1305" y="5869"/>
                  </a:lnTo>
                  <a:cubicBezTo>
                    <a:pt x="1305" y="5869"/>
                    <a:pt x="797" y="3368"/>
                    <a:pt x="1160" y="2281"/>
                  </a:cubicBezTo>
                  <a:cubicBezTo>
                    <a:pt x="1449" y="1232"/>
                    <a:pt x="2281" y="363"/>
                    <a:pt x="2281" y="363"/>
                  </a:cubicBezTo>
                  <a:lnTo>
                    <a:pt x="8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56"/>
            <p:cNvSpPr/>
            <p:nvPr/>
          </p:nvSpPr>
          <p:spPr>
            <a:xfrm>
              <a:off x="4759150" y="1008850"/>
              <a:ext cx="153975" cy="153975"/>
            </a:xfrm>
            <a:custGeom>
              <a:avLst/>
              <a:gdLst/>
              <a:ahLst/>
              <a:cxnLst/>
              <a:rect l="l" t="t" r="r" b="b"/>
              <a:pathLst>
                <a:path w="6159" h="6159" extrusionOk="0">
                  <a:moveTo>
                    <a:pt x="3078" y="218"/>
                  </a:moveTo>
                  <a:cubicBezTo>
                    <a:pt x="4637" y="218"/>
                    <a:pt x="5941" y="1522"/>
                    <a:pt x="5941" y="3078"/>
                  </a:cubicBezTo>
                  <a:cubicBezTo>
                    <a:pt x="5941" y="4637"/>
                    <a:pt x="4637" y="5942"/>
                    <a:pt x="3078" y="5942"/>
                  </a:cubicBezTo>
                  <a:cubicBezTo>
                    <a:pt x="1522" y="5942"/>
                    <a:pt x="218" y="4637"/>
                    <a:pt x="218" y="3078"/>
                  </a:cubicBezTo>
                  <a:cubicBezTo>
                    <a:pt x="218" y="1522"/>
                    <a:pt x="1522" y="218"/>
                    <a:pt x="3078" y="218"/>
                  </a:cubicBezTo>
                  <a:close/>
                  <a:moveTo>
                    <a:pt x="3078" y="1"/>
                  </a:moveTo>
                  <a:cubicBezTo>
                    <a:pt x="1377" y="1"/>
                    <a:pt x="0" y="1377"/>
                    <a:pt x="0" y="3078"/>
                  </a:cubicBezTo>
                  <a:cubicBezTo>
                    <a:pt x="0" y="4782"/>
                    <a:pt x="1377" y="6159"/>
                    <a:pt x="3078" y="6159"/>
                  </a:cubicBezTo>
                  <a:cubicBezTo>
                    <a:pt x="4782" y="6159"/>
                    <a:pt x="6159" y="4782"/>
                    <a:pt x="6159" y="3078"/>
                  </a:cubicBezTo>
                  <a:cubicBezTo>
                    <a:pt x="6159" y="1377"/>
                    <a:pt x="4782" y="1"/>
                    <a:pt x="30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56"/>
            <p:cNvSpPr/>
            <p:nvPr/>
          </p:nvSpPr>
          <p:spPr>
            <a:xfrm>
              <a:off x="4506425" y="1008850"/>
              <a:ext cx="154000" cy="153975"/>
            </a:xfrm>
            <a:custGeom>
              <a:avLst/>
              <a:gdLst/>
              <a:ahLst/>
              <a:cxnLst/>
              <a:rect l="l" t="t" r="r" b="b"/>
              <a:pathLst>
                <a:path w="6160" h="6159" extrusionOk="0">
                  <a:moveTo>
                    <a:pt x="3081" y="218"/>
                  </a:moveTo>
                  <a:cubicBezTo>
                    <a:pt x="4675" y="218"/>
                    <a:pt x="5942" y="1522"/>
                    <a:pt x="5942" y="3078"/>
                  </a:cubicBezTo>
                  <a:cubicBezTo>
                    <a:pt x="5942" y="4637"/>
                    <a:pt x="4675" y="5942"/>
                    <a:pt x="3081" y="5942"/>
                  </a:cubicBezTo>
                  <a:cubicBezTo>
                    <a:pt x="1522" y="5942"/>
                    <a:pt x="256" y="4637"/>
                    <a:pt x="256" y="3078"/>
                  </a:cubicBezTo>
                  <a:cubicBezTo>
                    <a:pt x="256" y="1522"/>
                    <a:pt x="1522" y="218"/>
                    <a:pt x="3081" y="218"/>
                  </a:cubicBezTo>
                  <a:close/>
                  <a:moveTo>
                    <a:pt x="3081" y="1"/>
                  </a:moveTo>
                  <a:cubicBezTo>
                    <a:pt x="1377" y="1"/>
                    <a:pt x="1" y="1377"/>
                    <a:pt x="1" y="3078"/>
                  </a:cubicBezTo>
                  <a:cubicBezTo>
                    <a:pt x="1" y="4782"/>
                    <a:pt x="1377" y="6159"/>
                    <a:pt x="3081" y="6159"/>
                  </a:cubicBezTo>
                  <a:cubicBezTo>
                    <a:pt x="4783" y="6159"/>
                    <a:pt x="6159" y="4782"/>
                    <a:pt x="6159" y="3078"/>
                  </a:cubicBezTo>
                  <a:cubicBezTo>
                    <a:pt x="6159" y="1377"/>
                    <a:pt x="4783" y="1"/>
                    <a:pt x="30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56"/>
            <p:cNvSpPr/>
            <p:nvPr/>
          </p:nvSpPr>
          <p:spPr>
            <a:xfrm>
              <a:off x="4512800" y="1014275"/>
              <a:ext cx="142175" cy="143125"/>
            </a:xfrm>
            <a:custGeom>
              <a:avLst/>
              <a:gdLst/>
              <a:ahLst/>
              <a:cxnLst/>
              <a:rect l="l" t="t" r="r" b="b"/>
              <a:pathLst>
                <a:path w="5687" h="5725" extrusionOk="0">
                  <a:moveTo>
                    <a:pt x="2826" y="253"/>
                  </a:moveTo>
                  <a:cubicBezTo>
                    <a:pt x="4275" y="253"/>
                    <a:pt x="5469" y="1412"/>
                    <a:pt x="5469" y="2861"/>
                  </a:cubicBezTo>
                  <a:cubicBezTo>
                    <a:pt x="5469" y="4310"/>
                    <a:pt x="4275" y="5470"/>
                    <a:pt x="2826" y="5470"/>
                  </a:cubicBezTo>
                  <a:cubicBezTo>
                    <a:pt x="1377" y="5470"/>
                    <a:pt x="218" y="4310"/>
                    <a:pt x="218" y="2861"/>
                  </a:cubicBezTo>
                  <a:cubicBezTo>
                    <a:pt x="218" y="1412"/>
                    <a:pt x="1377" y="253"/>
                    <a:pt x="2826" y="253"/>
                  </a:cubicBezTo>
                  <a:close/>
                  <a:moveTo>
                    <a:pt x="2826" y="1"/>
                  </a:moveTo>
                  <a:cubicBezTo>
                    <a:pt x="1267" y="1"/>
                    <a:pt x="1" y="1305"/>
                    <a:pt x="1" y="2861"/>
                  </a:cubicBezTo>
                  <a:cubicBezTo>
                    <a:pt x="1" y="4420"/>
                    <a:pt x="1267" y="5725"/>
                    <a:pt x="2826" y="5725"/>
                  </a:cubicBezTo>
                  <a:cubicBezTo>
                    <a:pt x="4420" y="5725"/>
                    <a:pt x="5687" y="4420"/>
                    <a:pt x="5687" y="2861"/>
                  </a:cubicBezTo>
                  <a:cubicBezTo>
                    <a:pt x="5687" y="1305"/>
                    <a:pt x="4420" y="1"/>
                    <a:pt x="2826" y="1"/>
                  </a:cubicBezTo>
                  <a:close/>
                </a:path>
              </a:pathLst>
            </a:custGeom>
            <a:solidFill>
              <a:srgbClr val="3D46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56"/>
            <p:cNvSpPr/>
            <p:nvPr/>
          </p:nvSpPr>
          <p:spPr>
            <a:xfrm>
              <a:off x="4764575" y="1014275"/>
              <a:ext cx="143125" cy="143125"/>
            </a:xfrm>
            <a:custGeom>
              <a:avLst/>
              <a:gdLst/>
              <a:ahLst/>
              <a:cxnLst/>
              <a:rect l="l" t="t" r="r" b="b"/>
              <a:pathLst>
                <a:path w="5725" h="5725" extrusionOk="0">
                  <a:moveTo>
                    <a:pt x="2861" y="253"/>
                  </a:moveTo>
                  <a:cubicBezTo>
                    <a:pt x="4310" y="253"/>
                    <a:pt x="5507" y="1412"/>
                    <a:pt x="5507" y="2861"/>
                  </a:cubicBezTo>
                  <a:cubicBezTo>
                    <a:pt x="5507" y="4310"/>
                    <a:pt x="4310" y="5470"/>
                    <a:pt x="2861" y="5470"/>
                  </a:cubicBezTo>
                  <a:cubicBezTo>
                    <a:pt x="1412" y="5470"/>
                    <a:pt x="253" y="4310"/>
                    <a:pt x="253" y="2861"/>
                  </a:cubicBezTo>
                  <a:cubicBezTo>
                    <a:pt x="253" y="1412"/>
                    <a:pt x="1412" y="253"/>
                    <a:pt x="2861" y="253"/>
                  </a:cubicBezTo>
                  <a:close/>
                  <a:moveTo>
                    <a:pt x="2861" y="1"/>
                  </a:moveTo>
                  <a:cubicBezTo>
                    <a:pt x="1305" y="1"/>
                    <a:pt x="1" y="1305"/>
                    <a:pt x="1" y="2861"/>
                  </a:cubicBezTo>
                  <a:cubicBezTo>
                    <a:pt x="1" y="4420"/>
                    <a:pt x="1305" y="5725"/>
                    <a:pt x="2861" y="5725"/>
                  </a:cubicBezTo>
                  <a:cubicBezTo>
                    <a:pt x="4420" y="5725"/>
                    <a:pt x="5724" y="4420"/>
                    <a:pt x="5724" y="2861"/>
                  </a:cubicBezTo>
                  <a:cubicBezTo>
                    <a:pt x="5724" y="1305"/>
                    <a:pt x="4420" y="1"/>
                    <a:pt x="2861" y="1"/>
                  </a:cubicBezTo>
                  <a:close/>
                </a:path>
              </a:pathLst>
            </a:custGeom>
            <a:solidFill>
              <a:srgbClr val="3D46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56"/>
            <p:cNvSpPr/>
            <p:nvPr/>
          </p:nvSpPr>
          <p:spPr>
            <a:xfrm>
              <a:off x="4587950" y="916475"/>
              <a:ext cx="41675" cy="39875"/>
            </a:xfrm>
            <a:custGeom>
              <a:avLst/>
              <a:gdLst/>
              <a:ahLst/>
              <a:cxnLst/>
              <a:rect l="l" t="t" r="r" b="b"/>
              <a:pathLst>
                <a:path w="1667" h="1595" extrusionOk="0">
                  <a:moveTo>
                    <a:pt x="110" y="1"/>
                  </a:moveTo>
                  <a:lnTo>
                    <a:pt x="0" y="145"/>
                  </a:lnTo>
                  <a:lnTo>
                    <a:pt x="1414" y="905"/>
                  </a:lnTo>
                  <a:cubicBezTo>
                    <a:pt x="1487" y="942"/>
                    <a:pt x="1487" y="1015"/>
                    <a:pt x="1487" y="1087"/>
                  </a:cubicBezTo>
                  <a:lnTo>
                    <a:pt x="1342" y="1522"/>
                  </a:lnTo>
                  <a:lnTo>
                    <a:pt x="1487" y="1594"/>
                  </a:lnTo>
                  <a:lnTo>
                    <a:pt x="1632" y="1122"/>
                  </a:lnTo>
                  <a:cubicBezTo>
                    <a:pt x="1666" y="977"/>
                    <a:pt x="1632" y="832"/>
                    <a:pt x="1487" y="797"/>
                  </a:cubicBezTo>
                  <a:lnTo>
                    <a:pt x="1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56"/>
            <p:cNvSpPr/>
            <p:nvPr/>
          </p:nvSpPr>
          <p:spPr>
            <a:xfrm>
              <a:off x="4571650" y="1074050"/>
              <a:ext cx="23550" cy="23575"/>
            </a:xfrm>
            <a:custGeom>
              <a:avLst/>
              <a:gdLst/>
              <a:ahLst/>
              <a:cxnLst/>
              <a:rect l="l" t="t" r="r" b="b"/>
              <a:pathLst>
                <a:path w="942" h="943" extrusionOk="0">
                  <a:moveTo>
                    <a:pt x="472" y="1"/>
                  </a:moveTo>
                  <a:cubicBezTo>
                    <a:pt x="217" y="1"/>
                    <a:pt x="0" y="218"/>
                    <a:pt x="0" y="470"/>
                  </a:cubicBezTo>
                  <a:cubicBezTo>
                    <a:pt x="0" y="725"/>
                    <a:pt x="217" y="943"/>
                    <a:pt x="472" y="943"/>
                  </a:cubicBezTo>
                  <a:cubicBezTo>
                    <a:pt x="725" y="943"/>
                    <a:pt x="942" y="725"/>
                    <a:pt x="942" y="470"/>
                  </a:cubicBezTo>
                  <a:cubicBezTo>
                    <a:pt x="942" y="218"/>
                    <a:pt x="725" y="1"/>
                    <a:pt x="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56"/>
            <p:cNvSpPr/>
            <p:nvPr/>
          </p:nvSpPr>
          <p:spPr>
            <a:xfrm>
              <a:off x="4826150" y="1074050"/>
              <a:ext cx="23575" cy="23575"/>
            </a:xfrm>
            <a:custGeom>
              <a:avLst/>
              <a:gdLst/>
              <a:ahLst/>
              <a:cxnLst/>
              <a:rect l="l" t="t" r="r" b="b"/>
              <a:pathLst>
                <a:path w="943" h="943" extrusionOk="0">
                  <a:moveTo>
                    <a:pt x="470" y="1"/>
                  </a:moveTo>
                  <a:cubicBezTo>
                    <a:pt x="218" y="1"/>
                    <a:pt x="1" y="218"/>
                    <a:pt x="1" y="470"/>
                  </a:cubicBezTo>
                  <a:cubicBezTo>
                    <a:pt x="1" y="725"/>
                    <a:pt x="218" y="943"/>
                    <a:pt x="470" y="943"/>
                  </a:cubicBezTo>
                  <a:cubicBezTo>
                    <a:pt x="725" y="943"/>
                    <a:pt x="943" y="725"/>
                    <a:pt x="943" y="470"/>
                  </a:cubicBezTo>
                  <a:cubicBezTo>
                    <a:pt x="943" y="218"/>
                    <a:pt x="725" y="1"/>
                    <a:pt x="4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56"/>
            <p:cNvSpPr/>
            <p:nvPr/>
          </p:nvSpPr>
          <p:spPr>
            <a:xfrm>
              <a:off x="4554475" y="996175"/>
              <a:ext cx="118625" cy="89650"/>
            </a:xfrm>
            <a:custGeom>
              <a:avLst/>
              <a:gdLst/>
              <a:ahLst/>
              <a:cxnLst/>
              <a:rect l="l" t="t" r="r" b="b"/>
              <a:pathLst>
                <a:path w="4745" h="3586" extrusionOk="0">
                  <a:moveTo>
                    <a:pt x="1159" y="0"/>
                  </a:moveTo>
                  <a:cubicBezTo>
                    <a:pt x="797" y="0"/>
                    <a:pt x="435" y="73"/>
                    <a:pt x="107" y="180"/>
                  </a:cubicBezTo>
                  <a:cubicBezTo>
                    <a:pt x="73" y="180"/>
                    <a:pt x="35" y="218"/>
                    <a:pt x="0" y="218"/>
                  </a:cubicBezTo>
                  <a:lnTo>
                    <a:pt x="73" y="435"/>
                  </a:lnTo>
                  <a:cubicBezTo>
                    <a:pt x="107" y="435"/>
                    <a:pt x="145" y="435"/>
                    <a:pt x="180" y="397"/>
                  </a:cubicBezTo>
                  <a:cubicBezTo>
                    <a:pt x="507" y="325"/>
                    <a:pt x="832" y="253"/>
                    <a:pt x="1159" y="253"/>
                  </a:cubicBezTo>
                  <a:cubicBezTo>
                    <a:pt x="3005" y="253"/>
                    <a:pt x="4492" y="1739"/>
                    <a:pt x="4492" y="3585"/>
                  </a:cubicBezTo>
                  <a:lnTo>
                    <a:pt x="4744" y="3585"/>
                  </a:lnTo>
                  <a:cubicBezTo>
                    <a:pt x="4744" y="1629"/>
                    <a:pt x="3116" y="0"/>
                    <a:pt x="1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56"/>
            <p:cNvSpPr/>
            <p:nvPr/>
          </p:nvSpPr>
          <p:spPr>
            <a:xfrm>
              <a:off x="4760025" y="997975"/>
              <a:ext cx="163975" cy="87850"/>
            </a:xfrm>
            <a:custGeom>
              <a:avLst/>
              <a:gdLst/>
              <a:ahLst/>
              <a:cxnLst/>
              <a:rect l="l" t="t" r="r" b="b"/>
              <a:pathLst>
                <a:path w="6559" h="3514" extrusionOk="0">
                  <a:moveTo>
                    <a:pt x="3043" y="1"/>
                  </a:moveTo>
                  <a:cubicBezTo>
                    <a:pt x="1811" y="1"/>
                    <a:pt x="652" y="688"/>
                    <a:pt x="0" y="1774"/>
                  </a:cubicBezTo>
                  <a:lnTo>
                    <a:pt x="217" y="1885"/>
                  </a:lnTo>
                  <a:cubicBezTo>
                    <a:pt x="797" y="870"/>
                    <a:pt x="1884" y="253"/>
                    <a:pt x="3043" y="253"/>
                  </a:cubicBezTo>
                  <a:cubicBezTo>
                    <a:pt x="4854" y="253"/>
                    <a:pt x="6303" y="1702"/>
                    <a:pt x="6303" y="3513"/>
                  </a:cubicBezTo>
                  <a:lnTo>
                    <a:pt x="6558" y="3513"/>
                  </a:lnTo>
                  <a:cubicBezTo>
                    <a:pt x="6558" y="1595"/>
                    <a:pt x="4964" y="1"/>
                    <a:pt x="30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56"/>
            <p:cNvSpPr/>
            <p:nvPr/>
          </p:nvSpPr>
          <p:spPr>
            <a:xfrm>
              <a:off x="4580700" y="946325"/>
              <a:ext cx="281700" cy="153125"/>
            </a:xfrm>
            <a:custGeom>
              <a:avLst/>
              <a:gdLst/>
              <a:ahLst/>
              <a:cxnLst/>
              <a:rect l="l" t="t" r="r" b="b"/>
              <a:pathLst>
                <a:path w="11268" h="6125" extrusionOk="0">
                  <a:moveTo>
                    <a:pt x="10978" y="1777"/>
                  </a:moveTo>
                  <a:lnTo>
                    <a:pt x="10144" y="5182"/>
                  </a:lnTo>
                  <a:lnTo>
                    <a:pt x="7680" y="1922"/>
                  </a:lnTo>
                  <a:lnTo>
                    <a:pt x="7718" y="1777"/>
                  </a:lnTo>
                  <a:close/>
                  <a:moveTo>
                    <a:pt x="1739" y="1522"/>
                  </a:moveTo>
                  <a:lnTo>
                    <a:pt x="1739" y="1522"/>
                  </a:lnTo>
                  <a:cubicBezTo>
                    <a:pt x="2284" y="1560"/>
                    <a:pt x="3371" y="1667"/>
                    <a:pt x="4458" y="1777"/>
                  </a:cubicBezTo>
                  <a:cubicBezTo>
                    <a:pt x="5217" y="1849"/>
                    <a:pt x="5979" y="1922"/>
                    <a:pt x="6559" y="1957"/>
                  </a:cubicBezTo>
                  <a:cubicBezTo>
                    <a:pt x="6848" y="1994"/>
                    <a:pt x="7101" y="2029"/>
                    <a:pt x="7245" y="2029"/>
                  </a:cubicBezTo>
                  <a:lnTo>
                    <a:pt x="7390" y="2029"/>
                  </a:lnTo>
                  <a:lnTo>
                    <a:pt x="6051" y="5762"/>
                  </a:lnTo>
                  <a:lnTo>
                    <a:pt x="1739" y="1522"/>
                  </a:lnTo>
                  <a:close/>
                  <a:moveTo>
                    <a:pt x="7573" y="2174"/>
                  </a:moveTo>
                  <a:lnTo>
                    <a:pt x="10071" y="5472"/>
                  </a:lnTo>
                  <a:lnTo>
                    <a:pt x="6269" y="5869"/>
                  </a:lnTo>
                  <a:lnTo>
                    <a:pt x="7573" y="2174"/>
                  </a:lnTo>
                  <a:close/>
                  <a:moveTo>
                    <a:pt x="8115" y="1"/>
                  </a:moveTo>
                  <a:lnTo>
                    <a:pt x="7463" y="1812"/>
                  </a:lnTo>
                  <a:cubicBezTo>
                    <a:pt x="6956" y="1777"/>
                    <a:pt x="3768" y="1487"/>
                    <a:pt x="1559" y="1270"/>
                  </a:cubicBezTo>
                  <a:lnTo>
                    <a:pt x="1884" y="145"/>
                  </a:lnTo>
                  <a:lnTo>
                    <a:pt x="1667" y="73"/>
                  </a:lnTo>
                  <a:lnTo>
                    <a:pt x="0" y="5545"/>
                  </a:lnTo>
                  <a:lnTo>
                    <a:pt x="218" y="5617"/>
                  </a:lnTo>
                  <a:lnTo>
                    <a:pt x="1449" y="1560"/>
                  </a:lnTo>
                  <a:lnTo>
                    <a:pt x="6051" y="6124"/>
                  </a:lnTo>
                  <a:lnTo>
                    <a:pt x="10506" y="5689"/>
                  </a:lnTo>
                  <a:lnTo>
                    <a:pt x="10361" y="5434"/>
                  </a:lnTo>
                  <a:lnTo>
                    <a:pt x="11230" y="1777"/>
                  </a:lnTo>
                  <a:lnTo>
                    <a:pt x="11268" y="1522"/>
                  </a:lnTo>
                  <a:lnTo>
                    <a:pt x="7825" y="1522"/>
                  </a:lnTo>
                  <a:lnTo>
                    <a:pt x="8332" y="73"/>
                  </a:lnTo>
                  <a:lnTo>
                    <a:pt x="81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56"/>
            <p:cNvSpPr/>
            <p:nvPr/>
          </p:nvSpPr>
          <p:spPr>
            <a:xfrm>
              <a:off x="4709300" y="107225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7" y="0"/>
                  </a:moveTo>
                  <a:cubicBezTo>
                    <a:pt x="400" y="0"/>
                    <a:pt x="0" y="397"/>
                    <a:pt x="0" y="905"/>
                  </a:cubicBezTo>
                  <a:cubicBezTo>
                    <a:pt x="0" y="1412"/>
                    <a:pt x="400" y="1812"/>
                    <a:pt x="907" y="1812"/>
                  </a:cubicBezTo>
                  <a:cubicBezTo>
                    <a:pt x="1415" y="1812"/>
                    <a:pt x="1812" y="1412"/>
                    <a:pt x="1812" y="905"/>
                  </a:cubicBezTo>
                  <a:cubicBezTo>
                    <a:pt x="1812" y="397"/>
                    <a:pt x="1415" y="0"/>
                    <a:pt x="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56"/>
            <p:cNvSpPr/>
            <p:nvPr/>
          </p:nvSpPr>
          <p:spPr>
            <a:xfrm>
              <a:off x="4753700" y="941825"/>
              <a:ext cx="55250" cy="10900"/>
            </a:xfrm>
            <a:custGeom>
              <a:avLst/>
              <a:gdLst/>
              <a:ahLst/>
              <a:cxnLst/>
              <a:rect l="l" t="t" r="r" b="b"/>
              <a:pathLst>
                <a:path w="2210" h="436" extrusionOk="0">
                  <a:moveTo>
                    <a:pt x="218" y="1"/>
                  </a:moveTo>
                  <a:cubicBezTo>
                    <a:pt x="108" y="1"/>
                    <a:pt x="1" y="108"/>
                    <a:pt x="1" y="218"/>
                  </a:cubicBezTo>
                  <a:cubicBezTo>
                    <a:pt x="1" y="325"/>
                    <a:pt x="108" y="436"/>
                    <a:pt x="218" y="436"/>
                  </a:cubicBezTo>
                  <a:lnTo>
                    <a:pt x="1992" y="436"/>
                  </a:lnTo>
                  <a:cubicBezTo>
                    <a:pt x="2137" y="436"/>
                    <a:pt x="2209" y="325"/>
                    <a:pt x="2209" y="218"/>
                  </a:cubicBezTo>
                  <a:cubicBezTo>
                    <a:pt x="2209" y="108"/>
                    <a:pt x="2137" y="1"/>
                    <a:pt x="19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56"/>
            <p:cNvSpPr/>
            <p:nvPr/>
          </p:nvSpPr>
          <p:spPr>
            <a:xfrm>
              <a:off x="4685750" y="803225"/>
              <a:ext cx="29950" cy="34450"/>
            </a:xfrm>
            <a:custGeom>
              <a:avLst/>
              <a:gdLst/>
              <a:ahLst/>
              <a:cxnLst/>
              <a:rect l="l" t="t" r="r" b="b"/>
              <a:pathLst>
                <a:path w="1198" h="1378" extrusionOk="0">
                  <a:moveTo>
                    <a:pt x="763" y="1"/>
                  </a:moveTo>
                  <a:lnTo>
                    <a:pt x="183" y="39"/>
                  </a:lnTo>
                  <a:lnTo>
                    <a:pt x="290" y="328"/>
                  </a:lnTo>
                  <a:lnTo>
                    <a:pt x="0" y="908"/>
                  </a:lnTo>
                  <a:cubicBezTo>
                    <a:pt x="0" y="908"/>
                    <a:pt x="473" y="1015"/>
                    <a:pt x="580" y="1377"/>
                  </a:cubicBezTo>
                  <a:lnTo>
                    <a:pt x="942" y="1305"/>
                  </a:lnTo>
                  <a:cubicBezTo>
                    <a:pt x="1125" y="1270"/>
                    <a:pt x="1197" y="1053"/>
                    <a:pt x="1087" y="908"/>
                  </a:cubicBezTo>
                  <a:cubicBezTo>
                    <a:pt x="1052" y="835"/>
                    <a:pt x="1015" y="725"/>
                    <a:pt x="1015" y="653"/>
                  </a:cubicBezTo>
                  <a:cubicBezTo>
                    <a:pt x="980" y="328"/>
                    <a:pt x="763" y="1"/>
                    <a:pt x="763" y="1"/>
                  </a:cubicBezTo>
                  <a:close/>
                </a:path>
              </a:pathLst>
            </a:custGeom>
            <a:solidFill>
              <a:srgbClr val="FEB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56"/>
            <p:cNvSpPr/>
            <p:nvPr/>
          </p:nvSpPr>
          <p:spPr>
            <a:xfrm>
              <a:off x="4674875" y="775700"/>
              <a:ext cx="48075" cy="43850"/>
            </a:xfrm>
            <a:custGeom>
              <a:avLst/>
              <a:gdLst/>
              <a:ahLst/>
              <a:cxnLst/>
              <a:rect l="l" t="t" r="r" b="b"/>
              <a:pathLst>
                <a:path w="1923" h="1754" extrusionOk="0">
                  <a:moveTo>
                    <a:pt x="777" y="0"/>
                  </a:moveTo>
                  <a:cubicBezTo>
                    <a:pt x="735" y="0"/>
                    <a:pt x="694" y="5"/>
                    <a:pt x="653" y="15"/>
                  </a:cubicBezTo>
                  <a:cubicBezTo>
                    <a:pt x="256" y="125"/>
                    <a:pt x="218" y="522"/>
                    <a:pt x="218" y="522"/>
                  </a:cubicBezTo>
                  <a:cubicBezTo>
                    <a:pt x="1" y="632"/>
                    <a:pt x="256" y="1029"/>
                    <a:pt x="256" y="1029"/>
                  </a:cubicBezTo>
                  <a:cubicBezTo>
                    <a:pt x="256" y="1029"/>
                    <a:pt x="725" y="1319"/>
                    <a:pt x="835" y="1502"/>
                  </a:cubicBezTo>
                  <a:cubicBezTo>
                    <a:pt x="943" y="1719"/>
                    <a:pt x="1450" y="1754"/>
                    <a:pt x="1450" y="1754"/>
                  </a:cubicBezTo>
                  <a:cubicBezTo>
                    <a:pt x="1450" y="1754"/>
                    <a:pt x="1632" y="1574"/>
                    <a:pt x="1777" y="1174"/>
                  </a:cubicBezTo>
                  <a:cubicBezTo>
                    <a:pt x="1922" y="777"/>
                    <a:pt x="1522" y="632"/>
                    <a:pt x="1522" y="632"/>
                  </a:cubicBezTo>
                  <a:cubicBezTo>
                    <a:pt x="1622" y="435"/>
                    <a:pt x="1184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56"/>
            <p:cNvSpPr/>
            <p:nvPr/>
          </p:nvSpPr>
          <p:spPr>
            <a:xfrm>
              <a:off x="4689375" y="1042325"/>
              <a:ext cx="27200" cy="21750"/>
            </a:xfrm>
            <a:custGeom>
              <a:avLst/>
              <a:gdLst/>
              <a:ahLst/>
              <a:cxnLst/>
              <a:rect l="l" t="t" r="r" b="b"/>
              <a:pathLst>
                <a:path w="1088" h="870" extrusionOk="0">
                  <a:moveTo>
                    <a:pt x="690" y="0"/>
                  </a:moveTo>
                  <a:lnTo>
                    <a:pt x="0" y="145"/>
                  </a:lnTo>
                  <a:lnTo>
                    <a:pt x="545" y="870"/>
                  </a:lnTo>
                  <a:lnTo>
                    <a:pt x="1087" y="58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EB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56"/>
            <p:cNvSpPr/>
            <p:nvPr/>
          </p:nvSpPr>
          <p:spPr>
            <a:xfrm>
              <a:off x="4657700" y="905600"/>
              <a:ext cx="125875" cy="148550"/>
            </a:xfrm>
            <a:custGeom>
              <a:avLst/>
              <a:gdLst/>
              <a:ahLst/>
              <a:cxnLst/>
              <a:rect l="l" t="t" r="r" b="b"/>
              <a:pathLst>
                <a:path w="5035" h="5942" extrusionOk="0">
                  <a:moveTo>
                    <a:pt x="4600" y="1"/>
                  </a:moveTo>
                  <a:lnTo>
                    <a:pt x="3261" y="253"/>
                  </a:lnTo>
                  <a:lnTo>
                    <a:pt x="2827" y="1232"/>
                  </a:lnTo>
                  <a:cubicBezTo>
                    <a:pt x="2827" y="1232"/>
                    <a:pt x="615" y="2174"/>
                    <a:pt x="326" y="2971"/>
                  </a:cubicBezTo>
                  <a:cubicBezTo>
                    <a:pt x="1" y="3768"/>
                    <a:pt x="1412" y="5942"/>
                    <a:pt x="1412" y="5942"/>
                  </a:cubicBezTo>
                  <a:lnTo>
                    <a:pt x="2137" y="5580"/>
                  </a:lnTo>
                  <a:cubicBezTo>
                    <a:pt x="2137" y="5580"/>
                    <a:pt x="1088" y="3768"/>
                    <a:pt x="1340" y="3334"/>
                  </a:cubicBezTo>
                  <a:cubicBezTo>
                    <a:pt x="1630" y="2861"/>
                    <a:pt x="4421" y="2102"/>
                    <a:pt x="4745" y="1485"/>
                  </a:cubicBezTo>
                  <a:cubicBezTo>
                    <a:pt x="5035" y="1015"/>
                    <a:pt x="4600" y="1"/>
                    <a:pt x="46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56"/>
            <p:cNvSpPr/>
            <p:nvPr/>
          </p:nvSpPr>
          <p:spPr>
            <a:xfrm>
              <a:off x="4693000" y="1054125"/>
              <a:ext cx="43400" cy="50025"/>
            </a:xfrm>
            <a:custGeom>
              <a:avLst/>
              <a:gdLst/>
              <a:ahLst/>
              <a:cxnLst/>
              <a:rect l="l" t="t" r="r" b="b"/>
              <a:pathLst>
                <a:path w="1736" h="2001" extrusionOk="0">
                  <a:moveTo>
                    <a:pt x="1015" y="1"/>
                  </a:moveTo>
                  <a:cubicBezTo>
                    <a:pt x="1015" y="1"/>
                    <a:pt x="290" y="363"/>
                    <a:pt x="290" y="436"/>
                  </a:cubicBezTo>
                  <a:cubicBezTo>
                    <a:pt x="290" y="508"/>
                    <a:pt x="690" y="905"/>
                    <a:pt x="652" y="1015"/>
                  </a:cubicBezTo>
                  <a:cubicBezTo>
                    <a:pt x="652" y="1088"/>
                    <a:pt x="0" y="1847"/>
                    <a:pt x="218" y="1992"/>
                  </a:cubicBezTo>
                  <a:cubicBezTo>
                    <a:pt x="224" y="1998"/>
                    <a:pt x="234" y="2001"/>
                    <a:pt x="247" y="2001"/>
                  </a:cubicBezTo>
                  <a:cubicBezTo>
                    <a:pt x="479" y="2001"/>
                    <a:pt x="1735" y="1154"/>
                    <a:pt x="1667" y="1050"/>
                  </a:cubicBezTo>
                  <a:cubicBezTo>
                    <a:pt x="1487" y="760"/>
                    <a:pt x="1015" y="1"/>
                    <a:pt x="1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56"/>
            <p:cNvSpPr/>
            <p:nvPr/>
          </p:nvSpPr>
          <p:spPr>
            <a:xfrm>
              <a:off x="4676700" y="790900"/>
              <a:ext cx="33025" cy="35250"/>
            </a:xfrm>
            <a:custGeom>
              <a:avLst/>
              <a:gdLst/>
              <a:ahLst/>
              <a:cxnLst/>
              <a:rect l="l" t="t" r="r" b="b"/>
              <a:pathLst>
                <a:path w="1321" h="1410" extrusionOk="0">
                  <a:moveTo>
                    <a:pt x="561" y="1"/>
                  </a:moveTo>
                  <a:cubicBezTo>
                    <a:pt x="477" y="1"/>
                    <a:pt x="403" y="19"/>
                    <a:pt x="362" y="59"/>
                  </a:cubicBezTo>
                  <a:cubicBezTo>
                    <a:pt x="362" y="59"/>
                    <a:pt x="183" y="242"/>
                    <a:pt x="183" y="421"/>
                  </a:cubicBezTo>
                  <a:cubicBezTo>
                    <a:pt x="183" y="566"/>
                    <a:pt x="0" y="711"/>
                    <a:pt x="38" y="749"/>
                  </a:cubicBezTo>
                  <a:lnTo>
                    <a:pt x="145" y="856"/>
                  </a:lnTo>
                  <a:cubicBezTo>
                    <a:pt x="145" y="856"/>
                    <a:pt x="110" y="1184"/>
                    <a:pt x="183" y="1291"/>
                  </a:cubicBezTo>
                  <a:cubicBezTo>
                    <a:pt x="214" y="1353"/>
                    <a:pt x="332" y="1409"/>
                    <a:pt x="474" y="1409"/>
                  </a:cubicBezTo>
                  <a:cubicBezTo>
                    <a:pt x="662" y="1409"/>
                    <a:pt x="891" y="1311"/>
                    <a:pt x="1015" y="1001"/>
                  </a:cubicBezTo>
                  <a:cubicBezTo>
                    <a:pt x="1015" y="1001"/>
                    <a:pt x="1270" y="1001"/>
                    <a:pt x="1304" y="711"/>
                  </a:cubicBezTo>
                  <a:cubicBezTo>
                    <a:pt x="1321" y="601"/>
                    <a:pt x="1268" y="560"/>
                    <a:pt x="1200" y="560"/>
                  </a:cubicBezTo>
                  <a:cubicBezTo>
                    <a:pt x="1112" y="560"/>
                    <a:pt x="999" y="629"/>
                    <a:pt x="980" y="711"/>
                  </a:cubicBezTo>
                  <a:lnTo>
                    <a:pt x="980" y="821"/>
                  </a:lnTo>
                  <a:lnTo>
                    <a:pt x="835" y="749"/>
                  </a:lnTo>
                  <a:cubicBezTo>
                    <a:pt x="907" y="639"/>
                    <a:pt x="942" y="494"/>
                    <a:pt x="942" y="494"/>
                  </a:cubicBezTo>
                  <a:cubicBezTo>
                    <a:pt x="942" y="421"/>
                    <a:pt x="942" y="349"/>
                    <a:pt x="980" y="276"/>
                  </a:cubicBezTo>
                  <a:cubicBezTo>
                    <a:pt x="1057" y="120"/>
                    <a:pt x="778" y="1"/>
                    <a:pt x="561" y="1"/>
                  </a:cubicBezTo>
                  <a:close/>
                </a:path>
              </a:pathLst>
            </a:custGeom>
            <a:solidFill>
              <a:srgbClr val="FEB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56"/>
            <p:cNvSpPr/>
            <p:nvPr/>
          </p:nvSpPr>
          <p:spPr>
            <a:xfrm>
              <a:off x="4699375" y="818625"/>
              <a:ext cx="88775" cy="115050"/>
            </a:xfrm>
            <a:custGeom>
              <a:avLst/>
              <a:gdLst/>
              <a:ahLst/>
              <a:cxnLst/>
              <a:rect l="l" t="t" r="r" b="b"/>
              <a:pathLst>
                <a:path w="3551" h="4602" extrusionOk="0">
                  <a:moveTo>
                    <a:pt x="500" y="1"/>
                  </a:moveTo>
                  <a:cubicBezTo>
                    <a:pt x="480" y="1"/>
                    <a:pt x="470" y="2"/>
                    <a:pt x="470" y="2"/>
                  </a:cubicBezTo>
                  <a:cubicBezTo>
                    <a:pt x="290" y="292"/>
                    <a:pt x="0" y="509"/>
                    <a:pt x="0" y="509"/>
                  </a:cubicBezTo>
                  <a:cubicBezTo>
                    <a:pt x="290" y="1703"/>
                    <a:pt x="1049" y="4601"/>
                    <a:pt x="1049" y="4601"/>
                  </a:cubicBezTo>
                  <a:cubicBezTo>
                    <a:pt x="1919" y="4456"/>
                    <a:pt x="3550" y="3732"/>
                    <a:pt x="3550" y="3732"/>
                  </a:cubicBezTo>
                  <a:cubicBezTo>
                    <a:pt x="2026" y="154"/>
                    <a:pt x="713" y="1"/>
                    <a:pt x="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56"/>
            <p:cNvSpPr/>
            <p:nvPr/>
          </p:nvSpPr>
          <p:spPr>
            <a:xfrm>
              <a:off x="4613300" y="831350"/>
              <a:ext cx="106025" cy="105075"/>
            </a:xfrm>
            <a:custGeom>
              <a:avLst/>
              <a:gdLst/>
              <a:ahLst/>
              <a:cxnLst/>
              <a:rect l="l" t="t" r="r" b="b"/>
              <a:pathLst>
                <a:path w="4241" h="4203" extrusionOk="0">
                  <a:moveTo>
                    <a:pt x="3551" y="0"/>
                  </a:moveTo>
                  <a:cubicBezTo>
                    <a:pt x="3551" y="0"/>
                    <a:pt x="2864" y="1739"/>
                    <a:pt x="0" y="3550"/>
                  </a:cubicBezTo>
                  <a:lnTo>
                    <a:pt x="145" y="4202"/>
                  </a:lnTo>
                  <a:cubicBezTo>
                    <a:pt x="145" y="4202"/>
                    <a:pt x="942" y="3730"/>
                    <a:pt x="1994" y="2898"/>
                  </a:cubicBezTo>
                  <a:cubicBezTo>
                    <a:pt x="3081" y="2029"/>
                    <a:pt x="4240" y="904"/>
                    <a:pt x="4240" y="904"/>
                  </a:cubicBezTo>
                  <a:lnTo>
                    <a:pt x="4023" y="725"/>
                  </a:lnTo>
                  <a:lnTo>
                    <a:pt x="35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56"/>
            <p:cNvSpPr/>
            <p:nvPr/>
          </p:nvSpPr>
          <p:spPr>
            <a:xfrm>
              <a:off x="4590800" y="915450"/>
              <a:ext cx="27950" cy="21525"/>
            </a:xfrm>
            <a:custGeom>
              <a:avLst/>
              <a:gdLst/>
              <a:ahLst/>
              <a:cxnLst/>
              <a:rect l="l" t="t" r="r" b="b"/>
              <a:pathLst>
                <a:path w="1118" h="861" extrusionOk="0">
                  <a:moveTo>
                    <a:pt x="240" y="0"/>
                  </a:moveTo>
                  <a:cubicBezTo>
                    <a:pt x="171" y="0"/>
                    <a:pt x="142" y="36"/>
                    <a:pt x="103" y="114"/>
                  </a:cubicBezTo>
                  <a:cubicBezTo>
                    <a:pt x="0" y="217"/>
                    <a:pt x="63" y="658"/>
                    <a:pt x="262" y="658"/>
                  </a:cubicBezTo>
                  <a:cubicBezTo>
                    <a:pt x="270" y="658"/>
                    <a:pt x="278" y="657"/>
                    <a:pt x="286" y="656"/>
                  </a:cubicBezTo>
                  <a:cubicBezTo>
                    <a:pt x="473" y="656"/>
                    <a:pt x="525" y="577"/>
                    <a:pt x="582" y="577"/>
                  </a:cubicBezTo>
                  <a:cubicBezTo>
                    <a:pt x="591" y="577"/>
                    <a:pt x="601" y="579"/>
                    <a:pt x="611" y="583"/>
                  </a:cubicBezTo>
                  <a:cubicBezTo>
                    <a:pt x="705" y="616"/>
                    <a:pt x="826" y="860"/>
                    <a:pt x="972" y="860"/>
                  </a:cubicBezTo>
                  <a:cubicBezTo>
                    <a:pt x="995" y="860"/>
                    <a:pt x="1020" y="854"/>
                    <a:pt x="1045" y="838"/>
                  </a:cubicBezTo>
                  <a:cubicBezTo>
                    <a:pt x="1045" y="838"/>
                    <a:pt x="1118" y="476"/>
                    <a:pt x="900" y="186"/>
                  </a:cubicBezTo>
                  <a:cubicBezTo>
                    <a:pt x="900" y="186"/>
                    <a:pt x="866" y="186"/>
                    <a:pt x="538" y="76"/>
                  </a:cubicBezTo>
                  <a:cubicBezTo>
                    <a:pt x="388" y="27"/>
                    <a:pt x="299" y="0"/>
                    <a:pt x="240" y="0"/>
                  </a:cubicBezTo>
                  <a:close/>
                </a:path>
              </a:pathLst>
            </a:custGeom>
            <a:solidFill>
              <a:srgbClr val="FEB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56"/>
            <p:cNvSpPr/>
            <p:nvPr/>
          </p:nvSpPr>
          <p:spPr>
            <a:xfrm>
              <a:off x="4707475" y="853075"/>
              <a:ext cx="11850" cy="19950"/>
            </a:xfrm>
            <a:custGeom>
              <a:avLst/>
              <a:gdLst/>
              <a:ahLst/>
              <a:cxnLst/>
              <a:rect l="l" t="t" r="r" b="b"/>
              <a:pathLst>
                <a:path w="474" h="798" extrusionOk="0">
                  <a:moveTo>
                    <a:pt x="473" y="1"/>
                  </a:moveTo>
                  <a:lnTo>
                    <a:pt x="1" y="470"/>
                  </a:lnTo>
                  <a:lnTo>
                    <a:pt x="73" y="798"/>
                  </a:lnTo>
                  <a:cubicBezTo>
                    <a:pt x="218" y="435"/>
                    <a:pt x="473" y="1"/>
                    <a:pt x="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56"/>
            <p:cNvSpPr/>
            <p:nvPr/>
          </p:nvSpPr>
          <p:spPr>
            <a:xfrm>
              <a:off x="4699375" y="823925"/>
              <a:ext cx="57050" cy="60875"/>
            </a:xfrm>
            <a:custGeom>
              <a:avLst/>
              <a:gdLst/>
              <a:ahLst/>
              <a:cxnLst/>
              <a:rect l="l" t="t" r="r" b="b"/>
              <a:pathLst>
                <a:path w="2282" h="2435" extrusionOk="0">
                  <a:moveTo>
                    <a:pt x="929" y="1"/>
                  </a:moveTo>
                  <a:cubicBezTo>
                    <a:pt x="898" y="1"/>
                    <a:pt x="865" y="3"/>
                    <a:pt x="832" y="7"/>
                  </a:cubicBezTo>
                  <a:cubicBezTo>
                    <a:pt x="290" y="115"/>
                    <a:pt x="0" y="405"/>
                    <a:pt x="0" y="405"/>
                  </a:cubicBezTo>
                  <a:lnTo>
                    <a:pt x="35" y="477"/>
                  </a:lnTo>
                  <a:cubicBezTo>
                    <a:pt x="35" y="477"/>
                    <a:pt x="422" y="295"/>
                    <a:pt x="799" y="295"/>
                  </a:cubicBezTo>
                  <a:cubicBezTo>
                    <a:pt x="925" y="295"/>
                    <a:pt x="1051" y="315"/>
                    <a:pt x="1160" y="370"/>
                  </a:cubicBezTo>
                  <a:cubicBezTo>
                    <a:pt x="1594" y="549"/>
                    <a:pt x="1991" y="1239"/>
                    <a:pt x="1812" y="1854"/>
                  </a:cubicBezTo>
                  <a:cubicBezTo>
                    <a:pt x="1749" y="2052"/>
                    <a:pt x="1580" y="2128"/>
                    <a:pt x="1376" y="2128"/>
                  </a:cubicBezTo>
                  <a:cubicBezTo>
                    <a:pt x="986" y="2128"/>
                    <a:pt x="468" y="1851"/>
                    <a:pt x="325" y="1636"/>
                  </a:cubicBezTo>
                  <a:lnTo>
                    <a:pt x="180" y="1781"/>
                  </a:lnTo>
                  <a:cubicBezTo>
                    <a:pt x="180" y="1781"/>
                    <a:pt x="720" y="2435"/>
                    <a:pt x="1270" y="2435"/>
                  </a:cubicBezTo>
                  <a:cubicBezTo>
                    <a:pt x="1342" y="2435"/>
                    <a:pt x="1413" y="2423"/>
                    <a:pt x="1484" y="2398"/>
                  </a:cubicBezTo>
                  <a:cubicBezTo>
                    <a:pt x="2064" y="2143"/>
                    <a:pt x="2281" y="1529"/>
                    <a:pt x="1991" y="984"/>
                  </a:cubicBezTo>
                  <a:cubicBezTo>
                    <a:pt x="1719" y="508"/>
                    <a:pt x="1416" y="1"/>
                    <a:pt x="9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56"/>
            <p:cNvSpPr/>
            <p:nvPr/>
          </p:nvSpPr>
          <p:spPr>
            <a:xfrm>
              <a:off x="4721100" y="802650"/>
              <a:ext cx="83350" cy="85225"/>
            </a:xfrm>
            <a:custGeom>
              <a:avLst/>
              <a:gdLst/>
              <a:ahLst/>
              <a:cxnLst/>
              <a:rect l="l" t="t" r="r" b="b"/>
              <a:pathLst>
                <a:path w="3334" h="3409" extrusionOk="0">
                  <a:moveTo>
                    <a:pt x="1092" y="1"/>
                  </a:moveTo>
                  <a:cubicBezTo>
                    <a:pt x="725" y="1"/>
                    <a:pt x="237" y="243"/>
                    <a:pt x="146" y="459"/>
                  </a:cubicBezTo>
                  <a:cubicBezTo>
                    <a:pt x="1" y="714"/>
                    <a:pt x="363" y="1076"/>
                    <a:pt x="363" y="1076"/>
                  </a:cubicBezTo>
                  <a:cubicBezTo>
                    <a:pt x="615" y="1221"/>
                    <a:pt x="1122" y="2270"/>
                    <a:pt x="1122" y="2270"/>
                  </a:cubicBezTo>
                  <a:cubicBezTo>
                    <a:pt x="1122" y="2270"/>
                    <a:pt x="1267" y="3067"/>
                    <a:pt x="1595" y="3322"/>
                  </a:cubicBezTo>
                  <a:cubicBezTo>
                    <a:pt x="1671" y="3381"/>
                    <a:pt x="1790" y="3409"/>
                    <a:pt x="1930" y="3409"/>
                  </a:cubicBezTo>
                  <a:cubicBezTo>
                    <a:pt x="2381" y="3409"/>
                    <a:pt x="3049" y="3121"/>
                    <a:pt x="3189" y="2705"/>
                  </a:cubicBezTo>
                  <a:cubicBezTo>
                    <a:pt x="3334" y="2125"/>
                    <a:pt x="1667" y="714"/>
                    <a:pt x="1667" y="714"/>
                  </a:cubicBezTo>
                  <a:cubicBezTo>
                    <a:pt x="1667" y="714"/>
                    <a:pt x="1774" y="603"/>
                    <a:pt x="1885" y="531"/>
                  </a:cubicBezTo>
                  <a:cubicBezTo>
                    <a:pt x="1992" y="459"/>
                    <a:pt x="1667" y="96"/>
                    <a:pt x="1267" y="24"/>
                  </a:cubicBezTo>
                  <a:cubicBezTo>
                    <a:pt x="1214" y="8"/>
                    <a:pt x="1155" y="1"/>
                    <a:pt x="10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56"/>
            <p:cNvSpPr/>
            <p:nvPr/>
          </p:nvSpPr>
          <p:spPr>
            <a:xfrm>
              <a:off x="4736475" y="820475"/>
              <a:ext cx="28125" cy="9350"/>
            </a:xfrm>
            <a:custGeom>
              <a:avLst/>
              <a:gdLst/>
              <a:ahLst/>
              <a:cxnLst/>
              <a:rect l="l" t="t" r="r" b="b"/>
              <a:pathLst>
                <a:path w="1125" h="374" extrusionOk="0">
                  <a:moveTo>
                    <a:pt x="1052" y="1"/>
                  </a:moveTo>
                  <a:cubicBezTo>
                    <a:pt x="1052" y="1"/>
                    <a:pt x="652" y="218"/>
                    <a:pt x="473" y="218"/>
                  </a:cubicBezTo>
                  <a:cubicBezTo>
                    <a:pt x="457" y="222"/>
                    <a:pt x="439" y="223"/>
                    <a:pt x="420" y="223"/>
                  </a:cubicBezTo>
                  <a:cubicBezTo>
                    <a:pt x="261" y="223"/>
                    <a:pt x="0" y="108"/>
                    <a:pt x="0" y="108"/>
                  </a:cubicBezTo>
                  <a:lnTo>
                    <a:pt x="0" y="108"/>
                  </a:lnTo>
                  <a:cubicBezTo>
                    <a:pt x="0" y="108"/>
                    <a:pt x="235" y="373"/>
                    <a:pt x="415" y="373"/>
                  </a:cubicBezTo>
                  <a:cubicBezTo>
                    <a:pt x="435" y="373"/>
                    <a:pt x="454" y="370"/>
                    <a:pt x="473" y="363"/>
                  </a:cubicBezTo>
                  <a:cubicBezTo>
                    <a:pt x="652" y="290"/>
                    <a:pt x="1125" y="73"/>
                    <a:pt x="1125" y="73"/>
                  </a:cubicBezTo>
                  <a:lnTo>
                    <a:pt x="10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1601;p70"/>
          <p:cNvSpPr txBox="1">
            <a:spLocks/>
          </p:cNvSpPr>
          <p:nvPr/>
        </p:nvSpPr>
        <p:spPr>
          <a:xfrm>
            <a:off x="5581314" y="2183275"/>
            <a:ext cx="3354600" cy="10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302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302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302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302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302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302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302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302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indent="0" algn="l"/>
            <a:r>
              <a:rPr lang="en-US" dirty="0" smtClean="0"/>
              <a:t>CONTACT INFO:</a:t>
            </a:r>
          </a:p>
          <a:p>
            <a:pPr marL="0" indent="0" algn="l"/>
            <a:r>
              <a:rPr lang="en-US" dirty="0" smtClean="0"/>
              <a:t>tebrigabby@gmail.com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 txBox="1">
            <a:spLocks noGrp="1"/>
          </p:cNvSpPr>
          <p:nvPr>
            <p:ph type="ctrTitle"/>
          </p:nvPr>
        </p:nvSpPr>
        <p:spPr>
          <a:xfrm>
            <a:off x="720000" y="823573"/>
            <a:ext cx="7281921" cy="8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Company Background</a:t>
            </a:r>
            <a:endParaRPr dirty="0"/>
          </a:p>
        </p:txBody>
      </p:sp>
      <p:sp>
        <p:nvSpPr>
          <p:cNvPr id="378" name="Google Shape;378;p42"/>
          <p:cNvSpPr txBox="1">
            <a:spLocks noGrp="1"/>
          </p:cNvSpPr>
          <p:nvPr>
            <p:ph type="subTitle" idx="1"/>
          </p:nvPr>
        </p:nvSpPr>
        <p:spPr>
          <a:xfrm>
            <a:off x="612843" y="1878466"/>
            <a:ext cx="5277785" cy="24600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 err="1" smtClean="0"/>
              <a:t>Cyclistic</a:t>
            </a:r>
            <a:r>
              <a:rPr lang="en-US" b="1" dirty="0" smtClean="0"/>
              <a:t> </a:t>
            </a:r>
            <a:r>
              <a:rPr lang="en-US" b="1" dirty="0"/>
              <a:t>is a bike-share company in Chicago </a:t>
            </a:r>
            <a:r>
              <a:rPr lang="en-US" b="1" dirty="0" smtClean="0"/>
              <a:t>that</a:t>
            </a:r>
          </a:p>
          <a:p>
            <a:r>
              <a:rPr lang="en-US" b="1" dirty="0" smtClean="0"/>
              <a:t>features </a:t>
            </a:r>
            <a:r>
              <a:rPr lang="en-US" b="1" dirty="0"/>
              <a:t>more than 5,800 bicycles and </a:t>
            </a:r>
            <a:r>
              <a:rPr lang="en-US" b="1" dirty="0" smtClean="0"/>
              <a:t>600</a:t>
            </a:r>
          </a:p>
          <a:p>
            <a:r>
              <a:rPr lang="en-US" b="1" dirty="0" smtClean="0"/>
              <a:t>docking </a:t>
            </a:r>
            <a:r>
              <a:rPr lang="en-US" b="1" dirty="0"/>
              <a:t>stations. </a:t>
            </a:r>
            <a:endParaRPr lang="en-US" b="1" dirty="0" smtClean="0"/>
          </a:p>
          <a:p>
            <a:endParaRPr lang="en-US" dirty="0"/>
          </a:p>
          <a:p>
            <a:r>
              <a:rPr lang="en-US" b="1" dirty="0" smtClean="0"/>
              <a:t>It </a:t>
            </a:r>
            <a:r>
              <a:rPr lang="en-US" b="1" dirty="0"/>
              <a:t>sets </a:t>
            </a:r>
            <a:r>
              <a:rPr lang="en-US" b="1" dirty="0" smtClean="0"/>
              <a:t>itself apart </a:t>
            </a:r>
            <a:r>
              <a:rPr lang="en-US" b="1" dirty="0"/>
              <a:t>by also offering reclining </a:t>
            </a:r>
            <a:r>
              <a:rPr lang="en-US" b="1" dirty="0" smtClean="0"/>
              <a:t>bikes,</a:t>
            </a:r>
          </a:p>
          <a:p>
            <a:r>
              <a:rPr lang="en-US" b="1" dirty="0" smtClean="0"/>
              <a:t>hand </a:t>
            </a:r>
            <a:r>
              <a:rPr lang="en-US" b="1" dirty="0"/>
              <a:t>tricycles, and cargo bikes, making </a:t>
            </a:r>
            <a:r>
              <a:rPr lang="en-US" b="1" dirty="0" smtClean="0"/>
              <a:t>bike-share</a:t>
            </a:r>
          </a:p>
          <a:p>
            <a:r>
              <a:rPr lang="en-US" b="1" dirty="0" smtClean="0"/>
              <a:t>more </a:t>
            </a:r>
            <a:r>
              <a:rPr lang="en-US" b="1" dirty="0"/>
              <a:t>inclusive to people </a:t>
            </a:r>
            <a:r>
              <a:rPr lang="en-US" b="1" dirty="0" smtClean="0"/>
              <a:t>with disabilities and</a:t>
            </a:r>
          </a:p>
          <a:p>
            <a:r>
              <a:rPr lang="en-US" b="1" dirty="0" smtClean="0"/>
              <a:t>riders </a:t>
            </a:r>
            <a:r>
              <a:rPr lang="en-US" b="1" dirty="0"/>
              <a:t>who can’t use a standard two-wheeled bike. </a:t>
            </a:r>
            <a:endParaRPr b="1" dirty="0"/>
          </a:p>
        </p:txBody>
      </p:sp>
      <p:sp>
        <p:nvSpPr>
          <p:cNvPr id="379" name="Google Shape;379;p42"/>
          <p:cNvSpPr/>
          <p:nvPr/>
        </p:nvSpPr>
        <p:spPr>
          <a:xfrm>
            <a:off x="9456476" y="4727117"/>
            <a:ext cx="128773" cy="23433"/>
          </a:xfrm>
          <a:custGeom>
            <a:avLst/>
            <a:gdLst/>
            <a:ahLst/>
            <a:cxnLst/>
            <a:rect l="l" t="t" r="r" b="b"/>
            <a:pathLst>
              <a:path w="599" h="109" extrusionOk="0">
                <a:moveTo>
                  <a:pt x="299" y="1"/>
                </a:moveTo>
                <a:cubicBezTo>
                  <a:pt x="128" y="1"/>
                  <a:pt x="0" y="23"/>
                  <a:pt x="0" y="66"/>
                </a:cubicBezTo>
                <a:cubicBezTo>
                  <a:pt x="0" y="86"/>
                  <a:pt x="128" y="108"/>
                  <a:pt x="299" y="108"/>
                </a:cubicBezTo>
                <a:cubicBezTo>
                  <a:pt x="470" y="108"/>
                  <a:pt x="598" y="86"/>
                  <a:pt x="598" y="66"/>
                </a:cubicBezTo>
                <a:cubicBezTo>
                  <a:pt x="598" y="23"/>
                  <a:pt x="470" y="1"/>
                  <a:pt x="29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2"/>
          <p:cNvSpPr/>
          <p:nvPr/>
        </p:nvSpPr>
        <p:spPr>
          <a:xfrm>
            <a:off x="9456476" y="4809884"/>
            <a:ext cx="128773" cy="23218"/>
          </a:xfrm>
          <a:custGeom>
            <a:avLst/>
            <a:gdLst/>
            <a:ahLst/>
            <a:cxnLst/>
            <a:rect l="l" t="t" r="r" b="b"/>
            <a:pathLst>
              <a:path w="599" h="108" extrusionOk="0">
                <a:moveTo>
                  <a:pt x="299" y="0"/>
                </a:moveTo>
                <a:cubicBezTo>
                  <a:pt x="128" y="0"/>
                  <a:pt x="0" y="22"/>
                  <a:pt x="0" y="43"/>
                </a:cubicBezTo>
                <a:cubicBezTo>
                  <a:pt x="0" y="65"/>
                  <a:pt x="128" y="108"/>
                  <a:pt x="299" y="108"/>
                </a:cubicBezTo>
                <a:cubicBezTo>
                  <a:pt x="470" y="108"/>
                  <a:pt x="598" y="65"/>
                  <a:pt x="598" y="43"/>
                </a:cubicBezTo>
                <a:cubicBezTo>
                  <a:pt x="598" y="22"/>
                  <a:pt x="470" y="0"/>
                  <a:pt x="2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1" name="Google Shape;381;p42"/>
          <p:cNvGrpSpPr/>
          <p:nvPr/>
        </p:nvGrpSpPr>
        <p:grpSpPr>
          <a:xfrm>
            <a:off x="3531575" y="2245395"/>
            <a:ext cx="6696606" cy="3018083"/>
            <a:chOff x="3531575" y="2245395"/>
            <a:chExt cx="6696606" cy="3018083"/>
          </a:xfrm>
        </p:grpSpPr>
        <p:sp>
          <p:nvSpPr>
            <p:cNvPr id="382" name="Google Shape;382;p42"/>
            <p:cNvSpPr/>
            <p:nvPr/>
          </p:nvSpPr>
          <p:spPr>
            <a:xfrm flipH="1">
              <a:off x="3531575" y="4616133"/>
              <a:ext cx="6696606" cy="647345"/>
            </a:xfrm>
            <a:custGeom>
              <a:avLst/>
              <a:gdLst/>
              <a:ahLst/>
              <a:cxnLst/>
              <a:rect l="l" t="t" r="r" b="b"/>
              <a:pathLst>
                <a:path w="48434" h="4682" extrusionOk="0">
                  <a:moveTo>
                    <a:pt x="2354" y="1"/>
                  </a:moveTo>
                  <a:cubicBezTo>
                    <a:pt x="2354" y="1"/>
                    <a:pt x="1" y="1702"/>
                    <a:pt x="35" y="3368"/>
                  </a:cubicBezTo>
                  <a:cubicBezTo>
                    <a:pt x="80" y="4415"/>
                    <a:pt x="2735" y="4682"/>
                    <a:pt x="9569" y="4682"/>
                  </a:cubicBezTo>
                  <a:cubicBezTo>
                    <a:pt x="13862" y="4682"/>
                    <a:pt x="19804" y="4577"/>
                    <a:pt x="27784" y="4493"/>
                  </a:cubicBezTo>
                  <a:cubicBezTo>
                    <a:pt x="48433" y="4238"/>
                    <a:pt x="42240" y="3261"/>
                    <a:pt x="33981" y="2644"/>
                  </a:cubicBezTo>
                  <a:cubicBezTo>
                    <a:pt x="25756" y="2029"/>
                    <a:pt x="37058" y="2137"/>
                    <a:pt x="42385" y="1847"/>
                  </a:cubicBezTo>
                  <a:cubicBezTo>
                    <a:pt x="47674" y="1557"/>
                    <a:pt x="33546" y="1015"/>
                    <a:pt x="36479" y="580"/>
                  </a:cubicBezTo>
                  <a:cubicBezTo>
                    <a:pt x="39449" y="146"/>
                    <a:pt x="33981" y="1"/>
                    <a:pt x="33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2"/>
            <p:cNvSpPr/>
            <p:nvPr/>
          </p:nvSpPr>
          <p:spPr>
            <a:xfrm flipH="1">
              <a:off x="6286322" y="4811359"/>
              <a:ext cx="2775067" cy="85446"/>
            </a:xfrm>
            <a:custGeom>
              <a:avLst/>
              <a:gdLst/>
              <a:ahLst/>
              <a:cxnLst/>
              <a:rect l="l" t="t" r="r" b="b"/>
              <a:pathLst>
                <a:path w="20071" h="618" extrusionOk="0">
                  <a:moveTo>
                    <a:pt x="5072" y="73"/>
                  </a:moveTo>
                  <a:lnTo>
                    <a:pt x="5072" y="73"/>
                  </a:lnTo>
                  <a:cubicBezTo>
                    <a:pt x="4928" y="110"/>
                    <a:pt x="4748" y="110"/>
                    <a:pt x="4603" y="110"/>
                  </a:cubicBezTo>
                  <a:cubicBezTo>
                    <a:pt x="4783" y="110"/>
                    <a:pt x="4928" y="110"/>
                    <a:pt x="5072" y="73"/>
                  </a:cubicBezTo>
                  <a:close/>
                  <a:moveTo>
                    <a:pt x="14456" y="73"/>
                  </a:moveTo>
                  <a:cubicBezTo>
                    <a:pt x="14601" y="110"/>
                    <a:pt x="14746" y="110"/>
                    <a:pt x="14853" y="110"/>
                  </a:cubicBezTo>
                  <a:cubicBezTo>
                    <a:pt x="14746" y="110"/>
                    <a:pt x="14601" y="110"/>
                    <a:pt x="14491" y="73"/>
                  </a:cubicBezTo>
                  <a:close/>
                  <a:moveTo>
                    <a:pt x="15288" y="73"/>
                  </a:moveTo>
                  <a:cubicBezTo>
                    <a:pt x="15143" y="110"/>
                    <a:pt x="14998" y="110"/>
                    <a:pt x="14853" y="110"/>
                  </a:cubicBezTo>
                  <a:cubicBezTo>
                    <a:pt x="15036" y="110"/>
                    <a:pt x="15181" y="110"/>
                    <a:pt x="15326" y="73"/>
                  </a:cubicBezTo>
                  <a:close/>
                  <a:moveTo>
                    <a:pt x="18693" y="38"/>
                  </a:moveTo>
                  <a:cubicBezTo>
                    <a:pt x="18041" y="38"/>
                    <a:pt x="17244" y="38"/>
                    <a:pt x="16413" y="73"/>
                  </a:cubicBezTo>
                  <a:lnTo>
                    <a:pt x="16085" y="73"/>
                  </a:lnTo>
                  <a:cubicBezTo>
                    <a:pt x="15905" y="145"/>
                    <a:pt x="15761" y="183"/>
                    <a:pt x="15578" y="217"/>
                  </a:cubicBezTo>
                  <a:cubicBezTo>
                    <a:pt x="15761" y="255"/>
                    <a:pt x="15868" y="290"/>
                    <a:pt x="15833" y="328"/>
                  </a:cubicBezTo>
                  <a:cubicBezTo>
                    <a:pt x="15833" y="349"/>
                    <a:pt x="15819" y="357"/>
                    <a:pt x="15791" y="360"/>
                  </a:cubicBezTo>
                  <a:lnTo>
                    <a:pt x="15791" y="360"/>
                  </a:lnTo>
                  <a:cubicBezTo>
                    <a:pt x="18257" y="288"/>
                    <a:pt x="20035" y="182"/>
                    <a:pt x="20035" y="145"/>
                  </a:cubicBezTo>
                  <a:cubicBezTo>
                    <a:pt x="20070" y="73"/>
                    <a:pt x="19528" y="38"/>
                    <a:pt x="18693" y="38"/>
                  </a:cubicBezTo>
                  <a:close/>
                  <a:moveTo>
                    <a:pt x="15791" y="360"/>
                  </a:moveTo>
                  <a:cubicBezTo>
                    <a:pt x="15768" y="361"/>
                    <a:pt x="15746" y="362"/>
                    <a:pt x="15723" y="362"/>
                  </a:cubicBezTo>
                  <a:cubicBezTo>
                    <a:pt x="15751" y="362"/>
                    <a:pt x="15774" y="362"/>
                    <a:pt x="15791" y="360"/>
                  </a:cubicBezTo>
                  <a:close/>
                  <a:moveTo>
                    <a:pt x="3551" y="110"/>
                  </a:moveTo>
                  <a:cubicBezTo>
                    <a:pt x="1777" y="183"/>
                    <a:pt x="401" y="217"/>
                    <a:pt x="291" y="255"/>
                  </a:cubicBezTo>
                  <a:cubicBezTo>
                    <a:pt x="1" y="328"/>
                    <a:pt x="1305" y="362"/>
                    <a:pt x="1595" y="362"/>
                  </a:cubicBezTo>
                  <a:cubicBezTo>
                    <a:pt x="256" y="545"/>
                    <a:pt x="1560" y="617"/>
                    <a:pt x="3951" y="617"/>
                  </a:cubicBezTo>
                  <a:lnTo>
                    <a:pt x="4638" y="617"/>
                  </a:lnTo>
                  <a:cubicBezTo>
                    <a:pt x="3623" y="580"/>
                    <a:pt x="2682" y="507"/>
                    <a:pt x="2682" y="507"/>
                  </a:cubicBezTo>
                  <a:cubicBezTo>
                    <a:pt x="2429" y="362"/>
                    <a:pt x="3226" y="290"/>
                    <a:pt x="4241" y="255"/>
                  </a:cubicBezTo>
                  <a:cubicBezTo>
                    <a:pt x="4023" y="255"/>
                    <a:pt x="3768" y="183"/>
                    <a:pt x="3551" y="110"/>
                  </a:cubicBezTo>
                  <a:close/>
                  <a:moveTo>
                    <a:pt x="10254" y="0"/>
                  </a:moveTo>
                  <a:cubicBezTo>
                    <a:pt x="9023" y="0"/>
                    <a:pt x="7391" y="38"/>
                    <a:pt x="5835" y="73"/>
                  </a:cubicBezTo>
                  <a:cubicBezTo>
                    <a:pt x="5580" y="145"/>
                    <a:pt x="5290" y="217"/>
                    <a:pt x="5038" y="255"/>
                  </a:cubicBezTo>
                  <a:cubicBezTo>
                    <a:pt x="6087" y="255"/>
                    <a:pt x="7066" y="362"/>
                    <a:pt x="6956" y="507"/>
                  </a:cubicBezTo>
                  <a:cubicBezTo>
                    <a:pt x="6921" y="545"/>
                    <a:pt x="6777" y="580"/>
                    <a:pt x="6594" y="617"/>
                  </a:cubicBezTo>
                  <a:cubicBezTo>
                    <a:pt x="9023" y="580"/>
                    <a:pt x="11848" y="507"/>
                    <a:pt x="14274" y="435"/>
                  </a:cubicBezTo>
                  <a:cubicBezTo>
                    <a:pt x="13442" y="400"/>
                    <a:pt x="12573" y="328"/>
                    <a:pt x="12573" y="328"/>
                  </a:cubicBezTo>
                  <a:cubicBezTo>
                    <a:pt x="12355" y="217"/>
                    <a:pt x="13080" y="145"/>
                    <a:pt x="13912" y="145"/>
                  </a:cubicBezTo>
                  <a:cubicBezTo>
                    <a:pt x="13839" y="145"/>
                    <a:pt x="13767" y="110"/>
                    <a:pt x="13732" y="73"/>
                  </a:cubicBezTo>
                  <a:cubicBezTo>
                    <a:pt x="13115" y="73"/>
                    <a:pt x="12607" y="73"/>
                    <a:pt x="12245" y="38"/>
                  </a:cubicBezTo>
                  <a:cubicBezTo>
                    <a:pt x="11883" y="0"/>
                    <a:pt x="11158" y="0"/>
                    <a:pt x="10254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2"/>
            <p:cNvSpPr/>
            <p:nvPr/>
          </p:nvSpPr>
          <p:spPr>
            <a:xfrm flipH="1">
              <a:off x="7052575" y="4901505"/>
              <a:ext cx="1537894" cy="50189"/>
            </a:xfrm>
            <a:custGeom>
              <a:avLst/>
              <a:gdLst/>
              <a:ahLst/>
              <a:cxnLst/>
              <a:rect l="l" t="t" r="r" b="b"/>
              <a:pathLst>
                <a:path w="11123" h="363" extrusionOk="0">
                  <a:moveTo>
                    <a:pt x="8694" y="0"/>
                  </a:moveTo>
                  <a:cubicBezTo>
                    <a:pt x="5472" y="0"/>
                    <a:pt x="0" y="217"/>
                    <a:pt x="255" y="328"/>
                  </a:cubicBezTo>
                  <a:cubicBezTo>
                    <a:pt x="255" y="328"/>
                    <a:pt x="2718" y="362"/>
                    <a:pt x="5289" y="362"/>
                  </a:cubicBezTo>
                  <a:cubicBezTo>
                    <a:pt x="7970" y="362"/>
                    <a:pt x="10723" y="328"/>
                    <a:pt x="10978" y="145"/>
                  </a:cubicBezTo>
                  <a:cubicBezTo>
                    <a:pt x="11123" y="38"/>
                    <a:pt x="10109" y="0"/>
                    <a:pt x="8694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2"/>
            <p:cNvSpPr/>
            <p:nvPr/>
          </p:nvSpPr>
          <p:spPr>
            <a:xfrm flipH="1">
              <a:off x="7017600" y="4951556"/>
              <a:ext cx="325608" cy="25302"/>
            </a:xfrm>
            <a:custGeom>
              <a:avLst/>
              <a:gdLst/>
              <a:ahLst/>
              <a:cxnLst/>
              <a:rect l="l" t="t" r="r" b="b"/>
              <a:pathLst>
                <a:path w="2355" h="183" extrusionOk="0">
                  <a:moveTo>
                    <a:pt x="1232" y="0"/>
                  </a:moveTo>
                  <a:cubicBezTo>
                    <a:pt x="615" y="0"/>
                    <a:pt x="1" y="38"/>
                    <a:pt x="180" y="111"/>
                  </a:cubicBezTo>
                  <a:cubicBezTo>
                    <a:pt x="180" y="111"/>
                    <a:pt x="1050" y="183"/>
                    <a:pt x="1667" y="183"/>
                  </a:cubicBezTo>
                  <a:cubicBezTo>
                    <a:pt x="1992" y="183"/>
                    <a:pt x="2247" y="145"/>
                    <a:pt x="2282" y="111"/>
                  </a:cubicBezTo>
                  <a:cubicBezTo>
                    <a:pt x="2354" y="38"/>
                    <a:pt x="1774" y="0"/>
                    <a:pt x="1232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2"/>
            <p:cNvSpPr/>
            <p:nvPr/>
          </p:nvSpPr>
          <p:spPr>
            <a:xfrm flipH="1">
              <a:off x="6887496" y="4861409"/>
              <a:ext cx="200481" cy="10093"/>
            </a:xfrm>
            <a:custGeom>
              <a:avLst/>
              <a:gdLst/>
              <a:ahLst/>
              <a:cxnLst/>
              <a:rect l="l" t="t" r="r" b="b"/>
              <a:pathLst>
                <a:path w="1450" h="73" extrusionOk="0">
                  <a:moveTo>
                    <a:pt x="1450" y="0"/>
                  </a:moveTo>
                  <a:lnTo>
                    <a:pt x="1450" y="0"/>
                  </a:lnTo>
                  <a:cubicBezTo>
                    <a:pt x="980" y="38"/>
                    <a:pt x="508" y="38"/>
                    <a:pt x="1" y="73"/>
                  </a:cubicBezTo>
                  <a:lnTo>
                    <a:pt x="580" y="73"/>
                  </a:lnTo>
                  <a:cubicBezTo>
                    <a:pt x="943" y="73"/>
                    <a:pt x="1270" y="73"/>
                    <a:pt x="1450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2"/>
            <p:cNvSpPr/>
            <p:nvPr/>
          </p:nvSpPr>
          <p:spPr>
            <a:xfrm flipH="1">
              <a:off x="6867447" y="4831268"/>
              <a:ext cx="485716" cy="40234"/>
            </a:xfrm>
            <a:custGeom>
              <a:avLst/>
              <a:gdLst/>
              <a:ahLst/>
              <a:cxnLst/>
              <a:rect l="l" t="t" r="r" b="b"/>
              <a:pathLst>
                <a:path w="3513" h="291" extrusionOk="0">
                  <a:moveTo>
                    <a:pt x="1557" y="1"/>
                  </a:moveTo>
                  <a:cubicBezTo>
                    <a:pt x="725" y="1"/>
                    <a:pt x="0" y="73"/>
                    <a:pt x="218" y="184"/>
                  </a:cubicBezTo>
                  <a:cubicBezTo>
                    <a:pt x="218" y="184"/>
                    <a:pt x="1087" y="256"/>
                    <a:pt x="1919" y="291"/>
                  </a:cubicBezTo>
                  <a:cubicBezTo>
                    <a:pt x="2426" y="256"/>
                    <a:pt x="2898" y="256"/>
                    <a:pt x="3368" y="218"/>
                  </a:cubicBezTo>
                  <a:cubicBezTo>
                    <a:pt x="3440" y="218"/>
                    <a:pt x="3478" y="218"/>
                    <a:pt x="3478" y="184"/>
                  </a:cubicBezTo>
                  <a:cubicBezTo>
                    <a:pt x="3513" y="146"/>
                    <a:pt x="3406" y="111"/>
                    <a:pt x="3223" y="73"/>
                  </a:cubicBezTo>
                  <a:cubicBezTo>
                    <a:pt x="3006" y="111"/>
                    <a:pt x="2754" y="146"/>
                    <a:pt x="2498" y="146"/>
                  </a:cubicBezTo>
                  <a:cubicBezTo>
                    <a:pt x="2174" y="146"/>
                    <a:pt x="1846" y="111"/>
                    <a:pt x="1557" y="1"/>
                  </a:cubicBezTo>
                  <a:close/>
                </a:path>
              </a:pathLst>
            </a:custGeom>
            <a:solidFill>
              <a:srgbClr val="D0C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2"/>
            <p:cNvSpPr/>
            <p:nvPr/>
          </p:nvSpPr>
          <p:spPr>
            <a:xfrm flipH="1">
              <a:off x="8149689" y="4896666"/>
              <a:ext cx="270580" cy="4977"/>
            </a:xfrm>
            <a:custGeom>
              <a:avLst/>
              <a:gdLst/>
              <a:ahLst/>
              <a:cxnLst/>
              <a:rect l="l" t="t" r="r" b="b"/>
              <a:pathLst>
                <a:path w="1957" h="36" extrusionOk="0">
                  <a:moveTo>
                    <a:pt x="1" y="0"/>
                  </a:moveTo>
                  <a:cubicBezTo>
                    <a:pt x="328" y="0"/>
                    <a:pt x="691" y="35"/>
                    <a:pt x="1015" y="35"/>
                  </a:cubicBezTo>
                  <a:cubicBezTo>
                    <a:pt x="1415" y="35"/>
                    <a:pt x="1740" y="0"/>
                    <a:pt x="1957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2"/>
            <p:cNvSpPr/>
            <p:nvPr/>
          </p:nvSpPr>
          <p:spPr>
            <a:xfrm flipH="1">
              <a:off x="8084289" y="4846615"/>
              <a:ext cx="641261" cy="50189"/>
            </a:xfrm>
            <a:custGeom>
              <a:avLst/>
              <a:gdLst/>
              <a:ahLst/>
              <a:cxnLst/>
              <a:rect l="l" t="t" r="r" b="b"/>
              <a:pathLst>
                <a:path w="4638" h="363" extrusionOk="0">
                  <a:moveTo>
                    <a:pt x="1812" y="0"/>
                  </a:moveTo>
                  <a:cubicBezTo>
                    <a:pt x="797" y="35"/>
                    <a:pt x="0" y="107"/>
                    <a:pt x="253" y="252"/>
                  </a:cubicBezTo>
                  <a:cubicBezTo>
                    <a:pt x="253" y="252"/>
                    <a:pt x="1194" y="325"/>
                    <a:pt x="2209" y="362"/>
                  </a:cubicBezTo>
                  <a:lnTo>
                    <a:pt x="4165" y="362"/>
                  </a:lnTo>
                  <a:cubicBezTo>
                    <a:pt x="4348" y="325"/>
                    <a:pt x="4492" y="290"/>
                    <a:pt x="4527" y="252"/>
                  </a:cubicBezTo>
                  <a:cubicBezTo>
                    <a:pt x="4637" y="107"/>
                    <a:pt x="3658" y="0"/>
                    <a:pt x="2609" y="0"/>
                  </a:cubicBezTo>
                  <a:cubicBezTo>
                    <a:pt x="2464" y="35"/>
                    <a:pt x="2319" y="35"/>
                    <a:pt x="2174" y="35"/>
                  </a:cubicBezTo>
                  <a:cubicBezTo>
                    <a:pt x="2064" y="35"/>
                    <a:pt x="1919" y="35"/>
                    <a:pt x="1812" y="0"/>
                  </a:cubicBezTo>
                  <a:close/>
                </a:path>
              </a:pathLst>
            </a:custGeom>
            <a:solidFill>
              <a:srgbClr val="D0C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2"/>
            <p:cNvSpPr/>
            <p:nvPr/>
          </p:nvSpPr>
          <p:spPr>
            <a:xfrm flipH="1">
              <a:off x="8359986" y="4821313"/>
              <a:ext cx="100379" cy="5392"/>
            </a:xfrm>
            <a:custGeom>
              <a:avLst/>
              <a:gdLst/>
              <a:ahLst/>
              <a:cxnLst/>
              <a:rect l="l" t="t" r="r" b="b"/>
              <a:pathLst>
                <a:path w="726" h="39" extrusionOk="0">
                  <a:moveTo>
                    <a:pt x="725" y="1"/>
                  </a:moveTo>
                  <a:cubicBezTo>
                    <a:pt x="473" y="1"/>
                    <a:pt x="218" y="1"/>
                    <a:pt x="1" y="38"/>
                  </a:cubicBezTo>
                  <a:lnTo>
                    <a:pt x="256" y="38"/>
                  </a:lnTo>
                  <a:cubicBezTo>
                    <a:pt x="401" y="38"/>
                    <a:pt x="581" y="38"/>
                    <a:pt x="7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2"/>
            <p:cNvSpPr/>
            <p:nvPr/>
          </p:nvSpPr>
          <p:spPr>
            <a:xfrm flipH="1">
              <a:off x="4877115" y="4976713"/>
              <a:ext cx="150430" cy="130105"/>
            </a:xfrm>
            <a:custGeom>
              <a:avLst/>
              <a:gdLst/>
              <a:ahLst/>
              <a:cxnLst/>
              <a:rect l="l" t="t" r="r" b="b"/>
              <a:pathLst>
                <a:path w="1088" h="941" extrusionOk="0">
                  <a:moveTo>
                    <a:pt x="768" y="1"/>
                  </a:moveTo>
                  <a:cubicBezTo>
                    <a:pt x="598" y="1"/>
                    <a:pt x="511" y="727"/>
                    <a:pt x="508" y="757"/>
                  </a:cubicBezTo>
                  <a:lnTo>
                    <a:pt x="508" y="757"/>
                  </a:lnTo>
                  <a:cubicBezTo>
                    <a:pt x="511" y="730"/>
                    <a:pt x="576" y="142"/>
                    <a:pt x="398" y="71"/>
                  </a:cubicBezTo>
                  <a:cubicBezTo>
                    <a:pt x="391" y="70"/>
                    <a:pt x="384" y="69"/>
                    <a:pt x="378" y="69"/>
                  </a:cubicBezTo>
                  <a:cubicBezTo>
                    <a:pt x="192" y="69"/>
                    <a:pt x="363" y="613"/>
                    <a:pt x="363" y="613"/>
                  </a:cubicBezTo>
                  <a:cubicBezTo>
                    <a:pt x="363" y="613"/>
                    <a:pt x="262" y="361"/>
                    <a:pt x="165" y="361"/>
                  </a:cubicBezTo>
                  <a:cubicBezTo>
                    <a:pt x="145" y="361"/>
                    <a:pt x="126" y="372"/>
                    <a:pt x="108" y="396"/>
                  </a:cubicBezTo>
                  <a:cubicBezTo>
                    <a:pt x="1" y="506"/>
                    <a:pt x="325" y="941"/>
                    <a:pt x="325" y="941"/>
                  </a:cubicBezTo>
                  <a:lnTo>
                    <a:pt x="687" y="941"/>
                  </a:lnTo>
                  <a:cubicBezTo>
                    <a:pt x="687" y="941"/>
                    <a:pt x="870" y="830"/>
                    <a:pt x="977" y="541"/>
                  </a:cubicBezTo>
                  <a:cubicBezTo>
                    <a:pt x="1003" y="473"/>
                    <a:pt x="1001" y="447"/>
                    <a:pt x="982" y="447"/>
                  </a:cubicBezTo>
                  <a:cubicBezTo>
                    <a:pt x="922" y="447"/>
                    <a:pt x="687" y="723"/>
                    <a:pt x="687" y="723"/>
                  </a:cubicBezTo>
                  <a:cubicBezTo>
                    <a:pt x="687" y="723"/>
                    <a:pt x="1087" y="251"/>
                    <a:pt x="832" y="33"/>
                  </a:cubicBezTo>
                  <a:cubicBezTo>
                    <a:pt x="810" y="11"/>
                    <a:pt x="788" y="1"/>
                    <a:pt x="768" y="1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2"/>
            <p:cNvSpPr/>
            <p:nvPr/>
          </p:nvSpPr>
          <p:spPr>
            <a:xfrm flipH="1">
              <a:off x="4877115" y="5086631"/>
              <a:ext cx="95539" cy="40234"/>
            </a:xfrm>
            <a:custGeom>
              <a:avLst/>
              <a:gdLst/>
              <a:ahLst/>
              <a:cxnLst/>
              <a:rect l="l" t="t" r="r" b="b"/>
              <a:pathLst>
                <a:path w="691" h="291" extrusionOk="0">
                  <a:moveTo>
                    <a:pt x="218" y="1"/>
                  </a:moveTo>
                  <a:cubicBezTo>
                    <a:pt x="218" y="1"/>
                    <a:pt x="1" y="290"/>
                    <a:pt x="218" y="290"/>
                  </a:cubicBezTo>
                  <a:lnTo>
                    <a:pt x="690" y="290"/>
                  </a:lnTo>
                  <a:cubicBezTo>
                    <a:pt x="690" y="290"/>
                    <a:pt x="545" y="1"/>
                    <a:pt x="473" y="1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2"/>
            <p:cNvSpPr/>
            <p:nvPr/>
          </p:nvSpPr>
          <p:spPr>
            <a:xfrm flipH="1">
              <a:off x="9065951" y="4906621"/>
              <a:ext cx="100379" cy="34980"/>
            </a:xfrm>
            <a:custGeom>
              <a:avLst/>
              <a:gdLst/>
              <a:ahLst/>
              <a:cxnLst/>
              <a:rect l="l" t="t" r="r" b="b"/>
              <a:pathLst>
                <a:path w="726" h="253" extrusionOk="0">
                  <a:moveTo>
                    <a:pt x="218" y="1"/>
                  </a:moveTo>
                  <a:cubicBezTo>
                    <a:pt x="218" y="1"/>
                    <a:pt x="1" y="253"/>
                    <a:pt x="218" y="253"/>
                  </a:cubicBezTo>
                  <a:lnTo>
                    <a:pt x="725" y="253"/>
                  </a:lnTo>
                  <a:cubicBezTo>
                    <a:pt x="725" y="253"/>
                    <a:pt x="543" y="1"/>
                    <a:pt x="470" y="1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2"/>
            <p:cNvSpPr/>
            <p:nvPr/>
          </p:nvSpPr>
          <p:spPr>
            <a:xfrm flipH="1">
              <a:off x="5610095" y="5031748"/>
              <a:ext cx="95401" cy="40096"/>
            </a:xfrm>
            <a:custGeom>
              <a:avLst/>
              <a:gdLst/>
              <a:ahLst/>
              <a:cxnLst/>
              <a:rect l="l" t="t" r="r" b="b"/>
              <a:pathLst>
                <a:path w="690" h="290" extrusionOk="0">
                  <a:moveTo>
                    <a:pt x="218" y="0"/>
                  </a:moveTo>
                  <a:cubicBezTo>
                    <a:pt x="218" y="0"/>
                    <a:pt x="0" y="290"/>
                    <a:pt x="218" y="290"/>
                  </a:cubicBezTo>
                  <a:lnTo>
                    <a:pt x="690" y="290"/>
                  </a:lnTo>
                  <a:cubicBezTo>
                    <a:pt x="690" y="290"/>
                    <a:pt x="545" y="0"/>
                    <a:pt x="473" y="0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2"/>
            <p:cNvSpPr/>
            <p:nvPr/>
          </p:nvSpPr>
          <p:spPr>
            <a:xfrm flipH="1">
              <a:off x="5790388" y="4991652"/>
              <a:ext cx="100240" cy="40096"/>
            </a:xfrm>
            <a:custGeom>
              <a:avLst/>
              <a:gdLst/>
              <a:ahLst/>
              <a:cxnLst/>
              <a:rect l="l" t="t" r="r" b="b"/>
              <a:pathLst>
                <a:path w="725" h="290" extrusionOk="0">
                  <a:moveTo>
                    <a:pt x="252" y="0"/>
                  </a:moveTo>
                  <a:cubicBezTo>
                    <a:pt x="180" y="0"/>
                    <a:pt x="0" y="290"/>
                    <a:pt x="0" y="290"/>
                  </a:cubicBezTo>
                  <a:lnTo>
                    <a:pt x="507" y="290"/>
                  </a:lnTo>
                  <a:cubicBezTo>
                    <a:pt x="725" y="290"/>
                    <a:pt x="507" y="0"/>
                    <a:pt x="507" y="0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2"/>
            <p:cNvSpPr/>
            <p:nvPr/>
          </p:nvSpPr>
          <p:spPr>
            <a:xfrm>
              <a:off x="6721500" y="2245395"/>
              <a:ext cx="2505807" cy="2477645"/>
            </a:xfrm>
            <a:custGeom>
              <a:avLst/>
              <a:gdLst/>
              <a:ahLst/>
              <a:cxnLst/>
              <a:rect l="l" t="t" r="r" b="b"/>
              <a:pathLst>
                <a:path w="11656" h="11525" extrusionOk="0">
                  <a:moveTo>
                    <a:pt x="4074" y="0"/>
                  </a:moveTo>
                  <a:cubicBezTo>
                    <a:pt x="3777" y="0"/>
                    <a:pt x="3483" y="47"/>
                    <a:pt x="3203" y="147"/>
                  </a:cubicBezTo>
                  <a:cubicBezTo>
                    <a:pt x="2796" y="297"/>
                    <a:pt x="2412" y="553"/>
                    <a:pt x="2071" y="852"/>
                  </a:cubicBezTo>
                  <a:cubicBezTo>
                    <a:pt x="641" y="2133"/>
                    <a:pt x="1" y="4160"/>
                    <a:pt x="21" y="6081"/>
                  </a:cubicBezTo>
                  <a:cubicBezTo>
                    <a:pt x="44" y="8024"/>
                    <a:pt x="406" y="9731"/>
                    <a:pt x="1154" y="11524"/>
                  </a:cubicBezTo>
                  <a:lnTo>
                    <a:pt x="9541" y="11439"/>
                  </a:lnTo>
                  <a:cubicBezTo>
                    <a:pt x="10139" y="10563"/>
                    <a:pt x="10759" y="9689"/>
                    <a:pt x="11143" y="8707"/>
                  </a:cubicBezTo>
                  <a:cubicBezTo>
                    <a:pt x="11505" y="7703"/>
                    <a:pt x="11655" y="6572"/>
                    <a:pt x="11271" y="5591"/>
                  </a:cubicBezTo>
                  <a:cubicBezTo>
                    <a:pt x="11228" y="5440"/>
                    <a:pt x="11163" y="5270"/>
                    <a:pt x="11015" y="5206"/>
                  </a:cubicBezTo>
                  <a:cubicBezTo>
                    <a:pt x="10940" y="5157"/>
                    <a:pt x="10861" y="5138"/>
                    <a:pt x="10778" y="5138"/>
                  </a:cubicBezTo>
                  <a:cubicBezTo>
                    <a:pt x="10576" y="5138"/>
                    <a:pt x="10357" y="5252"/>
                    <a:pt x="10161" y="5312"/>
                  </a:cubicBezTo>
                  <a:cubicBezTo>
                    <a:pt x="9974" y="5381"/>
                    <a:pt x="9777" y="5414"/>
                    <a:pt x="9580" y="5414"/>
                  </a:cubicBezTo>
                  <a:cubicBezTo>
                    <a:pt x="8920" y="5414"/>
                    <a:pt x="8257" y="5050"/>
                    <a:pt x="7962" y="4458"/>
                  </a:cubicBezTo>
                  <a:cubicBezTo>
                    <a:pt x="7770" y="4117"/>
                    <a:pt x="7706" y="3712"/>
                    <a:pt x="7620" y="3328"/>
                  </a:cubicBezTo>
                  <a:cubicBezTo>
                    <a:pt x="7386" y="2346"/>
                    <a:pt x="6894" y="1385"/>
                    <a:pt x="6083" y="744"/>
                  </a:cubicBezTo>
                  <a:cubicBezTo>
                    <a:pt x="5525" y="276"/>
                    <a:pt x="4794" y="0"/>
                    <a:pt x="4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2"/>
            <p:cNvSpPr/>
            <p:nvPr/>
          </p:nvSpPr>
          <p:spPr>
            <a:xfrm>
              <a:off x="8414683" y="4754635"/>
              <a:ext cx="133503" cy="23433"/>
            </a:xfrm>
            <a:custGeom>
              <a:avLst/>
              <a:gdLst/>
              <a:ahLst/>
              <a:cxnLst/>
              <a:rect l="l" t="t" r="r" b="b"/>
              <a:pathLst>
                <a:path w="621" h="109" extrusionOk="0">
                  <a:moveTo>
                    <a:pt x="321" y="1"/>
                  </a:moveTo>
                  <a:cubicBezTo>
                    <a:pt x="151" y="1"/>
                    <a:pt x="0" y="23"/>
                    <a:pt x="0" y="66"/>
                  </a:cubicBezTo>
                  <a:cubicBezTo>
                    <a:pt x="0" y="86"/>
                    <a:pt x="151" y="109"/>
                    <a:pt x="321" y="109"/>
                  </a:cubicBezTo>
                  <a:cubicBezTo>
                    <a:pt x="470" y="109"/>
                    <a:pt x="620" y="86"/>
                    <a:pt x="620" y="66"/>
                  </a:cubicBezTo>
                  <a:cubicBezTo>
                    <a:pt x="620" y="23"/>
                    <a:pt x="470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2"/>
            <p:cNvSpPr/>
            <p:nvPr/>
          </p:nvSpPr>
          <p:spPr>
            <a:xfrm>
              <a:off x="8088988" y="4883192"/>
              <a:ext cx="128773" cy="23433"/>
            </a:xfrm>
            <a:custGeom>
              <a:avLst/>
              <a:gdLst/>
              <a:ahLst/>
              <a:cxnLst/>
              <a:rect l="l" t="t" r="r" b="b"/>
              <a:pathLst>
                <a:path w="599" h="109" extrusionOk="0">
                  <a:moveTo>
                    <a:pt x="300" y="1"/>
                  </a:moveTo>
                  <a:cubicBezTo>
                    <a:pt x="149" y="1"/>
                    <a:pt x="1" y="23"/>
                    <a:pt x="1" y="66"/>
                  </a:cubicBezTo>
                  <a:cubicBezTo>
                    <a:pt x="1" y="86"/>
                    <a:pt x="149" y="108"/>
                    <a:pt x="300" y="108"/>
                  </a:cubicBezTo>
                  <a:cubicBezTo>
                    <a:pt x="470" y="108"/>
                    <a:pt x="598" y="86"/>
                    <a:pt x="598" y="66"/>
                  </a:cubicBezTo>
                  <a:cubicBezTo>
                    <a:pt x="598" y="23"/>
                    <a:pt x="470" y="1"/>
                    <a:pt x="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2"/>
            <p:cNvSpPr/>
            <p:nvPr/>
          </p:nvSpPr>
          <p:spPr>
            <a:xfrm>
              <a:off x="7868848" y="4814614"/>
              <a:ext cx="133073" cy="23003"/>
            </a:xfrm>
            <a:custGeom>
              <a:avLst/>
              <a:gdLst/>
              <a:ahLst/>
              <a:cxnLst/>
              <a:rect l="l" t="t" r="r" b="b"/>
              <a:pathLst>
                <a:path w="619" h="107" extrusionOk="0">
                  <a:moveTo>
                    <a:pt x="319" y="0"/>
                  </a:moveTo>
                  <a:cubicBezTo>
                    <a:pt x="149" y="0"/>
                    <a:pt x="0" y="43"/>
                    <a:pt x="0" y="63"/>
                  </a:cubicBezTo>
                  <a:cubicBezTo>
                    <a:pt x="0" y="86"/>
                    <a:pt x="149" y="106"/>
                    <a:pt x="319" y="106"/>
                  </a:cubicBezTo>
                  <a:cubicBezTo>
                    <a:pt x="470" y="106"/>
                    <a:pt x="618" y="86"/>
                    <a:pt x="618" y="63"/>
                  </a:cubicBezTo>
                  <a:cubicBezTo>
                    <a:pt x="618" y="43"/>
                    <a:pt x="470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2"/>
            <p:cNvSpPr/>
            <p:nvPr/>
          </p:nvSpPr>
          <p:spPr>
            <a:xfrm>
              <a:off x="8717590" y="4883192"/>
              <a:ext cx="128558" cy="23433"/>
            </a:xfrm>
            <a:custGeom>
              <a:avLst/>
              <a:gdLst/>
              <a:ahLst/>
              <a:cxnLst/>
              <a:rect l="l" t="t" r="r" b="b"/>
              <a:pathLst>
                <a:path w="598" h="109" extrusionOk="0">
                  <a:moveTo>
                    <a:pt x="299" y="1"/>
                  </a:moveTo>
                  <a:cubicBezTo>
                    <a:pt x="128" y="1"/>
                    <a:pt x="0" y="23"/>
                    <a:pt x="0" y="43"/>
                  </a:cubicBezTo>
                  <a:cubicBezTo>
                    <a:pt x="0" y="86"/>
                    <a:pt x="128" y="108"/>
                    <a:pt x="299" y="108"/>
                  </a:cubicBezTo>
                  <a:cubicBezTo>
                    <a:pt x="470" y="108"/>
                    <a:pt x="598" y="86"/>
                    <a:pt x="598" y="43"/>
                  </a:cubicBezTo>
                  <a:cubicBezTo>
                    <a:pt x="598" y="23"/>
                    <a:pt x="470" y="1"/>
                    <a:pt x="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2"/>
            <p:cNvSpPr/>
            <p:nvPr/>
          </p:nvSpPr>
          <p:spPr>
            <a:xfrm>
              <a:off x="9213118" y="4873948"/>
              <a:ext cx="128558" cy="23433"/>
            </a:xfrm>
            <a:custGeom>
              <a:avLst/>
              <a:gdLst/>
              <a:ahLst/>
              <a:cxnLst/>
              <a:rect l="l" t="t" r="r" b="b"/>
              <a:pathLst>
                <a:path w="598" h="109" extrusionOk="0">
                  <a:moveTo>
                    <a:pt x="299" y="1"/>
                  </a:moveTo>
                  <a:cubicBezTo>
                    <a:pt x="151" y="1"/>
                    <a:pt x="0" y="23"/>
                    <a:pt x="0" y="66"/>
                  </a:cubicBezTo>
                  <a:cubicBezTo>
                    <a:pt x="0" y="86"/>
                    <a:pt x="151" y="109"/>
                    <a:pt x="299" y="109"/>
                  </a:cubicBezTo>
                  <a:cubicBezTo>
                    <a:pt x="470" y="109"/>
                    <a:pt x="598" y="86"/>
                    <a:pt x="598" y="66"/>
                  </a:cubicBezTo>
                  <a:cubicBezTo>
                    <a:pt x="598" y="23"/>
                    <a:pt x="470" y="1"/>
                    <a:pt x="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2"/>
            <p:cNvSpPr/>
            <p:nvPr/>
          </p:nvSpPr>
          <p:spPr>
            <a:xfrm>
              <a:off x="7354831" y="4805370"/>
              <a:ext cx="128773" cy="23003"/>
            </a:xfrm>
            <a:custGeom>
              <a:avLst/>
              <a:gdLst/>
              <a:ahLst/>
              <a:cxnLst/>
              <a:rect l="l" t="t" r="r" b="b"/>
              <a:pathLst>
                <a:path w="599" h="107" extrusionOk="0">
                  <a:moveTo>
                    <a:pt x="299" y="1"/>
                  </a:moveTo>
                  <a:cubicBezTo>
                    <a:pt x="129" y="1"/>
                    <a:pt x="1" y="21"/>
                    <a:pt x="1" y="64"/>
                  </a:cubicBezTo>
                  <a:cubicBezTo>
                    <a:pt x="1" y="86"/>
                    <a:pt x="129" y="106"/>
                    <a:pt x="299" y="106"/>
                  </a:cubicBezTo>
                  <a:cubicBezTo>
                    <a:pt x="470" y="106"/>
                    <a:pt x="598" y="86"/>
                    <a:pt x="598" y="64"/>
                  </a:cubicBezTo>
                  <a:cubicBezTo>
                    <a:pt x="598" y="21"/>
                    <a:pt x="470" y="1"/>
                    <a:pt x="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2"/>
            <p:cNvSpPr/>
            <p:nvPr/>
          </p:nvSpPr>
          <p:spPr>
            <a:xfrm>
              <a:off x="7698799" y="4543740"/>
              <a:ext cx="427165" cy="229599"/>
            </a:xfrm>
            <a:custGeom>
              <a:avLst/>
              <a:gdLst/>
              <a:ahLst/>
              <a:cxnLst/>
              <a:rect l="l" t="t" r="r" b="b"/>
              <a:pathLst>
                <a:path w="1987" h="1068" extrusionOk="0">
                  <a:moveTo>
                    <a:pt x="1005" y="0"/>
                  </a:moveTo>
                  <a:cubicBezTo>
                    <a:pt x="450" y="0"/>
                    <a:pt x="1" y="470"/>
                    <a:pt x="1" y="1067"/>
                  </a:cubicBezTo>
                  <a:lnTo>
                    <a:pt x="1986" y="1067"/>
                  </a:lnTo>
                  <a:cubicBezTo>
                    <a:pt x="1986" y="470"/>
                    <a:pt x="1537" y="0"/>
                    <a:pt x="1005" y="0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2"/>
            <p:cNvSpPr/>
            <p:nvPr/>
          </p:nvSpPr>
          <p:spPr>
            <a:xfrm>
              <a:off x="7698799" y="4543740"/>
              <a:ext cx="427165" cy="229599"/>
            </a:xfrm>
            <a:custGeom>
              <a:avLst/>
              <a:gdLst/>
              <a:ahLst/>
              <a:cxnLst/>
              <a:rect l="l" t="t" r="r" b="b"/>
              <a:pathLst>
                <a:path w="1987" h="1068" extrusionOk="0">
                  <a:moveTo>
                    <a:pt x="1005" y="0"/>
                  </a:moveTo>
                  <a:cubicBezTo>
                    <a:pt x="450" y="0"/>
                    <a:pt x="1" y="470"/>
                    <a:pt x="1" y="1067"/>
                  </a:cubicBezTo>
                  <a:lnTo>
                    <a:pt x="1986" y="1067"/>
                  </a:lnTo>
                  <a:cubicBezTo>
                    <a:pt x="1986" y="470"/>
                    <a:pt x="1537" y="0"/>
                    <a:pt x="1005" y="0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2"/>
            <p:cNvSpPr/>
            <p:nvPr/>
          </p:nvSpPr>
          <p:spPr>
            <a:xfrm>
              <a:off x="7304096" y="2314833"/>
              <a:ext cx="1459499" cy="1860437"/>
            </a:xfrm>
            <a:custGeom>
              <a:avLst/>
              <a:gdLst/>
              <a:ahLst/>
              <a:cxnLst/>
              <a:rect l="l" t="t" r="r" b="b"/>
              <a:pathLst>
                <a:path w="6789" h="8654" extrusionOk="0">
                  <a:moveTo>
                    <a:pt x="3385" y="0"/>
                  </a:moveTo>
                  <a:cubicBezTo>
                    <a:pt x="2964" y="0"/>
                    <a:pt x="2541" y="144"/>
                    <a:pt x="2200" y="421"/>
                  </a:cubicBezTo>
                  <a:cubicBezTo>
                    <a:pt x="1645" y="871"/>
                    <a:pt x="1346" y="1702"/>
                    <a:pt x="1517" y="2450"/>
                  </a:cubicBezTo>
                  <a:cubicBezTo>
                    <a:pt x="1603" y="2749"/>
                    <a:pt x="1751" y="3048"/>
                    <a:pt x="1837" y="3347"/>
                  </a:cubicBezTo>
                  <a:cubicBezTo>
                    <a:pt x="1922" y="3645"/>
                    <a:pt x="1944" y="4007"/>
                    <a:pt x="1794" y="4286"/>
                  </a:cubicBezTo>
                  <a:cubicBezTo>
                    <a:pt x="1603" y="4627"/>
                    <a:pt x="1176" y="4755"/>
                    <a:pt x="855" y="4989"/>
                  </a:cubicBezTo>
                  <a:cubicBezTo>
                    <a:pt x="257" y="5416"/>
                    <a:pt x="1" y="6378"/>
                    <a:pt x="322" y="7081"/>
                  </a:cubicBezTo>
                  <a:cubicBezTo>
                    <a:pt x="450" y="7380"/>
                    <a:pt x="663" y="7636"/>
                    <a:pt x="897" y="7849"/>
                  </a:cubicBezTo>
                  <a:cubicBezTo>
                    <a:pt x="1386" y="8279"/>
                    <a:pt x="2028" y="8564"/>
                    <a:pt x="2653" y="8564"/>
                  </a:cubicBezTo>
                  <a:cubicBezTo>
                    <a:pt x="2930" y="8564"/>
                    <a:pt x="3203" y="8508"/>
                    <a:pt x="3459" y="8384"/>
                  </a:cubicBezTo>
                  <a:lnTo>
                    <a:pt x="3501" y="8362"/>
                  </a:lnTo>
                  <a:cubicBezTo>
                    <a:pt x="3748" y="8563"/>
                    <a:pt x="4053" y="8653"/>
                    <a:pt x="4361" y="8653"/>
                  </a:cubicBezTo>
                  <a:cubicBezTo>
                    <a:pt x="4641" y="8653"/>
                    <a:pt x="4923" y="8579"/>
                    <a:pt x="5166" y="8447"/>
                  </a:cubicBezTo>
                  <a:cubicBezTo>
                    <a:pt x="5402" y="8319"/>
                    <a:pt x="5593" y="8148"/>
                    <a:pt x="5701" y="7914"/>
                  </a:cubicBezTo>
                  <a:cubicBezTo>
                    <a:pt x="5849" y="7487"/>
                    <a:pt x="5636" y="7038"/>
                    <a:pt x="5530" y="6591"/>
                  </a:cubicBezTo>
                  <a:cubicBezTo>
                    <a:pt x="5487" y="6483"/>
                    <a:pt x="5465" y="6355"/>
                    <a:pt x="5487" y="6249"/>
                  </a:cubicBezTo>
                  <a:cubicBezTo>
                    <a:pt x="5508" y="6121"/>
                    <a:pt x="5573" y="6014"/>
                    <a:pt x="5658" y="5928"/>
                  </a:cubicBezTo>
                  <a:cubicBezTo>
                    <a:pt x="5872" y="5630"/>
                    <a:pt x="6170" y="5373"/>
                    <a:pt x="6384" y="5054"/>
                  </a:cubicBezTo>
                  <a:cubicBezTo>
                    <a:pt x="6575" y="4776"/>
                    <a:pt x="6683" y="4456"/>
                    <a:pt x="6746" y="4115"/>
                  </a:cubicBezTo>
                  <a:cubicBezTo>
                    <a:pt x="6789" y="3794"/>
                    <a:pt x="6768" y="3475"/>
                    <a:pt x="6640" y="3196"/>
                  </a:cubicBezTo>
                  <a:cubicBezTo>
                    <a:pt x="6490" y="2940"/>
                    <a:pt x="6234" y="2727"/>
                    <a:pt x="5935" y="2727"/>
                  </a:cubicBezTo>
                  <a:cubicBezTo>
                    <a:pt x="5886" y="2739"/>
                    <a:pt x="5837" y="2752"/>
                    <a:pt x="5784" y="2752"/>
                  </a:cubicBezTo>
                  <a:cubicBezTo>
                    <a:pt x="5745" y="2752"/>
                    <a:pt x="5703" y="2745"/>
                    <a:pt x="5658" y="2727"/>
                  </a:cubicBezTo>
                  <a:cubicBezTo>
                    <a:pt x="5530" y="2706"/>
                    <a:pt x="5445" y="2578"/>
                    <a:pt x="5422" y="2428"/>
                  </a:cubicBezTo>
                  <a:cubicBezTo>
                    <a:pt x="5380" y="2300"/>
                    <a:pt x="5380" y="2172"/>
                    <a:pt x="5359" y="2023"/>
                  </a:cubicBezTo>
                  <a:cubicBezTo>
                    <a:pt x="5317" y="1255"/>
                    <a:pt x="4867" y="550"/>
                    <a:pt x="4227" y="208"/>
                  </a:cubicBezTo>
                  <a:cubicBezTo>
                    <a:pt x="3966" y="69"/>
                    <a:pt x="3676" y="0"/>
                    <a:pt x="33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2"/>
            <p:cNvSpPr/>
            <p:nvPr/>
          </p:nvSpPr>
          <p:spPr>
            <a:xfrm>
              <a:off x="8029223" y="2896567"/>
              <a:ext cx="14189" cy="1849258"/>
            </a:xfrm>
            <a:custGeom>
              <a:avLst/>
              <a:gdLst/>
              <a:ahLst/>
              <a:cxnLst/>
              <a:rect l="l" t="t" r="r" b="b"/>
              <a:pathLst>
                <a:path w="66" h="8602" extrusionOk="0">
                  <a:moveTo>
                    <a:pt x="43" y="0"/>
                  </a:moveTo>
                  <a:cubicBezTo>
                    <a:pt x="23" y="0"/>
                    <a:pt x="0" y="21"/>
                    <a:pt x="0" y="43"/>
                  </a:cubicBezTo>
                  <a:lnTo>
                    <a:pt x="0" y="8559"/>
                  </a:lnTo>
                  <a:cubicBezTo>
                    <a:pt x="0" y="8581"/>
                    <a:pt x="23" y="8601"/>
                    <a:pt x="43" y="8601"/>
                  </a:cubicBezTo>
                  <a:cubicBezTo>
                    <a:pt x="43" y="8601"/>
                    <a:pt x="65" y="8581"/>
                    <a:pt x="65" y="8559"/>
                  </a:cubicBezTo>
                  <a:lnTo>
                    <a:pt x="65" y="43"/>
                  </a:lnTo>
                  <a:cubicBezTo>
                    <a:pt x="65" y="21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DDDCD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2"/>
            <p:cNvSpPr/>
            <p:nvPr/>
          </p:nvSpPr>
          <p:spPr>
            <a:xfrm>
              <a:off x="7744590" y="3653510"/>
              <a:ext cx="284849" cy="238843"/>
            </a:xfrm>
            <a:custGeom>
              <a:avLst/>
              <a:gdLst/>
              <a:ahLst/>
              <a:cxnLst/>
              <a:rect l="l" t="t" r="r" b="b"/>
              <a:pathLst>
                <a:path w="1325" h="1111" fill="none" extrusionOk="0">
                  <a:moveTo>
                    <a:pt x="1324" y="111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2"/>
            <p:cNvSpPr/>
            <p:nvPr/>
          </p:nvSpPr>
          <p:spPr>
            <a:xfrm>
              <a:off x="8056741" y="3111977"/>
              <a:ext cx="238843" cy="257116"/>
            </a:xfrm>
            <a:custGeom>
              <a:avLst/>
              <a:gdLst/>
              <a:ahLst/>
              <a:cxnLst/>
              <a:rect l="l" t="t" r="r" b="b"/>
              <a:pathLst>
                <a:path w="1111" h="1196" fill="none" extrusionOk="0">
                  <a:moveTo>
                    <a:pt x="0" y="1196"/>
                  </a:moveTo>
                  <a:lnTo>
                    <a:pt x="1110" y="1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2"/>
            <p:cNvSpPr/>
            <p:nvPr/>
          </p:nvSpPr>
          <p:spPr>
            <a:xfrm>
              <a:off x="7887122" y="2983419"/>
              <a:ext cx="137802" cy="147046"/>
            </a:xfrm>
            <a:custGeom>
              <a:avLst/>
              <a:gdLst/>
              <a:ahLst/>
              <a:cxnLst/>
              <a:rect l="l" t="t" r="r" b="b"/>
              <a:pathLst>
                <a:path w="641" h="684" fill="none" extrusionOk="0">
                  <a:moveTo>
                    <a:pt x="1" y="1"/>
                  </a:moveTo>
                  <a:lnTo>
                    <a:pt x="641" y="68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2"/>
            <p:cNvSpPr/>
            <p:nvPr/>
          </p:nvSpPr>
          <p:spPr>
            <a:xfrm>
              <a:off x="7988162" y="4635536"/>
              <a:ext cx="257116" cy="137802"/>
            </a:xfrm>
            <a:custGeom>
              <a:avLst/>
              <a:gdLst/>
              <a:ahLst/>
              <a:cxnLst/>
              <a:rect l="l" t="t" r="r" b="b"/>
              <a:pathLst>
                <a:path w="1196" h="641" extrusionOk="0">
                  <a:moveTo>
                    <a:pt x="598" y="0"/>
                  </a:moveTo>
                  <a:cubicBezTo>
                    <a:pt x="277" y="0"/>
                    <a:pt x="0" y="299"/>
                    <a:pt x="0" y="640"/>
                  </a:cubicBezTo>
                  <a:lnTo>
                    <a:pt x="1195" y="640"/>
                  </a:lnTo>
                  <a:cubicBezTo>
                    <a:pt x="1195" y="299"/>
                    <a:pt x="917" y="0"/>
                    <a:pt x="5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2"/>
            <p:cNvSpPr/>
            <p:nvPr/>
          </p:nvSpPr>
          <p:spPr>
            <a:xfrm>
              <a:off x="6836084" y="4525251"/>
              <a:ext cx="440709" cy="234543"/>
            </a:xfrm>
            <a:custGeom>
              <a:avLst/>
              <a:gdLst/>
              <a:ahLst/>
              <a:cxnLst/>
              <a:rect l="l" t="t" r="r" b="b"/>
              <a:pathLst>
                <a:path w="2050" h="1091" extrusionOk="0">
                  <a:moveTo>
                    <a:pt x="1025" y="1"/>
                  </a:moveTo>
                  <a:cubicBezTo>
                    <a:pt x="470" y="1"/>
                    <a:pt x="1" y="493"/>
                    <a:pt x="1" y="1090"/>
                  </a:cubicBezTo>
                  <a:lnTo>
                    <a:pt x="2050" y="1090"/>
                  </a:lnTo>
                  <a:cubicBezTo>
                    <a:pt x="2050" y="493"/>
                    <a:pt x="1580" y="1"/>
                    <a:pt x="1025" y="1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2"/>
            <p:cNvSpPr/>
            <p:nvPr/>
          </p:nvSpPr>
          <p:spPr>
            <a:xfrm>
              <a:off x="6836084" y="4525251"/>
              <a:ext cx="440709" cy="234543"/>
            </a:xfrm>
            <a:custGeom>
              <a:avLst/>
              <a:gdLst/>
              <a:ahLst/>
              <a:cxnLst/>
              <a:rect l="l" t="t" r="r" b="b"/>
              <a:pathLst>
                <a:path w="2050" h="1091" extrusionOk="0">
                  <a:moveTo>
                    <a:pt x="1025" y="1"/>
                  </a:moveTo>
                  <a:cubicBezTo>
                    <a:pt x="470" y="1"/>
                    <a:pt x="1" y="493"/>
                    <a:pt x="1" y="1090"/>
                  </a:cubicBezTo>
                  <a:lnTo>
                    <a:pt x="2050" y="1090"/>
                  </a:lnTo>
                  <a:cubicBezTo>
                    <a:pt x="2050" y="493"/>
                    <a:pt x="1580" y="1"/>
                    <a:pt x="1025" y="1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2"/>
            <p:cNvSpPr/>
            <p:nvPr/>
          </p:nvSpPr>
          <p:spPr>
            <a:xfrm>
              <a:off x="7221544" y="4626292"/>
              <a:ext cx="252816" cy="133503"/>
            </a:xfrm>
            <a:custGeom>
              <a:avLst/>
              <a:gdLst/>
              <a:ahLst/>
              <a:cxnLst/>
              <a:rect l="l" t="t" r="r" b="b"/>
              <a:pathLst>
                <a:path w="1176" h="621" extrusionOk="0">
                  <a:moveTo>
                    <a:pt x="578" y="0"/>
                  </a:moveTo>
                  <a:cubicBezTo>
                    <a:pt x="257" y="0"/>
                    <a:pt x="1" y="279"/>
                    <a:pt x="1" y="620"/>
                  </a:cubicBezTo>
                  <a:lnTo>
                    <a:pt x="1175" y="620"/>
                  </a:lnTo>
                  <a:cubicBezTo>
                    <a:pt x="1175" y="279"/>
                    <a:pt x="897" y="0"/>
                    <a:pt x="578" y="0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2"/>
            <p:cNvSpPr/>
            <p:nvPr/>
          </p:nvSpPr>
          <p:spPr>
            <a:xfrm>
              <a:off x="7221544" y="4626292"/>
              <a:ext cx="252816" cy="133503"/>
            </a:xfrm>
            <a:custGeom>
              <a:avLst/>
              <a:gdLst/>
              <a:ahLst/>
              <a:cxnLst/>
              <a:rect l="l" t="t" r="r" b="b"/>
              <a:pathLst>
                <a:path w="1176" h="621" extrusionOk="0">
                  <a:moveTo>
                    <a:pt x="578" y="0"/>
                  </a:moveTo>
                  <a:cubicBezTo>
                    <a:pt x="257" y="0"/>
                    <a:pt x="1" y="279"/>
                    <a:pt x="1" y="620"/>
                  </a:cubicBezTo>
                  <a:lnTo>
                    <a:pt x="1175" y="620"/>
                  </a:lnTo>
                  <a:cubicBezTo>
                    <a:pt x="1175" y="279"/>
                    <a:pt x="897" y="0"/>
                    <a:pt x="578" y="0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2"/>
            <p:cNvSpPr/>
            <p:nvPr/>
          </p:nvSpPr>
          <p:spPr>
            <a:xfrm>
              <a:off x="5822239" y="2625693"/>
              <a:ext cx="1353729" cy="1609125"/>
            </a:xfrm>
            <a:custGeom>
              <a:avLst/>
              <a:gdLst/>
              <a:ahLst/>
              <a:cxnLst/>
              <a:rect l="l" t="t" r="r" b="b"/>
              <a:pathLst>
                <a:path w="6297" h="7485" extrusionOk="0">
                  <a:moveTo>
                    <a:pt x="3169" y="1"/>
                  </a:moveTo>
                  <a:cubicBezTo>
                    <a:pt x="2898" y="1"/>
                    <a:pt x="2628" y="57"/>
                    <a:pt x="2391" y="171"/>
                  </a:cubicBezTo>
                  <a:cubicBezTo>
                    <a:pt x="1793" y="470"/>
                    <a:pt x="1366" y="1089"/>
                    <a:pt x="1324" y="1750"/>
                  </a:cubicBezTo>
                  <a:cubicBezTo>
                    <a:pt x="1324" y="1858"/>
                    <a:pt x="1324" y="1986"/>
                    <a:pt x="1281" y="2092"/>
                  </a:cubicBezTo>
                  <a:cubicBezTo>
                    <a:pt x="1238" y="2220"/>
                    <a:pt x="1153" y="2327"/>
                    <a:pt x="1045" y="2370"/>
                  </a:cubicBezTo>
                  <a:cubicBezTo>
                    <a:pt x="1017" y="2377"/>
                    <a:pt x="988" y="2379"/>
                    <a:pt x="960" y="2379"/>
                  </a:cubicBezTo>
                  <a:cubicBezTo>
                    <a:pt x="903" y="2379"/>
                    <a:pt x="846" y="2370"/>
                    <a:pt x="789" y="2370"/>
                  </a:cubicBezTo>
                  <a:cubicBezTo>
                    <a:pt x="776" y="2369"/>
                    <a:pt x="762" y="2368"/>
                    <a:pt x="749" y="2368"/>
                  </a:cubicBezTo>
                  <a:cubicBezTo>
                    <a:pt x="506" y="2368"/>
                    <a:pt x="270" y="2553"/>
                    <a:pt x="149" y="2775"/>
                  </a:cubicBezTo>
                  <a:cubicBezTo>
                    <a:pt x="21" y="3010"/>
                    <a:pt x="0" y="3287"/>
                    <a:pt x="43" y="3543"/>
                  </a:cubicBezTo>
                  <a:cubicBezTo>
                    <a:pt x="86" y="3842"/>
                    <a:pt x="214" y="4120"/>
                    <a:pt x="385" y="4354"/>
                  </a:cubicBezTo>
                  <a:cubicBezTo>
                    <a:pt x="576" y="4633"/>
                    <a:pt x="854" y="4846"/>
                    <a:pt x="1068" y="5123"/>
                  </a:cubicBezTo>
                  <a:cubicBezTo>
                    <a:pt x="1131" y="5208"/>
                    <a:pt x="1196" y="5294"/>
                    <a:pt x="1216" y="5401"/>
                  </a:cubicBezTo>
                  <a:cubicBezTo>
                    <a:pt x="1216" y="5486"/>
                    <a:pt x="1216" y="5592"/>
                    <a:pt x="1173" y="5700"/>
                  </a:cubicBezTo>
                  <a:cubicBezTo>
                    <a:pt x="1068" y="6084"/>
                    <a:pt x="875" y="6468"/>
                    <a:pt x="1025" y="6830"/>
                  </a:cubicBezTo>
                  <a:cubicBezTo>
                    <a:pt x="1110" y="7044"/>
                    <a:pt x="1302" y="7194"/>
                    <a:pt x="1494" y="7300"/>
                  </a:cubicBezTo>
                  <a:cubicBezTo>
                    <a:pt x="1726" y="7421"/>
                    <a:pt x="1991" y="7485"/>
                    <a:pt x="2251" y="7485"/>
                  </a:cubicBezTo>
                  <a:cubicBezTo>
                    <a:pt x="2542" y="7485"/>
                    <a:pt x="2827" y="7405"/>
                    <a:pt x="3052" y="7237"/>
                  </a:cubicBezTo>
                  <a:lnTo>
                    <a:pt x="3094" y="7237"/>
                  </a:lnTo>
                  <a:cubicBezTo>
                    <a:pt x="3335" y="7350"/>
                    <a:pt x="3592" y="7401"/>
                    <a:pt x="3851" y="7401"/>
                  </a:cubicBezTo>
                  <a:cubicBezTo>
                    <a:pt x="4423" y="7401"/>
                    <a:pt x="5009" y="7155"/>
                    <a:pt x="5465" y="6788"/>
                  </a:cubicBezTo>
                  <a:cubicBezTo>
                    <a:pt x="5678" y="6596"/>
                    <a:pt x="5869" y="6383"/>
                    <a:pt x="5997" y="6127"/>
                  </a:cubicBezTo>
                  <a:cubicBezTo>
                    <a:pt x="6296" y="5507"/>
                    <a:pt x="6062" y="4675"/>
                    <a:pt x="5485" y="4312"/>
                  </a:cubicBezTo>
                  <a:cubicBezTo>
                    <a:pt x="5208" y="4098"/>
                    <a:pt x="4802" y="3992"/>
                    <a:pt x="4631" y="3694"/>
                  </a:cubicBezTo>
                  <a:cubicBezTo>
                    <a:pt x="4483" y="3458"/>
                    <a:pt x="4525" y="3159"/>
                    <a:pt x="4611" y="2882"/>
                  </a:cubicBezTo>
                  <a:cubicBezTo>
                    <a:pt x="4674" y="2626"/>
                    <a:pt x="4824" y="2370"/>
                    <a:pt x="4887" y="2114"/>
                  </a:cubicBezTo>
                  <a:cubicBezTo>
                    <a:pt x="5038" y="1474"/>
                    <a:pt x="4782" y="748"/>
                    <a:pt x="4247" y="342"/>
                  </a:cubicBezTo>
                  <a:cubicBezTo>
                    <a:pt x="3946" y="116"/>
                    <a:pt x="3556" y="1"/>
                    <a:pt x="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2"/>
            <p:cNvSpPr/>
            <p:nvPr/>
          </p:nvSpPr>
          <p:spPr>
            <a:xfrm>
              <a:off x="6496631" y="3135194"/>
              <a:ext cx="215" cy="1583113"/>
            </a:xfrm>
            <a:custGeom>
              <a:avLst/>
              <a:gdLst/>
              <a:ahLst/>
              <a:cxnLst/>
              <a:rect l="l" t="t" r="r" b="b"/>
              <a:pathLst>
                <a:path w="1" h="7364" fill="none" extrusionOk="0">
                  <a:moveTo>
                    <a:pt x="0" y="0"/>
                  </a:moveTo>
                  <a:lnTo>
                    <a:pt x="0" y="7363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2"/>
            <p:cNvSpPr/>
            <p:nvPr/>
          </p:nvSpPr>
          <p:spPr>
            <a:xfrm>
              <a:off x="6505660" y="3781853"/>
              <a:ext cx="262061" cy="207026"/>
            </a:xfrm>
            <a:custGeom>
              <a:avLst/>
              <a:gdLst/>
              <a:ahLst/>
              <a:cxnLst/>
              <a:rect l="l" t="t" r="r" b="b"/>
              <a:pathLst>
                <a:path w="1219" h="963" fill="none" extrusionOk="0">
                  <a:moveTo>
                    <a:pt x="1" y="962"/>
                  </a:moveTo>
                  <a:lnTo>
                    <a:pt x="1218" y="1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2"/>
            <p:cNvSpPr/>
            <p:nvPr/>
          </p:nvSpPr>
          <p:spPr>
            <a:xfrm>
              <a:off x="6258003" y="3313842"/>
              <a:ext cx="220354" cy="220569"/>
            </a:xfrm>
            <a:custGeom>
              <a:avLst/>
              <a:gdLst/>
              <a:ahLst/>
              <a:cxnLst/>
              <a:rect l="l" t="t" r="r" b="b"/>
              <a:pathLst>
                <a:path w="1025" h="1026" fill="none" extrusionOk="0">
                  <a:moveTo>
                    <a:pt x="1025" y="1025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6510605" y="3203773"/>
              <a:ext cx="128558" cy="128773"/>
            </a:xfrm>
            <a:custGeom>
              <a:avLst/>
              <a:gdLst/>
              <a:ahLst/>
              <a:cxnLst/>
              <a:rect l="l" t="t" r="r" b="b"/>
              <a:pathLst>
                <a:path w="598" h="599" fill="none" extrusionOk="0">
                  <a:moveTo>
                    <a:pt x="598" y="0"/>
                  </a:moveTo>
                  <a:lnTo>
                    <a:pt x="0" y="598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2"/>
            <p:cNvSpPr/>
            <p:nvPr/>
          </p:nvSpPr>
          <p:spPr>
            <a:xfrm>
              <a:off x="6248759" y="4516222"/>
              <a:ext cx="486715" cy="243572"/>
            </a:xfrm>
            <a:custGeom>
              <a:avLst/>
              <a:gdLst/>
              <a:ahLst/>
              <a:cxnLst/>
              <a:rect l="l" t="t" r="r" b="b"/>
              <a:pathLst>
                <a:path w="2264" h="1133" extrusionOk="0">
                  <a:moveTo>
                    <a:pt x="1133" y="0"/>
                  </a:moveTo>
                  <a:cubicBezTo>
                    <a:pt x="513" y="0"/>
                    <a:pt x="1" y="492"/>
                    <a:pt x="1" y="1132"/>
                  </a:cubicBezTo>
                  <a:lnTo>
                    <a:pt x="2263" y="1132"/>
                  </a:lnTo>
                  <a:cubicBezTo>
                    <a:pt x="2263" y="492"/>
                    <a:pt x="1773" y="0"/>
                    <a:pt x="1133" y="0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2"/>
            <p:cNvSpPr/>
            <p:nvPr/>
          </p:nvSpPr>
          <p:spPr>
            <a:xfrm>
              <a:off x="6248759" y="4516222"/>
              <a:ext cx="486715" cy="243572"/>
            </a:xfrm>
            <a:custGeom>
              <a:avLst/>
              <a:gdLst/>
              <a:ahLst/>
              <a:cxnLst/>
              <a:rect l="l" t="t" r="r" b="b"/>
              <a:pathLst>
                <a:path w="2264" h="1133" extrusionOk="0">
                  <a:moveTo>
                    <a:pt x="1133" y="0"/>
                  </a:moveTo>
                  <a:cubicBezTo>
                    <a:pt x="513" y="0"/>
                    <a:pt x="1" y="492"/>
                    <a:pt x="1" y="1132"/>
                  </a:cubicBezTo>
                  <a:lnTo>
                    <a:pt x="2263" y="1132"/>
                  </a:lnTo>
                  <a:cubicBezTo>
                    <a:pt x="2263" y="492"/>
                    <a:pt x="1773" y="0"/>
                    <a:pt x="1133" y="0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5762474" y="4254807"/>
              <a:ext cx="192837" cy="182733"/>
            </a:xfrm>
            <a:custGeom>
              <a:avLst/>
              <a:gdLst/>
              <a:ahLst/>
              <a:cxnLst/>
              <a:rect l="l" t="t" r="r" b="b"/>
              <a:pathLst>
                <a:path w="897" h="850" extrusionOk="0">
                  <a:moveTo>
                    <a:pt x="0" y="0"/>
                  </a:moveTo>
                  <a:cubicBezTo>
                    <a:pt x="61" y="742"/>
                    <a:pt x="423" y="850"/>
                    <a:pt x="627" y="850"/>
                  </a:cubicBezTo>
                  <a:cubicBezTo>
                    <a:pt x="711" y="850"/>
                    <a:pt x="768" y="832"/>
                    <a:pt x="768" y="832"/>
                  </a:cubicBezTo>
                  <a:cubicBezTo>
                    <a:pt x="896" y="2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" name="Google Shape;423;p42"/>
          <p:cNvSpPr/>
          <p:nvPr/>
        </p:nvSpPr>
        <p:spPr>
          <a:xfrm>
            <a:off x="9382953" y="3841832"/>
            <a:ext cx="183808" cy="147046"/>
          </a:xfrm>
          <a:custGeom>
            <a:avLst/>
            <a:gdLst/>
            <a:ahLst/>
            <a:cxnLst/>
            <a:rect l="l" t="t" r="r" b="b"/>
            <a:pathLst>
              <a:path w="855" h="684" extrusionOk="0">
                <a:moveTo>
                  <a:pt x="684" y="0"/>
                </a:moveTo>
                <a:lnTo>
                  <a:pt x="684" y="0"/>
                </a:lnTo>
                <a:cubicBezTo>
                  <a:pt x="1" y="277"/>
                  <a:pt x="300" y="683"/>
                  <a:pt x="300" y="683"/>
                </a:cubicBezTo>
                <a:cubicBezTo>
                  <a:pt x="855" y="598"/>
                  <a:pt x="684" y="0"/>
                  <a:pt x="6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43" descr="Bike - close up"/>
          <p:cNvPicPr preferRelativeResize="0"/>
          <p:nvPr/>
        </p:nvPicPr>
        <p:blipFill rotWithShape="1">
          <a:blip r:embed="rId3">
            <a:alphaModFix/>
          </a:blip>
          <a:srcRect l="26296" r="26296"/>
          <a:stretch/>
        </p:blipFill>
        <p:spPr>
          <a:xfrm>
            <a:off x="5486400" y="0"/>
            <a:ext cx="36576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3"/>
          <p:cNvSpPr/>
          <p:nvPr/>
        </p:nvSpPr>
        <p:spPr>
          <a:xfrm>
            <a:off x="4256400" y="5713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3"/>
          <p:cNvSpPr/>
          <p:nvPr/>
        </p:nvSpPr>
        <p:spPr>
          <a:xfrm>
            <a:off x="4371634" y="663772"/>
            <a:ext cx="279532" cy="325156"/>
          </a:xfrm>
          <a:custGeom>
            <a:avLst/>
            <a:gdLst/>
            <a:ahLst/>
            <a:cxnLst/>
            <a:rect l="l" t="t" r="r" b="b"/>
            <a:pathLst>
              <a:path w="179475" h="208768" extrusionOk="0">
                <a:moveTo>
                  <a:pt x="89738" y="0"/>
                </a:moveTo>
                <a:cubicBezTo>
                  <a:pt x="88041" y="0"/>
                  <a:pt x="86671" y="1370"/>
                  <a:pt x="86671" y="3066"/>
                </a:cubicBezTo>
                <a:lnTo>
                  <a:pt x="86671" y="17680"/>
                </a:lnTo>
                <a:cubicBezTo>
                  <a:pt x="86671" y="19376"/>
                  <a:pt x="88041" y="20746"/>
                  <a:pt x="89738" y="20746"/>
                </a:cubicBezTo>
                <a:cubicBezTo>
                  <a:pt x="91434" y="20746"/>
                  <a:pt x="92804" y="19376"/>
                  <a:pt x="92804" y="17680"/>
                </a:cubicBezTo>
                <a:lnTo>
                  <a:pt x="92804" y="3066"/>
                </a:lnTo>
                <a:cubicBezTo>
                  <a:pt x="92804" y="1370"/>
                  <a:pt x="91434" y="0"/>
                  <a:pt x="89738" y="0"/>
                </a:cubicBezTo>
                <a:close/>
                <a:moveTo>
                  <a:pt x="46410" y="11621"/>
                </a:moveTo>
                <a:cubicBezTo>
                  <a:pt x="45888" y="11621"/>
                  <a:pt x="45362" y="11755"/>
                  <a:pt x="44885" y="12037"/>
                </a:cubicBezTo>
                <a:cubicBezTo>
                  <a:pt x="43417" y="12852"/>
                  <a:pt x="42895" y="14744"/>
                  <a:pt x="43744" y="16212"/>
                </a:cubicBezTo>
                <a:lnTo>
                  <a:pt x="51050" y="28869"/>
                </a:lnTo>
                <a:cubicBezTo>
                  <a:pt x="51639" y="29849"/>
                  <a:pt x="52664" y="30393"/>
                  <a:pt x="53718" y="30393"/>
                </a:cubicBezTo>
                <a:cubicBezTo>
                  <a:pt x="54241" y="30393"/>
                  <a:pt x="54771" y="30259"/>
                  <a:pt x="55258" y="29978"/>
                </a:cubicBezTo>
                <a:cubicBezTo>
                  <a:pt x="56694" y="29130"/>
                  <a:pt x="57216" y="27270"/>
                  <a:pt x="56367" y="25802"/>
                </a:cubicBezTo>
                <a:lnTo>
                  <a:pt x="49061" y="13146"/>
                </a:lnTo>
                <a:cubicBezTo>
                  <a:pt x="48494" y="12165"/>
                  <a:pt x="47461" y="11621"/>
                  <a:pt x="46410" y="11621"/>
                </a:cubicBezTo>
                <a:close/>
                <a:moveTo>
                  <a:pt x="133065" y="11621"/>
                </a:moveTo>
                <a:cubicBezTo>
                  <a:pt x="132014" y="11621"/>
                  <a:pt x="130981" y="12165"/>
                  <a:pt x="130415" y="13146"/>
                </a:cubicBezTo>
                <a:lnTo>
                  <a:pt x="123108" y="25802"/>
                </a:lnTo>
                <a:cubicBezTo>
                  <a:pt x="122260" y="27270"/>
                  <a:pt x="122781" y="29130"/>
                  <a:pt x="124217" y="29978"/>
                </a:cubicBezTo>
                <a:cubicBezTo>
                  <a:pt x="124704" y="30259"/>
                  <a:pt x="125234" y="30393"/>
                  <a:pt x="125757" y="30393"/>
                </a:cubicBezTo>
                <a:cubicBezTo>
                  <a:pt x="126811" y="30393"/>
                  <a:pt x="127836" y="29849"/>
                  <a:pt x="128425" y="28869"/>
                </a:cubicBezTo>
                <a:lnTo>
                  <a:pt x="135732" y="16212"/>
                </a:lnTo>
                <a:cubicBezTo>
                  <a:pt x="136580" y="14744"/>
                  <a:pt x="136058" y="12852"/>
                  <a:pt x="134590" y="12037"/>
                </a:cubicBezTo>
                <a:cubicBezTo>
                  <a:pt x="134114" y="11755"/>
                  <a:pt x="133587" y="11621"/>
                  <a:pt x="133065" y="11621"/>
                </a:cubicBezTo>
                <a:close/>
                <a:moveTo>
                  <a:pt x="14694" y="43335"/>
                </a:moveTo>
                <a:cubicBezTo>
                  <a:pt x="13635" y="43335"/>
                  <a:pt x="12608" y="43887"/>
                  <a:pt x="12037" y="44852"/>
                </a:cubicBezTo>
                <a:cubicBezTo>
                  <a:pt x="11189" y="46320"/>
                  <a:pt x="11678" y="48212"/>
                  <a:pt x="13146" y="49060"/>
                </a:cubicBezTo>
                <a:lnTo>
                  <a:pt x="25803" y="56367"/>
                </a:lnTo>
                <a:cubicBezTo>
                  <a:pt x="26277" y="56636"/>
                  <a:pt x="26801" y="56767"/>
                  <a:pt x="27320" y="56767"/>
                </a:cubicBezTo>
                <a:cubicBezTo>
                  <a:pt x="28374" y="56767"/>
                  <a:pt x="29410" y="56230"/>
                  <a:pt x="29978" y="55225"/>
                </a:cubicBezTo>
                <a:cubicBezTo>
                  <a:pt x="30826" y="53790"/>
                  <a:pt x="30337" y="51898"/>
                  <a:pt x="28869" y="51050"/>
                </a:cubicBezTo>
                <a:lnTo>
                  <a:pt x="16212" y="43743"/>
                </a:lnTo>
                <a:cubicBezTo>
                  <a:pt x="15732" y="43466"/>
                  <a:pt x="15209" y="43335"/>
                  <a:pt x="14694" y="43335"/>
                </a:cubicBezTo>
                <a:close/>
                <a:moveTo>
                  <a:pt x="164781" y="43335"/>
                </a:moveTo>
                <a:cubicBezTo>
                  <a:pt x="164266" y="43335"/>
                  <a:pt x="163743" y="43466"/>
                  <a:pt x="163263" y="43743"/>
                </a:cubicBezTo>
                <a:lnTo>
                  <a:pt x="150606" y="51050"/>
                </a:lnTo>
                <a:cubicBezTo>
                  <a:pt x="149138" y="51898"/>
                  <a:pt x="148649" y="53790"/>
                  <a:pt x="149497" y="55225"/>
                </a:cubicBezTo>
                <a:cubicBezTo>
                  <a:pt x="150065" y="56230"/>
                  <a:pt x="151101" y="56767"/>
                  <a:pt x="152155" y="56767"/>
                </a:cubicBezTo>
                <a:cubicBezTo>
                  <a:pt x="152675" y="56767"/>
                  <a:pt x="153198" y="56636"/>
                  <a:pt x="153673" y="56367"/>
                </a:cubicBezTo>
                <a:lnTo>
                  <a:pt x="166329" y="49028"/>
                </a:lnTo>
                <a:cubicBezTo>
                  <a:pt x="167797" y="48212"/>
                  <a:pt x="168286" y="46320"/>
                  <a:pt x="167438" y="44852"/>
                </a:cubicBezTo>
                <a:cubicBezTo>
                  <a:pt x="166868" y="43887"/>
                  <a:pt x="165840" y="43335"/>
                  <a:pt x="164781" y="43335"/>
                </a:cubicBezTo>
                <a:close/>
                <a:moveTo>
                  <a:pt x="3067" y="86671"/>
                </a:moveTo>
                <a:cubicBezTo>
                  <a:pt x="1370" y="86671"/>
                  <a:pt x="0" y="88041"/>
                  <a:pt x="0" y="89737"/>
                </a:cubicBezTo>
                <a:cubicBezTo>
                  <a:pt x="0" y="91433"/>
                  <a:pt x="1370" y="92804"/>
                  <a:pt x="3067" y="92804"/>
                </a:cubicBezTo>
                <a:lnTo>
                  <a:pt x="17680" y="92804"/>
                </a:lnTo>
                <a:cubicBezTo>
                  <a:pt x="19377" y="92804"/>
                  <a:pt x="20747" y="91433"/>
                  <a:pt x="20747" y="89737"/>
                </a:cubicBezTo>
                <a:cubicBezTo>
                  <a:pt x="20747" y="88041"/>
                  <a:pt x="19377" y="86671"/>
                  <a:pt x="17680" y="86671"/>
                </a:cubicBezTo>
                <a:close/>
                <a:moveTo>
                  <a:pt x="161795" y="86671"/>
                </a:moveTo>
                <a:cubicBezTo>
                  <a:pt x="160099" y="86671"/>
                  <a:pt x="158729" y="88041"/>
                  <a:pt x="158729" y="89737"/>
                </a:cubicBezTo>
                <a:cubicBezTo>
                  <a:pt x="158729" y="91433"/>
                  <a:pt x="160099" y="92804"/>
                  <a:pt x="161795" y="92804"/>
                </a:cubicBezTo>
                <a:lnTo>
                  <a:pt x="176409" y="92804"/>
                </a:lnTo>
                <a:cubicBezTo>
                  <a:pt x="178105" y="92804"/>
                  <a:pt x="179475" y="91433"/>
                  <a:pt x="179475" y="89737"/>
                </a:cubicBezTo>
                <a:cubicBezTo>
                  <a:pt x="179475" y="88041"/>
                  <a:pt x="178105" y="86671"/>
                  <a:pt x="176409" y="86671"/>
                </a:cubicBezTo>
                <a:close/>
                <a:moveTo>
                  <a:pt x="89738" y="54279"/>
                </a:moveTo>
                <a:lnTo>
                  <a:pt x="107059" y="71601"/>
                </a:lnTo>
                <a:cubicBezTo>
                  <a:pt x="111919" y="76461"/>
                  <a:pt x="114594" y="82887"/>
                  <a:pt x="114594" y="89737"/>
                </a:cubicBezTo>
                <a:cubicBezTo>
                  <a:pt x="114594" y="96587"/>
                  <a:pt x="111919" y="103014"/>
                  <a:pt x="107059" y="107874"/>
                </a:cubicBezTo>
                <a:lnTo>
                  <a:pt x="92804" y="122129"/>
                </a:lnTo>
                <a:lnTo>
                  <a:pt x="92804" y="109505"/>
                </a:lnTo>
                <a:lnTo>
                  <a:pt x="99850" y="102459"/>
                </a:lnTo>
                <a:cubicBezTo>
                  <a:pt x="101057" y="101252"/>
                  <a:pt x="101057" y="99327"/>
                  <a:pt x="99850" y="98121"/>
                </a:cubicBezTo>
                <a:cubicBezTo>
                  <a:pt x="99263" y="97517"/>
                  <a:pt x="98480" y="97215"/>
                  <a:pt x="97697" y="97215"/>
                </a:cubicBezTo>
                <a:cubicBezTo>
                  <a:pt x="96914" y="97215"/>
                  <a:pt x="96131" y="97517"/>
                  <a:pt x="95544" y="98121"/>
                </a:cubicBezTo>
                <a:lnTo>
                  <a:pt x="92804" y="100861"/>
                </a:lnTo>
                <a:lnTo>
                  <a:pt x="92804" y="97207"/>
                </a:lnTo>
                <a:lnTo>
                  <a:pt x="99850" y="90161"/>
                </a:lnTo>
                <a:cubicBezTo>
                  <a:pt x="101057" y="88954"/>
                  <a:pt x="101057" y="87030"/>
                  <a:pt x="99850" y="85823"/>
                </a:cubicBezTo>
                <a:cubicBezTo>
                  <a:pt x="99263" y="85236"/>
                  <a:pt x="98480" y="84942"/>
                  <a:pt x="97697" y="84942"/>
                </a:cubicBezTo>
                <a:cubicBezTo>
                  <a:pt x="96914" y="84942"/>
                  <a:pt x="96131" y="85236"/>
                  <a:pt x="95544" y="85823"/>
                </a:cubicBezTo>
                <a:lnTo>
                  <a:pt x="92804" y="88563"/>
                </a:lnTo>
                <a:lnTo>
                  <a:pt x="92804" y="81550"/>
                </a:lnTo>
                <a:cubicBezTo>
                  <a:pt x="92804" y="79853"/>
                  <a:pt x="91434" y="78483"/>
                  <a:pt x="89738" y="78483"/>
                </a:cubicBezTo>
                <a:cubicBezTo>
                  <a:pt x="88041" y="78483"/>
                  <a:pt x="86671" y="79853"/>
                  <a:pt x="86671" y="81550"/>
                </a:cubicBezTo>
                <a:lnTo>
                  <a:pt x="86671" y="92673"/>
                </a:lnTo>
                <a:lnTo>
                  <a:pt x="83931" y="89933"/>
                </a:lnTo>
                <a:cubicBezTo>
                  <a:pt x="83344" y="89329"/>
                  <a:pt x="82561" y="89028"/>
                  <a:pt x="81778" y="89028"/>
                </a:cubicBezTo>
                <a:cubicBezTo>
                  <a:pt x="80995" y="89028"/>
                  <a:pt x="80213" y="89329"/>
                  <a:pt x="79625" y="89933"/>
                </a:cubicBezTo>
                <a:cubicBezTo>
                  <a:pt x="78418" y="91140"/>
                  <a:pt x="78418" y="93064"/>
                  <a:pt x="79625" y="94239"/>
                </a:cubicBezTo>
                <a:lnTo>
                  <a:pt x="86671" y="101317"/>
                </a:lnTo>
                <a:lnTo>
                  <a:pt x="86671" y="104938"/>
                </a:lnTo>
                <a:lnTo>
                  <a:pt x="83931" y="102231"/>
                </a:lnTo>
                <a:cubicBezTo>
                  <a:pt x="83344" y="101627"/>
                  <a:pt x="82561" y="101325"/>
                  <a:pt x="81778" y="101325"/>
                </a:cubicBezTo>
                <a:cubicBezTo>
                  <a:pt x="80995" y="101325"/>
                  <a:pt x="80213" y="101627"/>
                  <a:pt x="79625" y="102231"/>
                </a:cubicBezTo>
                <a:cubicBezTo>
                  <a:pt x="78418" y="103405"/>
                  <a:pt x="78418" y="105362"/>
                  <a:pt x="79625" y="106536"/>
                </a:cubicBezTo>
                <a:lnTo>
                  <a:pt x="86671" y="113615"/>
                </a:lnTo>
                <a:lnTo>
                  <a:pt x="86671" y="122129"/>
                </a:lnTo>
                <a:lnTo>
                  <a:pt x="72416" y="107874"/>
                </a:lnTo>
                <a:cubicBezTo>
                  <a:pt x="67556" y="103014"/>
                  <a:pt x="64881" y="96587"/>
                  <a:pt x="64881" y="89737"/>
                </a:cubicBezTo>
                <a:cubicBezTo>
                  <a:pt x="64881" y="82887"/>
                  <a:pt x="67556" y="76461"/>
                  <a:pt x="72416" y="71601"/>
                </a:cubicBezTo>
                <a:lnTo>
                  <a:pt x="89738" y="54279"/>
                </a:lnTo>
                <a:close/>
                <a:moveTo>
                  <a:pt x="107613" y="163980"/>
                </a:moveTo>
                <a:cubicBezTo>
                  <a:pt x="108853" y="163980"/>
                  <a:pt x="109831" y="164959"/>
                  <a:pt x="109831" y="166166"/>
                </a:cubicBezTo>
                <a:lnTo>
                  <a:pt x="109831" y="171417"/>
                </a:lnTo>
                <a:cubicBezTo>
                  <a:pt x="109831" y="172624"/>
                  <a:pt x="108853" y="173636"/>
                  <a:pt x="107613" y="173636"/>
                </a:cubicBezTo>
                <a:lnTo>
                  <a:pt x="101970" y="173636"/>
                </a:lnTo>
                <a:cubicBezTo>
                  <a:pt x="100274" y="173636"/>
                  <a:pt x="98904" y="175006"/>
                  <a:pt x="98904" y="176669"/>
                </a:cubicBezTo>
                <a:cubicBezTo>
                  <a:pt x="98904" y="178365"/>
                  <a:pt x="100274" y="179735"/>
                  <a:pt x="101970" y="179735"/>
                </a:cubicBezTo>
                <a:lnTo>
                  <a:pt x="107613" y="179735"/>
                </a:lnTo>
                <a:cubicBezTo>
                  <a:pt x="108853" y="179735"/>
                  <a:pt x="109831" y="180714"/>
                  <a:pt x="109831" y="181921"/>
                </a:cubicBezTo>
                <a:lnTo>
                  <a:pt x="109831" y="187205"/>
                </a:lnTo>
                <a:cubicBezTo>
                  <a:pt x="109831" y="188412"/>
                  <a:pt x="108853" y="189391"/>
                  <a:pt x="107613" y="189391"/>
                </a:cubicBezTo>
                <a:lnTo>
                  <a:pt x="71862" y="189391"/>
                </a:lnTo>
                <a:cubicBezTo>
                  <a:pt x="70622" y="189391"/>
                  <a:pt x="69644" y="188412"/>
                  <a:pt x="69644" y="187205"/>
                </a:cubicBezTo>
                <a:lnTo>
                  <a:pt x="69644" y="181921"/>
                </a:lnTo>
                <a:cubicBezTo>
                  <a:pt x="69644" y="180714"/>
                  <a:pt x="70622" y="179735"/>
                  <a:pt x="71862" y="179735"/>
                </a:cubicBezTo>
                <a:lnTo>
                  <a:pt x="89738" y="179735"/>
                </a:lnTo>
                <a:cubicBezTo>
                  <a:pt x="91434" y="179735"/>
                  <a:pt x="92804" y="178365"/>
                  <a:pt x="92804" y="176669"/>
                </a:cubicBezTo>
                <a:cubicBezTo>
                  <a:pt x="92804" y="175006"/>
                  <a:pt x="91434" y="173636"/>
                  <a:pt x="89738" y="173636"/>
                </a:cubicBezTo>
                <a:lnTo>
                  <a:pt x="71862" y="173636"/>
                </a:lnTo>
                <a:cubicBezTo>
                  <a:pt x="70622" y="173636"/>
                  <a:pt x="69644" y="172624"/>
                  <a:pt x="69644" y="171417"/>
                </a:cubicBezTo>
                <a:lnTo>
                  <a:pt x="69644" y="166166"/>
                </a:lnTo>
                <a:cubicBezTo>
                  <a:pt x="69644" y="164959"/>
                  <a:pt x="70622" y="163980"/>
                  <a:pt x="71862" y="163980"/>
                </a:cubicBezTo>
                <a:close/>
                <a:moveTo>
                  <a:pt x="98480" y="195491"/>
                </a:moveTo>
                <a:lnTo>
                  <a:pt x="98480" y="202211"/>
                </a:lnTo>
                <a:cubicBezTo>
                  <a:pt x="98480" y="202439"/>
                  <a:pt x="98284" y="202667"/>
                  <a:pt x="98023" y="202667"/>
                </a:cubicBezTo>
                <a:lnTo>
                  <a:pt x="81452" y="202667"/>
                </a:lnTo>
                <a:cubicBezTo>
                  <a:pt x="81191" y="202667"/>
                  <a:pt x="80995" y="202439"/>
                  <a:pt x="80995" y="202211"/>
                </a:cubicBezTo>
                <a:lnTo>
                  <a:pt x="80995" y="195491"/>
                </a:lnTo>
                <a:close/>
                <a:moveTo>
                  <a:pt x="89738" y="32065"/>
                </a:moveTo>
                <a:cubicBezTo>
                  <a:pt x="82300" y="32065"/>
                  <a:pt x="75091" y="33468"/>
                  <a:pt x="68274" y="36175"/>
                </a:cubicBezTo>
                <a:cubicBezTo>
                  <a:pt x="66708" y="36795"/>
                  <a:pt x="65925" y="38589"/>
                  <a:pt x="66545" y="40155"/>
                </a:cubicBezTo>
                <a:cubicBezTo>
                  <a:pt x="67040" y="41344"/>
                  <a:pt x="68176" y="42082"/>
                  <a:pt x="69379" y="42082"/>
                </a:cubicBezTo>
                <a:cubicBezTo>
                  <a:pt x="69760" y="42082"/>
                  <a:pt x="70148" y="42008"/>
                  <a:pt x="70524" y="41851"/>
                </a:cubicBezTo>
                <a:cubicBezTo>
                  <a:pt x="76624" y="39437"/>
                  <a:pt x="83083" y="38198"/>
                  <a:pt x="89738" y="38198"/>
                </a:cubicBezTo>
                <a:cubicBezTo>
                  <a:pt x="118215" y="38198"/>
                  <a:pt x="141375" y="61325"/>
                  <a:pt x="141375" y="89802"/>
                </a:cubicBezTo>
                <a:cubicBezTo>
                  <a:pt x="141375" y="106439"/>
                  <a:pt x="133285" y="122161"/>
                  <a:pt x="119683" y="131849"/>
                </a:cubicBezTo>
                <a:cubicBezTo>
                  <a:pt x="111038" y="137982"/>
                  <a:pt x="105558" y="147572"/>
                  <a:pt x="104710" y="157848"/>
                </a:cubicBezTo>
                <a:lnTo>
                  <a:pt x="92804" y="157848"/>
                </a:lnTo>
                <a:lnTo>
                  <a:pt x="92804" y="130545"/>
                </a:lnTo>
                <a:cubicBezTo>
                  <a:pt x="93163" y="130316"/>
                  <a:pt x="93521" y="130055"/>
                  <a:pt x="93815" y="129762"/>
                </a:cubicBezTo>
                <a:lnTo>
                  <a:pt x="111397" y="112180"/>
                </a:lnTo>
                <a:cubicBezTo>
                  <a:pt x="117399" y="106178"/>
                  <a:pt x="120694" y="98218"/>
                  <a:pt x="120694" y="89737"/>
                </a:cubicBezTo>
                <a:cubicBezTo>
                  <a:pt x="120694" y="81256"/>
                  <a:pt x="117399" y="73264"/>
                  <a:pt x="111397" y="67262"/>
                </a:cubicBezTo>
                <a:lnTo>
                  <a:pt x="93815" y="49713"/>
                </a:lnTo>
                <a:cubicBezTo>
                  <a:pt x="92690" y="48587"/>
                  <a:pt x="91214" y="48025"/>
                  <a:pt x="89738" y="48025"/>
                </a:cubicBezTo>
                <a:cubicBezTo>
                  <a:pt x="88262" y="48025"/>
                  <a:pt x="86785" y="48587"/>
                  <a:pt x="85660" y="49713"/>
                </a:cubicBezTo>
                <a:lnTo>
                  <a:pt x="68078" y="67295"/>
                </a:lnTo>
                <a:cubicBezTo>
                  <a:pt x="62076" y="73264"/>
                  <a:pt x="58781" y="81256"/>
                  <a:pt x="58781" y="89737"/>
                </a:cubicBezTo>
                <a:cubicBezTo>
                  <a:pt x="58781" y="98218"/>
                  <a:pt x="62076" y="106178"/>
                  <a:pt x="68078" y="112180"/>
                </a:cubicBezTo>
                <a:lnTo>
                  <a:pt x="85660" y="129762"/>
                </a:lnTo>
                <a:cubicBezTo>
                  <a:pt x="85954" y="130055"/>
                  <a:pt x="86312" y="130349"/>
                  <a:pt x="86671" y="130545"/>
                </a:cubicBezTo>
                <a:lnTo>
                  <a:pt x="86671" y="157848"/>
                </a:lnTo>
                <a:lnTo>
                  <a:pt x="74798" y="157848"/>
                </a:lnTo>
                <a:cubicBezTo>
                  <a:pt x="73917" y="147507"/>
                  <a:pt x="68567" y="137982"/>
                  <a:pt x="60053" y="132013"/>
                </a:cubicBezTo>
                <a:cubicBezTo>
                  <a:pt x="46255" y="122324"/>
                  <a:pt x="38035" y="106504"/>
                  <a:pt x="38100" y="89672"/>
                </a:cubicBezTo>
                <a:cubicBezTo>
                  <a:pt x="38133" y="72612"/>
                  <a:pt x="46549" y="56693"/>
                  <a:pt x="60673" y="47103"/>
                </a:cubicBezTo>
                <a:cubicBezTo>
                  <a:pt x="62076" y="46157"/>
                  <a:pt x="62435" y="44265"/>
                  <a:pt x="61489" y="42863"/>
                </a:cubicBezTo>
                <a:cubicBezTo>
                  <a:pt x="60899" y="41988"/>
                  <a:pt x="59929" y="41519"/>
                  <a:pt x="58943" y="41519"/>
                </a:cubicBezTo>
                <a:cubicBezTo>
                  <a:pt x="58346" y="41519"/>
                  <a:pt x="57744" y="41691"/>
                  <a:pt x="57216" y="42047"/>
                </a:cubicBezTo>
                <a:cubicBezTo>
                  <a:pt x="41460" y="52779"/>
                  <a:pt x="32000" y="70589"/>
                  <a:pt x="31968" y="89672"/>
                </a:cubicBezTo>
                <a:cubicBezTo>
                  <a:pt x="31935" y="108494"/>
                  <a:pt x="41101" y="126174"/>
                  <a:pt x="56531" y="137036"/>
                </a:cubicBezTo>
                <a:cubicBezTo>
                  <a:pt x="63576" y="141962"/>
                  <a:pt x="68013" y="149888"/>
                  <a:pt x="68698" y="158467"/>
                </a:cubicBezTo>
                <a:cubicBezTo>
                  <a:pt x="65664" y="159739"/>
                  <a:pt x="63544" y="162708"/>
                  <a:pt x="63544" y="166166"/>
                </a:cubicBezTo>
                <a:lnTo>
                  <a:pt x="63544" y="171417"/>
                </a:lnTo>
                <a:cubicBezTo>
                  <a:pt x="63544" y="173407"/>
                  <a:pt x="64229" y="175234"/>
                  <a:pt x="65403" y="176669"/>
                </a:cubicBezTo>
                <a:cubicBezTo>
                  <a:pt x="64229" y="178104"/>
                  <a:pt x="63544" y="179931"/>
                  <a:pt x="63544" y="181921"/>
                </a:cubicBezTo>
                <a:lnTo>
                  <a:pt x="63544" y="187205"/>
                </a:lnTo>
                <a:cubicBezTo>
                  <a:pt x="63544" y="191772"/>
                  <a:pt x="67262" y="195491"/>
                  <a:pt x="71862" y="195491"/>
                </a:cubicBezTo>
                <a:lnTo>
                  <a:pt x="74896" y="195491"/>
                </a:lnTo>
                <a:lnTo>
                  <a:pt x="74896" y="202211"/>
                </a:lnTo>
                <a:cubicBezTo>
                  <a:pt x="74896" y="205831"/>
                  <a:pt x="77831" y="208767"/>
                  <a:pt x="81452" y="208767"/>
                </a:cubicBezTo>
                <a:lnTo>
                  <a:pt x="98023" y="208767"/>
                </a:lnTo>
                <a:cubicBezTo>
                  <a:pt x="101644" y="208767"/>
                  <a:pt x="104580" y="205831"/>
                  <a:pt x="104580" y="202211"/>
                </a:cubicBezTo>
                <a:lnTo>
                  <a:pt x="104580" y="195491"/>
                </a:lnTo>
                <a:lnTo>
                  <a:pt x="107613" y="195491"/>
                </a:lnTo>
                <a:cubicBezTo>
                  <a:pt x="112213" y="195491"/>
                  <a:pt x="115931" y="191772"/>
                  <a:pt x="115931" y="187205"/>
                </a:cubicBezTo>
                <a:lnTo>
                  <a:pt x="115931" y="181921"/>
                </a:lnTo>
                <a:cubicBezTo>
                  <a:pt x="115931" y="179931"/>
                  <a:pt x="115246" y="178104"/>
                  <a:pt x="114072" y="176669"/>
                </a:cubicBezTo>
                <a:cubicBezTo>
                  <a:pt x="115246" y="175234"/>
                  <a:pt x="115931" y="173407"/>
                  <a:pt x="115931" y="171417"/>
                </a:cubicBezTo>
                <a:lnTo>
                  <a:pt x="115931" y="166166"/>
                </a:lnTo>
                <a:cubicBezTo>
                  <a:pt x="115931" y="162708"/>
                  <a:pt x="113811" y="159739"/>
                  <a:pt x="110777" y="158467"/>
                </a:cubicBezTo>
                <a:cubicBezTo>
                  <a:pt x="111462" y="149921"/>
                  <a:pt x="116029" y="141962"/>
                  <a:pt x="123238" y="136808"/>
                </a:cubicBezTo>
                <a:cubicBezTo>
                  <a:pt x="138439" y="125978"/>
                  <a:pt x="147507" y="108428"/>
                  <a:pt x="147507" y="89802"/>
                </a:cubicBezTo>
                <a:cubicBezTo>
                  <a:pt x="147507" y="57966"/>
                  <a:pt x="121607" y="32065"/>
                  <a:pt x="89738" y="320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3"/>
          <p:cNvSpPr txBox="1">
            <a:spLocks noGrp="1"/>
          </p:cNvSpPr>
          <p:nvPr>
            <p:ph type="subTitle" idx="1"/>
          </p:nvPr>
        </p:nvSpPr>
        <p:spPr>
          <a:xfrm>
            <a:off x="379379" y="1321746"/>
            <a:ext cx="4271787" cy="28806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Until now, </a:t>
            </a:r>
            <a:r>
              <a:rPr lang="en-US" b="1" dirty="0" err="1"/>
              <a:t>Cyclistic’s</a:t>
            </a:r>
            <a:r>
              <a:rPr lang="en-US" b="1" dirty="0"/>
              <a:t> marketing </a:t>
            </a:r>
            <a:r>
              <a:rPr lang="en-US" b="1" dirty="0" smtClean="0"/>
              <a:t>strategy</a:t>
            </a:r>
          </a:p>
          <a:p>
            <a:r>
              <a:rPr lang="en-US" b="1" dirty="0" smtClean="0"/>
              <a:t>relied </a:t>
            </a:r>
            <a:r>
              <a:rPr lang="en-US" b="1" dirty="0"/>
              <a:t>on building general awareness </a:t>
            </a:r>
            <a:r>
              <a:rPr lang="en-US" b="1" dirty="0" smtClean="0"/>
              <a:t>and</a:t>
            </a:r>
          </a:p>
          <a:p>
            <a:r>
              <a:rPr lang="en-US" b="1" dirty="0" smtClean="0"/>
              <a:t>appealing </a:t>
            </a:r>
            <a:r>
              <a:rPr lang="en-US" b="1" dirty="0"/>
              <a:t>to broad consumer </a:t>
            </a:r>
            <a:r>
              <a:rPr lang="en-US" b="1" dirty="0" smtClean="0"/>
              <a:t>segments.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They </a:t>
            </a:r>
            <a:r>
              <a:rPr lang="en-US" b="1" dirty="0"/>
              <a:t>want to change their </a:t>
            </a:r>
            <a:r>
              <a:rPr lang="en-US" b="1" dirty="0" smtClean="0"/>
              <a:t>marketing</a:t>
            </a:r>
          </a:p>
          <a:p>
            <a:r>
              <a:rPr lang="en-US" b="1" dirty="0" smtClean="0"/>
              <a:t>approach </a:t>
            </a:r>
            <a:r>
              <a:rPr lang="en-US" b="1" dirty="0"/>
              <a:t>by utilizing data driven </a:t>
            </a:r>
            <a:r>
              <a:rPr lang="en-US" b="1" dirty="0" smtClean="0"/>
              <a:t>metrics</a:t>
            </a:r>
          </a:p>
          <a:p>
            <a:r>
              <a:rPr lang="en-US" b="1" dirty="0" smtClean="0"/>
              <a:t>based </a:t>
            </a:r>
            <a:r>
              <a:rPr lang="en-US" b="1" dirty="0"/>
              <a:t>on customer usage trends in </a:t>
            </a:r>
            <a:r>
              <a:rPr lang="en-US" b="1" dirty="0" smtClean="0"/>
              <a:t>order</a:t>
            </a:r>
          </a:p>
          <a:p>
            <a:r>
              <a:rPr lang="en-US" b="1" dirty="0" smtClean="0"/>
              <a:t>to </a:t>
            </a:r>
            <a:r>
              <a:rPr lang="en-US" b="1" dirty="0"/>
              <a:t>increase their membership base.</a:t>
            </a:r>
          </a:p>
        </p:txBody>
      </p:sp>
      <p:sp>
        <p:nvSpPr>
          <p:cNvPr id="432" name="Google Shape;432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Background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4"/>
          <p:cNvSpPr txBox="1">
            <a:spLocks noGrp="1"/>
          </p:cNvSpPr>
          <p:nvPr>
            <p:ph type="title"/>
          </p:nvPr>
        </p:nvSpPr>
        <p:spPr>
          <a:xfrm>
            <a:off x="3891999" y="2118228"/>
            <a:ext cx="4750710" cy="17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Understanding how Annual members and Casual riders use </a:t>
            </a:r>
            <a:r>
              <a:rPr lang="en-US" b="1" dirty="0" err="1"/>
              <a:t>Cyclistic</a:t>
            </a:r>
            <a:r>
              <a:rPr lang="en-US" dirty="0"/>
              <a:t> bikes differently using historical data.</a:t>
            </a:r>
          </a:p>
        </p:txBody>
      </p:sp>
      <p:grpSp>
        <p:nvGrpSpPr>
          <p:cNvPr id="439" name="Google Shape;439;p44"/>
          <p:cNvGrpSpPr/>
          <p:nvPr/>
        </p:nvGrpSpPr>
        <p:grpSpPr>
          <a:xfrm>
            <a:off x="-650602" y="1760706"/>
            <a:ext cx="7002764" cy="3473584"/>
            <a:chOff x="-601964" y="1635025"/>
            <a:chExt cx="7925013" cy="3628448"/>
          </a:xfrm>
        </p:grpSpPr>
        <p:sp>
          <p:nvSpPr>
            <p:cNvPr id="440" name="Google Shape;440;p44"/>
            <p:cNvSpPr/>
            <p:nvPr/>
          </p:nvSpPr>
          <p:spPr>
            <a:xfrm>
              <a:off x="-601964" y="4497381"/>
              <a:ext cx="7925013" cy="766092"/>
            </a:xfrm>
            <a:custGeom>
              <a:avLst/>
              <a:gdLst/>
              <a:ahLst/>
              <a:cxnLst/>
              <a:rect l="l" t="t" r="r" b="b"/>
              <a:pathLst>
                <a:path w="48434" h="4682" extrusionOk="0">
                  <a:moveTo>
                    <a:pt x="2354" y="1"/>
                  </a:moveTo>
                  <a:cubicBezTo>
                    <a:pt x="2354" y="1"/>
                    <a:pt x="1" y="1702"/>
                    <a:pt x="35" y="3368"/>
                  </a:cubicBezTo>
                  <a:cubicBezTo>
                    <a:pt x="80" y="4415"/>
                    <a:pt x="2735" y="4682"/>
                    <a:pt x="9569" y="4682"/>
                  </a:cubicBezTo>
                  <a:cubicBezTo>
                    <a:pt x="13862" y="4682"/>
                    <a:pt x="19804" y="4577"/>
                    <a:pt x="27784" y="4493"/>
                  </a:cubicBezTo>
                  <a:cubicBezTo>
                    <a:pt x="48433" y="4238"/>
                    <a:pt x="42240" y="3261"/>
                    <a:pt x="33981" y="2644"/>
                  </a:cubicBezTo>
                  <a:cubicBezTo>
                    <a:pt x="25756" y="2029"/>
                    <a:pt x="37058" y="2137"/>
                    <a:pt x="42385" y="1847"/>
                  </a:cubicBezTo>
                  <a:cubicBezTo>
                    <a:pt x="47674" y="1557"/>
                    <a:pt x="33546" y="1015"/>
                    <a:pt x="36479" y="580"/>
                  </a:cubicBezTo>
                  <a:cubicBezTo>
                    <a:pt x="39449" y="146"/>
                    <a:pt x="33981" y="1"/>
                    <a:pt x="33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4"/>
            <p:cNvSpPr/>
            <p:nvPr/>
          </p:nvSpPr>
          <p:spPr>
            <a:xfrm>
              <a:off x="364078" y="4835756"/>
              <a:ext cx="170661" cy="153480"/>
            </a:xfrm>
            <a:custGeom>
              <a:avLst/>
              <a:gdLst/>
              <a:ahLst/>
              <a:cxnLst/>
              <a:rect l="l" t="t" r="r" b="b"/>
              <a:pathLst>
                <a:path w="1043" h="938" extrusionOk="0">
                  <a:moveTo>
                    <a:pt x="759" y="0"/>
                  </a:moveTo>
                  <a:cubicBezTo>
                    <a:pt x="598" y="0"/>
                    <a:pt x="531" y="498"/>
                    <a:pt x="513" y="666"/>
                  </a:cubicBezTo>
                  <a:lnTo>
                    <a:pt x="513" y="666"/>
                  </a:lnTo>
                  <a:cubicBezTo>
                    <a:pt x="524" y="520"/>
                    <a:pt x="539" y="127"/>
                    <a:pt x="362" y="69"/>
                  </a:cubicBezTo>
                  <a:cubicBezTo>
                    <a:pt x="352" y="65"/>
                    <a:pt x="343" y="63"/>
                    <a:pt x="336" y="63"/>
                  </a:cubicBezTo>
                  <a:cubicBezTo>
                    <a:pt x="202" y="63"/>
                    <a:pt x="362" y="613"/>
                    <a:pt x="362" y="613"/>
                  </a:cubicBezTo>
                  <a:cubicBezTo>
                    <a:pt x="362" y="613"/>
                    <a:pt x="258" y="327"/>
                    <a:pt x="162" y="327"/>
                  </a:cubicBezTo>
                  <a:cubicBezTo>
                    <a:pt x="144" y="327"/>
                    <a:pt x="127" y="336"/>
                    <a:pt x="110" y="358"/>
                  </a:cubicBezTo>
                  <a:cubicBezTo>
                    <a:pt x="0" y="503"/>
                    <a:pt x="328" y="938"/>
                    <a:pt x="328" y="938"/>
                  </a:cubicBezTo>
                  <a:lnTo>
                    <a:pt x="690" y="938"/>
                  </a:lnTo>
                  <a:cubicBezTo>
                    <a:pt x="690" y="938"/>
                    <a:pt x="869" y="831"/>
                    <a:pt x="942" y="503"/>
                  </a:cubicBezTo>
                  <a:cubicBezTo>
                    <a:pt x="966" y="439"/>
                    <a:pt x="966" y="414"/>
                    <a:pt x="950" y="414"/>
                  </a:cubicBezTo>
                  <a:cubicBezTo>
                    <a:pt x="907" y="414"/>
                    <a:pt x="755" y="594"/>
                    <a:pt x="686" y="678"/>
                  </a:cubicBezTo>
                  <a:lnTo>
                    <a:pt x="686" y="678"/>
                  </a:lnTo>
                  <a:cubicBezTo>
                    <a:pt x="784" y="553"/>
                    <a:pt x="1043" y="182"/>
                    <a:pt x="835" y="34"/>
                  </a:cubicBezTo>
                  <a:cubicBezTo>
                    <a:pt x="807" y="10"/>
                    <a:pt x="782" y="0"/>
                    <a:pt x="759" y="0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4"/>
            <p:cNvSpPr/>
            <p:nvPr/>
          </p:nvSpPr>
          <p:spPr>
            <a:xfrm>
              <a:off x="429364" y="4965511"/>
              <a:ext cx="112574" cy="41888"/>
            </a:xfrm>
            <a:custGeom>
              <a:avLst/>
              <a:gdLst/>
              <a:ahLst/>
              <a:cxnLst/>
              <a:rect l="l" t="t" r="r" b="b"/>
              <a:pathLst>
                <a:path w="688" h="256" extrusionOk="0">
                  <a:moveTo>
                    <a:pt x="218" y="0"/>
                  </a:moveTo>
                  <a:cubicBezTo>
                    <a:pt x="218" y="0"/>
                    <a:pt x="1" y="255"/>
                    <a:pt x="218" y="255"/>
                  </a:cubicBezTo>
                  <a:lnTo>
                    <a:pt x="688" y="255"/>
                  </a:lnTo>
                  <a:cubicBezTo>
                    <a:pt x="688" y="255"/>
                    <a:pt x="543" y="0"/>
                    <a:pt x="436" y="0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4"/>
            <p:cNvSpPr/>
            <p:nvPr/>
          </p:nvSpPr>
          <p:spPr>
            <a:xfrm>
              <a:off x="4353420" y="4391024"/>
              <a:ext cx="178024" cy="153971"/>
            </a:xfrm>
            <a:custGeom>
              <a:avLst/>
              <a:gdLst/>
              <a:ahLst/>
              <a:cxnLst/>
              <a:rect l="l" t="t" r="r" b="b"/>
              <a:pathLst>
                <a:path w="1088" h="941" extrusionOk="0">
                  <a:moveTo>
                    <a:pt x="768" y="1"/>
                  </a:moveTo>
                  <a:cubicBezTo>
                    <a:pt x="598" y="1"/>
                    <a:pt x="511" y="727"/>
                    <a:pt x="508" y="757"/>
                  </a:cubicBezTo>
                  <a:lnTo>
                    <a:pt x="508" y="757"/>
                  </a:lnTo>
                  <a:cubicBezTo>
                    <a:pt x="511" y="730"/>
                    <a:pt x="576" y="142"/>
                    <a:pt x="398" y="71"/>
                  </a:cubicBezTo>
                  <a:cubicBezTo>
                    <a:pt x="391" y="70"/>
                    <a:pt x="384" y="69"/>
                    <a:pt x="378" y="69"/>
                  </a:cubicBezTo>
                  <a:cubicBezTo>
                    <a:pt x="192" y="69"/>
                    <a:pt x="363" y="613"/>
                    <a:pt x="363" y="613"/>
                  </a:cubicBezTo>
                  <a:cubicBezTo>
                    <a:pt x="363" y="613"/>
                    <a:pt x="262" y="361"/>
                    <a:pt x="165" y="361"/>
                  </a:cubicBezTo>
                  <a:cubicBezTo>
                    <a:pt x="145" y="361"/>
                    <a:pt x="126" y="372"/>
                    <a:pt x="108" y="396"/>
                  </a:cubicBezTo>
                  <a:cubicBezTo>
                    <a:pt x="1" y="506"/>
                    <a:pt x="325" y="941"/>
                    <a:pt x="325" y="941"/>
                  </a:cubicBezTo>
                  <a:lnTo>
                    <a:pt x="687" y="941"/>
                  </a:lnTo>
                  <a:cubicBezTo>
                    <a:pt x="687" y="941"/>
                    <a:pt x="870" y="830"/>
                    <a:pt x="977" y="541"/>
                  </a:cubicBezTo>
                  <a:cubicBezTo>
                    <a:pt x="1003" y="473"/>
                    <a:pt x="1001" y="447"/>
                    <a:pt x="982" y="447"/>
                  </a:cubicBezTo>
                  <a:cubicBezTo>
                    <a:pt x="922" y="447"/>
                    <a:pt x="687" y="723"/>
                    <a:pt x="687" y="723"/>
                  </a:cubicBezTo>
                  <a:cubicBezTo>
                    <a:pt x="687" y="723"/>
                    <a:pt x="1087" y="251"/>
                    <a:pt x="832" y="33"/>
                  </a:cubicBezTo>
                  <a:cubicBezTo>
                    <a:pt x="810" y="11"/>
                    <a:pt x="788" y="1"/>
                    <a:pt x="768" y="1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4"/>
            <p:cNvSpPr/>
            <p:nvPr/>
          </p:nvSpPr>
          <p:spPr>
            <a:xfrm>
              <a:off x="4418380" y="4521106"/>
              <a:ext cx="113065" cy="47615"/>
            </a:xfrm>
            <a:custGeom>
              <a:avLst/>
              <a:gdLst/>
              <a:ahLst/>
              <a:cxnLst/>
              <a:rect l="l" t="t" r="r" b="b"/>
              <a:pathLst>
                <a:path w="691" h="291" extrusionOk="0">
                  <a:moveTo>
                    <a:pt x="218" y="1"/>
                  </a:moveTo>
                  <a:cubicBezTo>
                    <a:pt x="218" y="1"/>
                    <a:pt x="1" y="290"/>
                    <a:pt x="218" y="290"/>
                  </a:cubicBezTo>
                  <a:lnTo>
                    <a:pt x="690" y="290"/>
                  </a:lnTo>
                  <a:cubicBezTo>
                    <a:pt x="690" y="290"/>
                    <a:pt x="545" y="1"/>
                    <a:pt x="473" y="1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4"/>
            <p:cNvSpPr/>
            <p:nvPr/>
          </p:nvSpPr>
          <p:spPr>
            <a:xfrm>
              <a:off x="4531281" y="4941785"/>
              <a:ext cx="118628" cy="47451"/>
            </a:xfrm>
            <a:custGeom>
              <a:avLst/>
              <a:gdLst/>
              <a:ahLst/>
              <a:cxnLst/>
              <a:rect l="l" t="t" r="r" b="b"/>
              <a:pathLst>
                <a:path w="725" h="290" extrusionOk="0">
                  <a:moveTo>
                    <a:pt x="252" y="0"/>
                  </a:moveTo>
                  <a:cubicBezTo>
                    <a:pt x="180" y="0"/>
                    <a:pt x="0" y="290"/>
                    <a:pt x="0" y="290"/>
                  </a:cubicBezTo>
                  <a:lnTo>
                    <a:pt x="507" y="290"/>
                  </a:lnTo>
                  <a:cubicBezTo>
                    <a:pt x="725" y="290"/>
                    <a:pt x="507" y="0"/>
                    <a:pt x="507" y="0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4"/>
            <p:cNvSpPr/>
            <p:nvPr/>
          </p:nvSpPr>
          <p:spPr>
            <a:xfrm>
              <a:off x="1035215" y="2190457"/>
              <a:ext cx="2779049" cy="2395707"/>
            </a:xfrm>
            <a:custGeom>
              <a:avLst/>
              <a:gdLst/>
              <a:ahLst/>
              <a:cxnLst/>
              <a:rect l="l" t="t" r="r" b="b"/>
              <a:pathLst>
                <a:path w="11613" h="10011" extrusionOk="0">
                  <a:moveTo>
                    <a:pt x="2392" y="0"/>
                  </a:moveTo>
                  <a:cubicBezTo>
                    <a:pt x="2043" y="0"/>
                    <a:pt x="1708" y="95"/>
                    <a:pt x="1432" y="320"/>
                  </a:cubicBezTo>
                  <a:cubicBezTo>
                    <a:pt x="1047" y="641"/>
                    <a:pt x="855" y="1131"/>
                    <a:pt x="726" y="1600"/>
                  </a:cubicBezTo>
                  <a:cubicBezTo>
                    <a:pt x="1" y="4290"/>
                    <a:pt x="214" y="7215"/>
                    <a:pt x="1367" y="9754"/>
                  </a:cubicBezTo>
                  <a:lnTo>
                    <a:pt x="9990" y="10010"/>
                  </a:lnTo>
                  <a:cubicBezTo>
                    <a:pt x="11336" y="8495"/>
                    <a:pt x="11612" y="6125"/>
                    <a:pt x="10695" y="4312"/>
                  </a:cubicBezTo>
                  <a:cubicBezTo>
                    <a:pt x="10529" y="3980"/>
                    <a:pt x="10262" y="3648"/>
                    <a:pt x="9915" y="3648"/>
                  </a:cubicBezTo>
                  <a:cubicBezTo>
                    <a:pt x="9905" y="3648"/>
                    <a:pt x="9895" y="3649"/>
                    <a:pt x="9884" y="3649"/>
                  </a:cubicBezTo>
                  <a:cubicBezTo>
                    <a:pt x="9713" y="3649"/>
                    <a:pt x="9543" y="3757"/>
                    <a:pt x="9415" y="3863"/>
                  </a:cubicBezTo>
                  <a:cubicBezTo>
                    <a:pt x="8988" y="4204"/>
                    <a:pt x="8774" y="4717"/>
                    <a:pt x="8411" y="5143"/>
                  </a:cubicBezTo>
                  <a:cubicBezTo>
                    <a:pt x="8149" y="5454"/>
                    <a:pt x="7738" y="5715"/>
                    <a:pt x="7348" y="5715"/>
                  </a:cubicBezTo>
                  <a:cubicBezTo>
                    <a:pt x="7229" y="5715"/>
                    <a:pt x="7112" y="5690"/>
                    <a:pt x="7002" y="5635"/>
                  </a:cubicBezTo>
                  <a:cubicBezTo>
                    <a:pt x="6618" y="5442"/>
                    <a:pt x="6490" y="4995"/>
                    <a:pt x="6361" y="4611"/>
                  </a:cubicBezTo>
                  <a:cubicBezTo>
                    <a:pt x="5892" y="3052"/>
                    <a:pt x="5231" y="1452"/>
                    <a:pt x="3885" y="512"/>
                  </a:cubicBezTo>
                  <a:cubicBezTo>
                    <a:pt x="3453" y="207"/>
                    <a:pt x="2907" y="0"/>
                    <a:pt x="2392" y="0"/>
                  </a:cubicBezTo>
                  <a:close/>
                </a:path>
              </a:pathLst>
            </a:custGeom>
            <a:solidFill>
              <a:schemeClr val="lt2">
                <a:alpha val="4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4"/>
            <p:cNvSpPr/>
            <p:nvPr/>
          </p:nvSpPr>
          <p:spPr>
            <a:xfrm>
              <a:off x="1571741" y="4580897"/>
              <a:ext cx="158420" cy="41161"/>
            </a:xfrm>
            <a:custGeom>
              <a:avLst/>
              <a:gdLst/>
              <a:ahLst/>
              <a:cxnLst/>
              <a:rect l="l" t="t" r="r" b="b"/>
              <a:pathLst>
                <a:path w="662" h="172" extrusionOk="0">
                  <a:moveTo>
                    <a:pt x="320" y="1"/>
                  </a:moveTo>
                  <a:cubicBezTo>
                    <a:pt x="129" y="1"/>
                    <a:pt x="1" y="43"/>
                    <a:pt x="1" y="86"/>
                  </a:cubicBezTo>
                  <a:cubicBezTo>
                    <a:pt x="1" y="129"/>
                    <a:pt x="129" y="171"/>
                    <a:pt x="320" y="171"/>
                  </a:cubicBezTo>
                  <a:cubicBezTo>
                    <a:pt x="513" y="171"/>
                    <a:pt x="662" y="129"/>
                    <a:pt x="662" y="86"/>
                  </a:cubicBezTo>
                  <a:cubicBezTo>
                    <a:pt x="662" y="43"/>
                    <a:pt x="513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4"/>
            <p:cNvSpPr/>
            <p:nvPr/>
          </p:nvSpPr>
          <p:spPr>
            <a:xfrm>
              <a:off x="1157740" y="4570606"/>
              <a:ext cx="143344" cy="25606"/>
            </a:xfrm>
            <a:custGeom>
              <a:avLst/>
              <a:gdLst/>
              <a:ahLst/>
              <a:cxnLst/>
              <a:rect l="l" t="t" r="r" b="b"/>
              <a:pathLst>
                <a:path w="599" h="107" extrusionOk="0">
                  <a:moveTo>
                    <a:pt x="300" y="1"/>
                  </a:moveTo>
                  <a:cubicBezTo>
                    <a:pt x="129" y="1"/>
                    <a:pt x="1" y="21"/>
                    <a:pt x="1" y="64"/>
                  </a:cubicBezTo>
                  <a:cubicBezTo>
                    <a:pt x="1" y="86"/>
                    <a:pt x="129" y="107"/>
                    <a:pt x="300" y="107"/>
                  </a:cubicBezTo>
                  <a:cubicBezTo>
                    <a:pt x="471" y="107"/>
                    <a:pt x="599" y="86"/>
                    <a:pt x="599" y="64"/>
                  </a:cubicBezTo>
                  <a:cubicBezTo>
                    <a:pt x="599" y="21"/>
                    <a:pt x="471" y="1"/>
                    <a:pt x="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4"/>
            <p:cNvSpPr/>
            <p:nvPr/>
          </p:nvSpPr>
          <p:spPr>
            <a:xfrm>
              <a:off x="657349" y="4539975"/>
              <a:ext cx="133054" cy="30871"/>
            </a:xfrm>
            <a:custGeom>
              <a:avLst/>
              <a:gdLst/>
              <a:ahLst/>
              <a:cxnLst/>
              <a:rect l="l" t="t" r="r" b="b"/>
              <a:pathLst>
                <a:path w="556" h="129" extrusionOk="0">
                  <a:moveTo>
                    <a:pt x="279" y="1"/>
                  </a:moveTo>
                  <a:cubicBezTo>
                    <a:pt x="128" y="1"/>
                    <a:pt x="0" y="43"/>
                    <a:pt x="0" y="64"/>
                  </a:cubicBezTo>
                  <a:cubicBezTo>
                    <a:pt x="0" y="107"/>
                    <a:pt x="128" y="129"/>
                    <a:pt x="279" y="129"/>
                  </a:cubicBezTo>
                  <a:cubicBezTo>
                    <a:pt x="427" y="129"/>
                    <a:pt x="555" y="107"/>
                    <a:pt x="555" y="64"/>
                  </a:cubicBezTo>
                  <a:cubicBezTo>
                    <a:pt x="555" y="43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4"/>
            <p:cNvSpPr/>
            <p:nvPr/>
          </p:nvSpPr>
          <p:spPr>
            <a:xfrm>
              <a:off x="2863999" y="4514369"/>
              <a:ext cx="112473" cy="25845"/>
            </a:xfrm>
            <a:custGeom>
              <a:avLst/>
              <a:gdLst/>
              <a:ahLst/>
              <a:cxnLst/>
              <a:rect l="l" t="t" r="r" b="b"/>
              <a:pathLst>
                <a:path w="470" h="108" extrusionOk="0">
                  <a:moveTo>
                    <a:pt x="236" y="0"/>
                  </a:moveTo>
                  <a:cubicBezTo>
                    <a:pt x="86" y="0"/>
                    <a:pt x="0" y="22"/>
                    <a:pt x="0" y="43"/>
                  </a:cubicBezTo>
                  <a:cubicBezTo>
                    <a:pt x="0" y="86"/>
                    <a:pt x="86" y="108"/>
                    <a:pt x="236" y="108"/>
                  </a:cubicBezTo>
                  <a:cubicBezTo>
                    <a:pt x="364" y="108"/>
                    <a:pt x="470" y="86"/>
                    <a:pt x="470" y="43"/>
                  </a:cubicBezTo>
                  <a:cubicBezTo>
                    <a:pt x="470" y="22"/>
                    <a:pt x="364" y="0"/>
                    <a:pt x="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4"/>
            <p:cNvSpPr/>
            <p:nvPr/>
          </p:nvSpPr>
          <p:spPr>
            <a:xfrm>
              <a:off x="2179342" y="4565342"/>
              <a:ext cx="128267" cy="20820"/>
            </a:xfrm>
            <a:custGeom>
              <a:avLst/>
              <a:gdLst/>
              <a:ahLst/>
              <a:cxnLst/>
              <a:rect l="l" t="t" r="r" b="b"/>
              <a:pathLst>
                <a:path w="536" h="87" extrusionOk="0">
                  <a:moveTo>
                    <a:pt x="279" y="1"/>
                  </a:moveTo>
                  <a:cubicBezTo>
                    <a:pt x="129" y="1"/>
                    <a:pt x="1" y="23"/>
                    <a:pt x="1" y="43"/>
                  </a:cubicBezTo>
                  <a:cubicBezTo>
                    <a:pt x="1" y="66"/>
                    <a:pt x="129" y="86"/>
                    <a:pt x="279" y="86"/>
                  </a:cubicBezTo>
                  <a:cubicBezTo>
                    <a:pt x="428" y="86"/>
                    <a:pt x="535" y="66"/>
                    <a:pt x="535" y="43"/>
                  </a:cubicBezTo>
                  <a:cubicBezTo>
                    <a:pt x="535" y="23"/>
                    <a:pt x="42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4"/>
            <p:cNvSpPr/>
            <p:nvPr/>
          </p:nvSpPr>
          <p:spPr>
            <a:xfrm>
              <a:off x="734167" y="4468422"/>
              <a:ext cx="61501" cy="15555"/>
            </a:xfrm>
            <a:custGeom>
              <a:avLst/>
              <a:gdLst/>
              <a:ahLst/>
              <a:cxnLst/>
              <a:rect l="l" t="t" r="r" b="b"/>
              <a:pathLst>
                <a:path w="257" h="65" extrusionOk="0">
                  <a:moveTo>
                    <a:pt x="128" y="1"/>
                  </a:moveTo>
                  <a:cubicBezTo>
                    <a:pt x="63" y="1"/>
                    <a:pt x="0" y="1"/>
                    <a:pt x="0" y="21"/>
                  </a:cubicBezTo>
                  <a:cubicBezTo>
                    <a:pt x="0" y="44"/>
                    <a:pt x="63" y="64"/>
                    <a:pt x="128" y="64"/>
                  </a:cubicBezTo>
                  <a:cubicBezTo>
                    <a:pt x="191" y="64"/>
                    <a:pt x="256" y="44"/>
                    <a:pt x="256" y="21"/>
                  </a:cubicBezTo>
                  <a:cubicBezTo>
                    <a:pt x="256" y="1"/>
                    <a:pt x="191" y="1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4"/>
            <p:cNvSpPr/>
            <p:nvPr/>
          </p:nvSpPr>
          <p:spPr>
            <a:xfrm>
              <a:off x="851427" y="4611528"/>
              <a:ext cx="81842" cy="20580"/>
            </a:xfrm>
            <a:custGeom>
              <a:avLst/>
              <a:gdLst/>
              <a:ahLst/>
              <a:cxnLst/>
              <a:rect l="l" t="t" r="r" b="b"/>
              <a:pathLst>
                <a:path w="342" h="86" extrusionOk="0">
                  <a:moveTo>
                    <a:pt x="171" y="1"/>
                  </a:moveTo>
                  <a:cubicBezTo>
                    <a:pt x="65" y="1"/>
                    <a:pt x="0" y="21"/>
                    <a:pt x="0" y="43"/>
                  </a:cubicBezTo>
                  <a:cubicBezTo>
                    <a:pt x="0" y="64"/>
                    <a:pt x="65" y="86"/>
                    <a:pt x="171" y="86"/>
                  </a:cubicBezTo>
                  <a:cubicBezTo>
                    <a:pt x="256" y="86"/>
                    <a:pt x="342" y="64"/>
                    <a:pt x="342" y="43"/>
                  </a:cubicBezTo>
                  <a:cubicBezTo>
                    <a:pt x="342" y="21"/>
                    <a:pt x="256" y="1"/>
                    <a:pt x="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4"/>
            <p:cNvSpPr/>
            <p:nvPr/>
          </p:nvSpPr>
          <p:spPr>
            <a:xfrm>
              <a:off x="779874" y="4514369"/>
              <a:ext cx="122763" cy="30871"/>
            </a:xfrm>
            <a:custGeom>
              <a:avLst/>
              <a:gdLst/>
              <a:ahLst/>
              <a:cxnLst/>
              <a:rect l="l" t="t" r="r" b="b"/>
              <a:pathLst>
                <a:path w="513" h="129" extrusionOk="0">
                  <a:moveTo>
                    <a:pt x="257" y="0"/>
                  </a:moveTo>
                  <a:cubicBezTo>
                    <a:pt x="129" y="0"/>
                    <a:pt x="0" y="43"/>
                    <a:pt x="0" y="65"/>
                  </a:cubicBezTo>
                  <a:cubicBezTo>
                    <a:pt x="0" y="108"/>
                    <a:pt x="129" y="128"/>
                    <a:pt x="257" y="128"/>
                  </a:cubicBezTo>
                  <a:cubicBezTo>
                    <a:pt x="407" y="128"/>
                    <a:pt x="513" y="108"/>
                    <a:pt x="513" y="65"/>
                  </a:cubicBezTo>
                  <a:cubicBezTo>
                    <a:pt x="513" y="43"/>
                    <a:pt x="407" y="0"/>
                    <a:pt x="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4"/>
            <p:cNvSpPr/>
            <p:nvPr/>
          </p:nvSpPr>
          <p:spPr>
            <a:xfrm>
              <a:off x="2092713" y="4601238"/>
              <a:ext cx="117738" cy="30871"/>
            </a:xfrm>
            <a:custGeom>
              <a:avLst/>
              <a:gdLst/>
              <a:ahLst/>
              <a:cxnLst/>
              <a:rect l="l" t="t" r="r" b="b"/>
              <a:pathLst>
                <a:path w="492" h="129" extrusionOk="0">
                  <a:moveTo>
                    <a:pt x="235" y="1"/>
                  </a:moveTo>
                  <a:cubicBezTo>
                    <a:pt x="107" y="1"/>
                    <a:pt x="1" y="21"/>
                    <a:pt x="1" y="64"/>
                  </a:cubicBezTo>
                  <a:cubicBezTo>
                    <a:pt x="1" y="86"/>
                    <a:pt x="107" y="129"/>
                    <a:pt x="235" y="129"/>
                  </a:cubicBezTo>
                  <a:cubicBezTo>
                    <a:pt x="385" y="129"/>
                    <a:pt x="491" y="86"/>
                    <a:pt x="491" y="64"/>
                  </a:cubicBezTo>
                  <a:cubicBezTo>
                    <a:pt x="491" y="21"/>
                    <a:pt x="385" y="1"/>
                    <a:pt x="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4"/>
            <p:cNvSpPr/>
            <p:nvPr/>
          </p:nvSpPr>
          <p:spPr>
            <a:xfrm>
              <a:off x="2710603" y="4575632"/>
              <a:ext cx="123003" cy="30871"/>
            </a:xfrm>
            <a:custGeom>
              <a:avLst/>
              <a:gdLst/>
              <a:ahLst/>
              <a:cxnLst/>
              <a:rect l="l" t="t" r="r" b="b"/>
              <a:pathLst>
                <a:path w="514" h="129" extrusionOk="0">
                  <a:moveTo>
                    <a:pt x="257" y="0"/>
                  </a:moveTo>
                  <a:cubicBezTo>
                    <a:pt x="129" y="0"/>
                    <a:pt x="1" y="23"/>
                    <a:pt x="1" y="65"/>
                  </a:cubicBezTo>
                  <a:cubicBezTo>
                    <a:pt x="1" y="86"/>
                    <a:pt x="129" y="128"/>
                    <a:pt x="257" y="128"/>
                  </a:cubicBezTo>
                  <a:cubicBezTo>
                    <a:pt x="407" y="128"/>
                    <a:pt x="513" y="86"/>
                    <a:pt x="513" y="65"/>
                  </a:cubicBezTo>
                  <a:cubicBezTo>
                    <a:pt x="513" y="23"/>
                    <a:pt x="407" y="0"/>
                    <a:pt x="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4"/>
            <p:cNvSpPr/>
            <p:nvPr/>
          </p:nvSpPr>
          <p:spPr>
            <a:xfrm>
              <a:off x="3405312" y="4591187"/>
              <a:ext cx="122763" cy="30871"/>
            </a:xfrm>
            <a:custGeom>
              <a:avLst/>
              <a:gdLst/>
              <a:ahLst/>
              <a:cxnLst/>
              <a:rect l="l" t="t" r="r" b="b"/>
              <a:pathLst>
                <a:path w="513" h="129" extrusionOk="0">
                  <a:moveTo>
                    <a:pt x="257" y="0"/>
                  </a:moveTo>
                  <a:cubicBezTo>
                    <a:pt x="129" y="0"/>
                    <a:pt x="1" y="21"/>
                    <a:pt x="1" y="63"/>
                  </a:cubicBezTo>
                  <a:cubicBezTo>
                    <a:pt x="1" y="86"/>
                    <a:pt x="129" y="128"/>
                    <a:pt x="257" y="128"/>
                  </a:cubicBezTo>
                  <a:cubicBezTo>
                    <a:pt x="407" y="128"/>
                    <a:pt x="513" y="86"/>
                    <a:pt x="513" y="63"/>
                  </a:cubicBezTo>
                  <a:cubicBezTo>
                    <a:pt x="513" y="21"/>
                    <a:pt x="407" y="0"/>
                    <a:pt x="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4"/>
            <p:cNvSpPr/>
            <p:nvPr/>
          </p:nvSpPr>
          <p:spPr>
            <a:xfrm>
              <a:off x="682955" y="4258789"/>
              <a:ext cx="541787" cy="271375"/>
            </a:xfrm>
            <a:custGeom>
              <a:avLst/>
              <a:gdLst/>
              <a:ahLst/>
              <a:cxnLst/>
              <a:rect l="l" t="t" r="r" b="b"/>
              <a:pathLst>
                <a:path w="2264" h="1134" extrusionOk="0">
                  <a:moveTo>
                    <a:pt x="1131" y="1"/>
                  </a:moveTo>
                  <a:cubicBezTo>
                    <a:pt x="513" y="1"/>
                    <a:pt x="1" y="513"/>
                    <a:pt x="1" y="1133"/>
                  </a:cubicBezTo>
                  <a:lnTo>
                    <a:pt x="2263" y="1133"/>
                  </a:lnTo>
                  <a:cubicBezTo>
                    <a:pt x="2263" y="513"/>
                    <a:pt x="1751" y="1"/>
                    <a:pt x="1131" y="1"/>
                  </a:cubicBezTo>
                  <a:close/>
                </a:path>
              </a:pathLst>
            </a:custGeom>
            <a:solidFill>
              <a:srgbClr val="D0C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4"/>
            <p:cNvSpPr/>
            <p:nvPr/>
          </p:nvSpPr>
          <p:spPr>
            <a:xfrm>
              <a:off x="682955" y="4258789"/>
              <a:ext cx="541787" cy="271375"/>
            </a:xfrm>
            <a:custGeom>
              <a:avLst/>
              <a:gdLst/>
              <a:ahLst/>
              <a:cxnLst/>
              <a:rect l="l" t="t" r="r" b="b"/>
              <a:pathLst>
                <a:path w="2264" h="1134" extrusionOk="0">
                  <a:moveTo>
                    <a:pt x="1131" y="1"/>
                  </a:moveTo>
                  <a:cubicBezTo>
                    <a:pt x="513" y="1"/>
                    <a:pt x="1" y="513"/>
                    <a:pt x="1" y="1133"/>
                  </a:cubicBezTo>
                  <a:lnTo>
                    <a:pt x="2263" y="1133"/>
                  </a:lnTo>
                  <a:cubicBezTo>
                    <a:pt x="2263" y="513"/>
                    <a:pt x="1751" y="1"/>
                    <a:pt x="1131" y="1"/>
                  </a:cubicBezTo>
                  <a:close/>
                </a:path>
              </a:pathLst>
            </a:custGeom>
            <a:solidFill>
              <a:srgbClr val="D0C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4"/>
            <p:cNvSpPr/>
            <p:nvPr/>
          </p:nvSpPr>
          <p:spPr>
            <a:xfrm>
              <a:off x="187350" y="1635025"/>
              <a:ext cx="1839059" cy="2192057"/>
            </a:xfrm>
            <a:custGeom>
              <a:avLst/>
              <a:gdLst/>
              <a:ahLst/>
              <a:cxnLst/>
              <a:rect l="l" t="t" r="r" b="b"/>
              <a:pathLst>
                <a:path w="7685" h="9160" extrusionOk="0">
                  <a:moveTo>
                    <a:pt x="3840" y="1"/>
                  </a:moveTo>
                  <a:cubicBezTo>
                    <a:pt x="3360" y="1"/>
                    <a:pt x="2880" y="150"/>
                    <a:pt x="2499" y="443"/>
                  </a:cubicBezTo>
                  <a:cubicBezTo>
                    <a:pt x="1836" y="912"/>
                    <a:pt x="1517" y="1809"/>
                    <a:pt x="1730" y="2577"/>
                  </a:cubicBezTo>
                  <a:cubicBezTo>
                    <a:pt x="1793" y="2919"/>
                    <a:pt x="1964" y="3218"/>
                    <a:pt x="2072" y="3537"/>
                  </a:cubicBezTo>
                  <a:cubicBezTo>
                    <a:pt x="2157" y="3858"/>
                    <a:pt x="2200" y="4220"/>
                    <a:pt x="2029" y="4519"/>
                  </a:cubicBezTo>
                  <a:cubicBezTo>
                    <a:pt x="1816" y="4903"/>
                    <a:pt x="1324" y="5031"/>
                    <a:pt x="962" y="5267"/>
                  </a:cubicBezTo>
                  <a:cubicBezTo>
                    <a:pt x="279" y="5736"/>
                    <a:pt x="0" y="6739"/>
                    <a:pt x="364" y="7487"/>
                  </a:cubicBezTo>
                  <a:cubicBezTo>
                    <a:pt x="513" y="7806"/>
                    <a:pt x="748" y="8084"/>
                    <a:pt x="1025" y="8298"/>
                  </a:cubicBezTo>
                  <a:cubicBezTo>
                    <a:pt x="1569" y="8752"/>
                    <a:pt x="2284" y="9046"/>
                    <a:pt x="2984" y="9046"/>
                  </a:cubicBezTo>
                  <a:cubicBezTo>
                    <a:pt x="3301" y="9046"/>
                    <a:pt x="3614" y="8986"/>
                    <a:pt x="3907" y="8853"/>
                  </a:cubicBezTo>
                  <a:lnTo>
                    <a:pt x="3950" y="8853"/>
                  </a:lnTo>
                  <a:cubicBezTo>
                    <a:pt x="4229" y="9064"/>
                    <a:pt x="4572" y="9160"/>
                    <a:pt x="4922" y="9160"/>
                  </a:cubicBezTo>
                  <a:cubicBezTo>
                    <a:pt x="5240" y="9160"/>
                    <a:pt x="5564" y="9081"/>
                    <a:pt x="5849" y="8938"/>
                  </a:cubicBezTo>
                  <a:cubicBezTo>
                    <a:pt x="6105" y="8810"/>
                    <a:pt x="6341" y="8617"/>
                    <a:pt x="6447" y="8361"/>
                  </a:cubicBezTo>
                  <a:cubicBezTo>
                    <a:pt x="6640" y="7914"/>
                    <a:pt x="6383" y="7444"/>
                    <a:pt x="6255" y="6974"/>
                  </a:cubicBezTo>
                  <a:cubicBezTo>
                    <a:pt x="6213" y="6846"/>
                    <a:pt x="6190" y="6718"/>
                    <a:pt x="6213" y="6611"/>
                  </a:cubicBezTo>
                  <a:cubicBezTo>
                    <a:pt x="6233" y="6483"/>
                    <a:pt x="6319" y="6354"/>
                    <a:pt x="6404" y="6269"/>
                  </a:cubicBezTo>
                  <a:cubicBezTo>
                    <a:pt x="6660" y="5950"/>
                    <a:pt x="6981" y="5671"/>
                    <a:pt x="7215" y="5330"/>
                  </a:cubicBezTo>
                  <a:cubicBezTo>
                    <a:pt x="7428" y="5053"/>
                    <a:pt x="7579" y="4690"/>
                    <a:pt x="7642" y="4348"/>
                  </a:cubicBezTo>
                  <a:cubicBezTo>
                    <a:pt x="7685" y="4007"/>
                    <a:pt x="7664" y="3665"/>
                    <a:pt x="7514" y="3388"/>
                  </a:cubicBezTo>
                  <a:cubicBezTo>
                    <a:pt x="7351" y="3103"/>
                    <a:pt x="7071" y="2895"/>
                    <a:pt x="6767" y="2895"/>
                  </a:cubicBezTo>
                  <a:cubicBezTo>
                    <a:pt x="6753" y="2895"/>
                    <a:pt x="6739" y="2896"/>
                    <a:pt x="6725" y="2897"/>
                  </a:cubicBezTo>
                  <a:cubicBezTo>
                    <a:pt x="6653" y="2897"/>
                    <a:pt x="6582" y="2907"/>
                    <a:pt x="6511" y="2907"/>
                  </a:cubicBezTo>
                  <a:cubicBezTo>
                    <a:pt x="6475" y="2907"/>
                    <a:pt x="6440" y="2904"/>
                    <a:pt x="6404" y="2897"/>
                  </a:cubicBezTo>
                  <a:cubicBezTo>
                    <a:pt x="6276" y="2854"/>
                    <a:pt x="6170" y="2726"/>
                    <a:pt x="6127" y="2577"/>
                  </a:cubicBezTo>
                  <a:cubicBezTo>
                    <a:pt x="6085" y="2427"/>
                    <a:pt x="6085" y="2279"/>
                    <a:pt x="6062" y="2128"/>
                  </a:cubicBezTo>
                  <a:cubicBezTo>
                    <a:pt x="5999" y="1339"/>
                    <a:pt x="5507" y="571"/>
                    <a:pt x="4782" y="207"/>
                  </a:cubicBezTo>
                  <a:cubicBezTo>
                    <a:pt x="4489" y="69"/>
                    <a:pt x="4164" y="1"/>
                    <a:pt x="3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4"/>
            <p:cNvSpPr/>
            <p:nvPr/>
          </p:nvSpPr>
          <p:spPr>
            <a:xfrm>
              <a:off x="1101981" y="2323273"/>
              <a:ext cx="15316" cy="2170758"/>
            </a:xfrm>
            <a:custGeom>
              <a:avLst/>
              <a:gdLst/>
              <a:ahLst/>
              <a:cxnLst/>
              <a:rect l="l" t="t" r="r" b="b"/>
              <a:pathLst>
                <a:path w="64" h="9071" extrusionOk="0">
                  <a:moveTo>
                    <a:pt x="43" y="0"/>
                  </a:moveTo>
                  <a:cubicBezTo>
                    <a:pt x="21" y="0"/>
                    <a:pt x="0" y="0"/>
                    <a:pt x="0" y="21"/>
                  </a:cubicBezTo>
                  <a:lnTo>
                    <a:pt x="0" y="9050"/>
                  </a:lnTo>
                  <a:cubicBezTo>
                    <a:pt x="0" y="9050"/>
                    <a:pt x="21" y="9071"/>
                    <a:pt x="43" y="9071"/>
                  </a:cubicBezTo>
                  <a:lnTo>
                    <a:pt x="63" y="9050"/>
                  </a:lnTo>
                  <a:lnTo>
                    <a:pt x="63" y="21"/>
                  </a:lnTo>
                  <a:cubicBezTo>
                    <a:pt x="63" y="0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DDDCD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4"/>
            <p:cNvSpPr/>
            <p:nvPr/>
          </p:nvSpPr>
          <p:spPr>
            <a:xfrm>
              <a:off x="744217" y="3206555"/>
              <a:ext cx="352496" cy="286451"/>
            </a:xfrm>
            <a:custGeom>
              <a:avLst/>
              <a:gdLst/>
              <a:ahLst/>
              <a:cxnLst/>
              <a:rect l="l" t="t" r="r" b="b"/>
              <a:pathLst>
                <a:path w="1473" h="1197" fill="none" extrusionOk="0">
                  <a:moveTo>
                    <a:pt x="1473" y="1196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1137399" y="2573349"/>
              <a:ext cx="296499" cy="301767"/>
            </a:xfrm>
            <a:custGeom>
              <a:avLst/>
              <a:gdLst/>
              <a:ahLst/>
              <a:cxnLst/>
              <a:rect l="l" t="t" r="r" b="b"/>
              <a:pathLst>
                <a:path w="1239" h="1261" fill="none" extrusionOk="0">
                  <a:moveTo>
                    <a:pt x="1" y="1260"/>
                  </a:moveTo>
                  <a:lnTo>
                    <a:pt x="1239" y="0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4"/>
            <p:cNvSpPr/>
            <p:nvPr/>
          </p:nvSpPr>
          <p:spPr>
            <a:xfrm>
              <a:off x="917954" y="2419953"/>
              <a:ext cx="173975" cy="173977"/>
            </a:xfrm>
            <a:custGeom>
              <a:avLst/>
              <a:gdLst/>
              <a:ahLst/>
              <a:cxnLst/>
              <a:rect l="l" t="t" r="r" b="b"/>
              <a:pathLst>
                <a:path w="727" h="727" fill="none" extrusionOk="0">
                  <a:moveTo>
                    <a:pt x="1" y="1"/>
                  </a:moveTo>
                  <a:lnTo>
                    <a:pt x="726" y="727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4"/>
            <p:cNvSpPr/>
            <p:nvPr/>
          </p:nvSpPr>
          <p:spPr>
            <a:xfrm>
              <a:off x="1050770" y="4366477"/>
              <a:ext cx="321865" cy="163686"/>
            </a:xfrm>
            <a:custGeom>
              <a:avLst/>
              <a:gdLst/>
              <a:ahLst/>
              <a:cxnLst/>
              <a:rect l="l" t="t" r="r" b="b"/>
              <a:pathLst>
                <a:path w="1345" h="684" extrusionOk="0">
                  <a:moveTo>
                    <a:pt x="661" y="0"/>
                  </a:moveTo>
                  <a:cubicBezTo>
                    <a:pt x="299" y="0"/>
                    <a:pt x="1" y="319"/>
                    <a:pt x="1" y="683"/>
                  </a:cubicBezTo>
                  <a:lnTo>
                    <a:pt x="1344" y="683"/>
                  </a:lnTo>
                  <a:cubicBezTo>
                    <a:pt x="1344" y="319"/>
                    <a:pt x="1046" y="0"/>
                    <a:pt x="661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1050770" y="4366477"/>
              <a:ext cx="321865" cy="163686"/>
            </a:xfrm>
            <a:custGeom>
              <a:avLst/>
              <a:gdLst/>
              <a:ahLst/>
              <a:cxnLst/>
              <a:rect l="l" t="t" r="r" b="b"/>
              <a:pathLst>
                <a:path w="1345" h="684" extrusionOk="0">
                  <a:moveTo>
                    <a:pt x="661" y="0"/>
                  </a:moveTo>
                  <a:cubicBezTo>
                    <a:pt x="533" y="0"/>
                    <a:pt x="385" y="63"/>
                    <a:pt x="277" y="128"/>
                  </a:cubicBezTo>
                  <a:cubicBezTo>
                    <a:pt x="257" y="149"/>
                    <a:pt x="235" y="171"/>
                    <a:pt x="214" y="171"/>
                  </a:cubicBezTo>
                  <a:cubicBezTo>
                    <a:pt x="86" y="299"/>
                    <a:pt x="1" y="490"/>
                    <a:pt x="1" y="683"/>
                  </a:cubicBezTo>
                  <a:lnTo>
                    <a:pt x="1344" y="683"/>
                  </a:lnTo>
                  <a:lnTo>
                    <a:pt x="1344" y="661"/>
                  </a:lnTo>
                  <a:cubicBezTo>
                    <a:pt x="1344" y="447"/>
                    <a:pt x="1239" y="256"/>
                    <a:pt x="1068" y="149"/>
                  </a:cubicBezTo>
                  <a:cubicBezTo>
                    <a:pt x="960" y="63"/>
                    <a:pt x="812" y="0"/>
                    <a:pt x="661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4"/>
            <p:cNvSpPr/>
            <p:nvPr/>
          </p:nvSpPr>
          <p:spPr>
            <a:xfrm>
              <a:off x="611402" y="3942186"/>
              <a:ext cx="214896" cy="207958"/>
            </a:xfrm>
            <a:custGeom>
              <a:avLst/>
              <a:gdLst/>
              <a:ahLst/>
              <a:cxnLst/>
              <a:rect l="l" t="t" r="r" b="b"/>
              <a:pathLst>
                <a:path w="898" h="869" extrusionOk="0">
                  <a:moveTo>
                    <a:pt x="1" y="1"/>
                  </a:moveTo>
                  <a:lnTo>
                    <a:pt x="1" y="1"/>
                  </a:lnTo>
                  <a:cubicBezTo>
                    <a:pt x="63" y="765"/>
                    <a:pt x="445" y="868"/>
                    <a:pt x="646" y="868"/>
                  </a:cubicBezTo>
                  <a:cubicBezTo>
                    <a:pt x="720" y="868"/>
                    <a:pt x="769" y="854"/>
                    <a:pt x="769" y="854"/>
                  </a:cubicBezTo>
                  <a:cubicBezTo>
                    <a:pt x="897" y="2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4"/>
            <p:cNvSpPr/>
            <p:nvPr/>
          </p:nvSpPr>
          <p:spPr>
            <a:xfrm>
              <a:off x="2685237" y="3171138"/>
              <a:ext cx="204606" cy="168472"/>
            </a:xfrm>
            <a:custGeom>
              <a:avLst/>
              <a:gdLst/>
              <a:ahLst/>
              <a:cxnLst/>
              <a:rect l="l" t="t" r="r" b="b"/>
              <a:pathLst>
                <a:path w="855" h="704" extrusionOk="0">
                  <a:moveTo>
                    <a:pt x="662" y="0"/>
                  </a:moveTo>
                  <a:cubicBezTo>
                    <a:pt x="1" y="299"/>
                    <a:pt x="278" y="704"/>
                    <a:pt x="278" y="704"/>
                  </a:cubicBezTo>
                  <a:cubicBezTo>
                    <a:pt x="855" y="619"/>
                    <a:pt x="662" y="0"/>
                    <a:pt x="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9" name="Google Shape;469;p44"/>
            <p:cNvGrpSpPr/>
            <p:nvPr/>
          </p:nvGrpSpPr>
          <p:grpSpPr>
            <a:xfrm>
              <a:off x="1984213" y="3861150"/>
              <a:ext cx="1687984" cy="868703"/>
              <a:chOff x="2019025" y="3827075"/>
              <a:chExt cx="1687984" cy="868703"/>
            </a:xfrm>
          </p:grpSpPr>
          <p:sp>
            <p:nvSpPr>
              <p:cNvPr id="470" name="Google Shape;470;p44"/>
              <p:cNvSpPr/>
              <p:nvPr/>
            </p:nvSpPr>
            <p:spPr>
              <a:xfrm>
                <a:off x="2217280" y="4371655"/>
                <a:ext cx="1291477" cy="324123"/>
              </a:xfrm>
              <a:custGeom>
                <a:avLst/>
                <a:gdLst/>
                <a:ahLst/>
                <a:cxnLst/>
                <a:rect l="l" t="t" r="r" b="b"/>
                <a:pathLst>
                  <a:path w="11400" h="2861" extrusionOk="0">
                    <a:moveTo>
                      <a:pt x="1" y="1"/>
                    </a:moveTo>
                    <a:lnTo>
                      <a:pt x="1" y="2861"/>
                    </a:lnTo>
                    <a:lnTo>
                      <a:pt x="1003" y="2861"/>
                    </a:lnTo>
                    <a:lnTo>
                      <a:pt x="1003" y="1410"/>
                    </a:lnTo>
                    <a:lnTo>
                      <a:pt x="10395" y="1410"/>
                    </a:lnTo>
                    <a:lnTo>
                      <a:pt x="10395" y="2861"/>
                    </a:lnTo>
                    <a:lnTo>
                      <a:pt x="11399" y="2861"/>
                    </a:lnTo>
                    <a:lnTo>
                      <a:pt x="11399" y="1"/>
                    </a:ln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44"/>
              <p:cNvSpPr/>
              <p:nvPr/>
            </p:nvSpPr>
            <p:spPr>
              <a:xfrm>
                <a:off x="2019025" y="4263011"/>
                <a:ext cx="1687984" cy="125865"/>
              </a:xfrm>
              <a:custGeom>
                <a:avLst/>
                <a:gdLst/>
                <a:ahLst/>
                <a:cxnLst/>
                <a:rect l="l" t="t" r="r" b="b"/>
                <a:pathLst>
                  <a:path w="14900" h="1111" extrusionOk="0">
                    <a:moveTo>
                      <a:pt x="556" y="0"/>
                    </a:moveTo>
                    <a:cubicBezTo>
                      <a:pt x="257" y="0"/>
                      <a:pt x="1" y="234"/>
                      <a:pt x="1" y="555"/>
                    </a:cubicBezTo>
                    <a:cubicBezTo>
                      <a:pt x="1" y="854"/>
                      <a:pt x="257" y="1110"/>
                      <a:pt x="556" y="1110"/>
                    </a:cubicBezTo>
                    <a:lnTo>
                      <a:pt x="14344" y="1110"/>
                    </a:lnTo>
                    <a:cubicBezTo>
                      <a:pt x="14643" y="1110"/>
                      <a:pt x="14899" y="854"/>
                      <a:pt x="14899" y="555"/>
                    </a:cubicBezTo>
                    <a:cubicBezTo>
                      <a:pt x="14899" y="234"/>
                      <a:pt x="14643" y="0"/>
                      <a:pt x="14344" y="0"/>
                    </a:cubicBezTo>
                    <a:close/>
                  </a:path>
                </a:pathLst>
              </a:custGeom>
              <a:solidFill>
                <a:srgbClr val="D0CE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44"/>
              <p:cNvSpPr/>
              <p:nvPr/>
            </p:nvSpPr>
            <p:spPr>
              <a:xfrm>
                <a:off x="2214788" y="3909889"/>
                <a:ext cx="75223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4" h="3118" extrusionOk="0">
                    <a:moveTo>
                      <a:pt x="1" y="1"/>
                    </a:moveTo>
                    <a:lnTo>
                      <a:pt x="1" y="3117"/>
                    </a:lnTo>
                    <a:lnTo>
                      <a:pt x="663" y="3117"/>
                    </a:lnTo>
                    <a:lnTo>
                      <a:pt x="663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44"/>
              <p:cNvSpPr/>
              <p:nvPr/>
            </p:nvSpPr>
            <p:spPr>
              <a:xfrm>
                <a:off x="2388912" y="3909889"/>
                <a:ext cx="75223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4" h="3118" extrusionOk="0">
                    <a:moveTo>
                      <a:pt x="1" y="1"/>
                    </a:moveTo>
                    <a:lnTo>
                      <a:pt x="1" y="3117"/>
                    </a:lnTo>
                    <a:lnTo>
                      <a:pt x="663" y="3117"/>
                    </a:lnTo>
                    <a:lnTo>
                      <a:pt x="663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44"/>
              <p:cNvSpPr/>
              <p:nvPr/>
            </p:nvSpPr>
            <p:spPr>
              <a:xfrm>
                <a:off x="2563037" y="3909889"/>
                <a:ext cx="75110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118" extrusionOk="0">
                    <a:moveTo>
                      <a:pt x="0" y="1"/>
                    </a:moveTo>
                    <a:lnTo>
                      <a:pt x="0" y="3117"/>
                    </a:lnTo>
                    <a:lnTo>
                      <a:pt x="663" y="3117"/>
                    </a:lnTo>
                    <a:lnTo>
                      <a:pt x="663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44"/>
              <p:cNvSpPr/>
              <p:nvPr/>
            </p:nvSpPr>
            <p:spPr>
              <a:xfrm>
                <a:off x="2739654" y="3909889"/>
                <a:ext cx="72617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118" extrusionOk="0">
                    <a:moveTo>
                      <a:pt x="0" y="1"/>
                    </a:moveTo>
                    <a:lnTo>
                      <a:pt x="0" y="3117"/>
                    </a:lnTo>
                    <a:lnTo>
                      <a:pt x="641" y="3117"/>
                    </a:lnTo>
                    <a:lnTo>
                      <a:pt x="641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44"/>
              <p:cNvSpPr/>
              <p:nvPr/>
            </p:nvSpPr>
            <p:spPr>
              <a:xfrm>
                <a:off x="2913778" y="3909889"/>
                <a:ext cx="74996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118" extrusionOk="0">
                    <a:moveTo>
                      <a:pt x="0" y="1"/>
                    </a:moveTo>
                    <a:lnTo>
                      <a:pt x="0" y="3117"/>
                    </a:lnTo>
                    <a:lnTo>
                      <a:pt x="661" y="3117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44"/>
              <p:cNvSpPr/>
              <p:nvPr/>
            </p:nvSpPr>
            <p:spPr>
              <a:xfrm>
                <a:off x="3087903" y="3909889"/>
                <a:ext cx="74883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118" extrusionOk="0">
                    <a:moveTo>
                      <a:pt x="0" y="1"/>
                    </a:moveTo>
                    <a:lnTo>
                      <a:pt x="0" y="3117"/>
                    </a:lnTo>
                    <a:lnTo>
                      <a:pt x="661" y="3117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44"/>
              <p:cNvSpPr/>
              <p:nvPr/>
            </p:nvSpPr>
            <p:spPr>
              <a:xfrm>
                <a:off x="3261914" y="3909889"/>
                <a:ext cx="74996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118" extrusionOk="0">
                    <a:moveTo>
                      <a:pt x="1" y="1"/>
                    </a:moveTo>
                    <a:lnTo>
                      <a:pt x="1" y="3117"/>
                    </a:lnTo>
                    <a:lnTo>
                      <a:pt x="662" y="3117"/>
                    </a:lnTo>
                    <a:lnTo>
                      <a:pt x="662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44"/>
              <p:cNvSpPr/>
              <p:nvPr/>
            </p:nvSpPr>
            <p:spPr>
              <a:xfrm>
                <a:off x="3438418" y="3909889"/>
                <a:ext cx="72617" cy="353238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118" extrusionOk="0">
                    <a:moveTo>
                      <a:pt x="0" y="1"/>
                    </a:moveTo>
                    <a:lnTo>
                      <a:pt x="0" y="3117"/>
                    </a:lnTo>
                    <a:lnTo>
                      <a:pt x="641" y="3117"/>
                    </a:lnTo>
                    <a:lnTo>
                      <a:pt x="641" y="1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44"/>
              <p:cNvSpPr/>
              <p:nvPr/>
            </p:nvSpPr>
            <p:spPr>
              <a:xfrm>
                <a:off x="2045535" y="3827075"/>
                <a:ext cx="1634739" cy="202902"/>
              </a:xfrm>
              <a:custGeom>
                <a:avLst/>
                <a:gdLst/>
                <a:ahLst/>
                <a:cxnLst/>
                <a:rect l="l" t="t" r="r" b="b"/>
                <a:pathLst>
                  <a:path w="14430" h="1791" extrusionOk="0">
                    <a:moveTo>
                      <a:pt x="7215" y="0"/>
                    </a:moveTo>
                    <a:cubicBezTo>
                      <a:pt x="5006" y="0"/>
                      <a:pt x="2797" y="230"/>
                      <a:pt x="513" y="689"/>
                    </a:cubicBezTo>
                    <a:cubicBezTo>
                      <a:pt x="194" y="774"/>
                      <a:pt x="1" y="1073"/>
                      <a:pt x="86" y="1372"/>
                    </a:cubicBezTo>
                    <a:cubicBezTo>
                      <a:pt x="142" y="1628"/>
                      <a:pt x="384" y="1791"/>
                      <a:pt x="641" y="1791"/>
                    </a:cubicBezTo>
                    <a:cubicBezTo>
                      <a:pt x="684" y="1791"/>
                      <a:pt x="727" y="1786"/>
                      <a:pt x="769" y="1777"/>
                    </a:cubicBezTo>
                    <a:cubicBezTo>
                      <a:pt x="2968" y="1329"/>
                      <a:pt x="5091" y="1104"/>
                      <a:pt x="7215" y="1104"/>
                    </a:cubicBezTo>
                    <a:cubicBezTo>
                      <a:pt x="9339" y="1104"/>
                      <a:pt x="11463" y="1329"/>
                      <a:pt x="13661" y="1777"/>
                    </a:cubicBezTo>
                    <a:cubicBezTo>
                      <a:pt x="13704" y="1786"/>
                      <a:pt x="13747" y="1791"/>
                      <a:pt x="13789" y="1791"/>
                    </a:cubicBezTo>
                    <a:cubicBezTo>
                      <a:pt x="14046" y="1791"/>
                      <a:pt x="14290" y="1628"/>
                      <a:pt x="14344" y="1372"/>
                    </a:cubicBezTo>
                    <a:cubicBezTo>
                      <a:pt x="14430" y="1073"/>
                      <a:pt x="14238" y="774"/>
                      <a:pt x="13917" y="689"/>
                    </a:cubicBezTo>
                    <a:cubicBezTo>
                      <a:pt x="11634" y="230"/>
                      <a:pt x="9424" y="0"/>
                      <a:pt x="7215" y="0"/>
                    </a:cubicBezTo>
                    <a:close/>
                  </a:path>
                </a:pathLst>
              </a:custGeom>
              <a:solidFill>
                <a:srgbClr val="D0CE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44"/>
            <p:cNvGrpSpPr/>
            <p:nvPr/>
          </p:nvGrpSpPr>
          <p:grpSpPr>
            <a:xfrm>
              <a:off x="3706275" y="2715750"/>
              <a:ext cx="468926" cy="2014100"/>
              <a:chOff x="3706275" y="2715750"/>
              <a:chExt cx="468926" cy="2014100"/>
            </a:xfrm>
          </p:grpSpPr>
          <p:sp>
            <p:nvSpPr>
              <p:cNvPr id="482" name="Google Shape;482;p44"/>
              <p:cNvSpPr/>
              <p:nvPr/>
            </p:nvSpPr>
            <p:spPr>
              <a:xfrm>
                <a:off x="3926283" y="4642159"/>
                <a:ext cx="71792" cy="15316"/>
              </a:xfrm>
              <a:custGeom>
                <a:avLst/>
                <a:gdLst/>
                <a:ahLst/>
                <a:cxnLst/>
                <a:rect l="l" t="t" r="r" b="b"/>
                <a:pathLst>
                  <a:path w="300" h="64" extrusionOk="0">
                    <a:moveTo>
                      <a:pt x="151" y="1"/>
                    </a:moveTo>
                    <a:cubicBezTo>
                      <a:pt x="66" y="1"/>
                      <a:pt x="1" y="21"/>
                      <a:pt x="1" y="43"/>
                    </a:cubicBezTo>
                    <a:cubicBezTo>
                      <a:pt x="1" y="64"/>
                      <a:pt x="66" y="64"/>
                      <a:pt x="151" y="64"/>
                    </a:cubicBezTo>
                    <a:cubicBezTo>
                      <a:pt x="236" y="64"/>
                      <a:pt x="300" y="64"/>
                      <a:pt x="300" y="43"/>
                    </a:cubicBezTo>
                    <a:cubicBezTo>
                      <a:pt x="300" y="21"/>
                      <a:pt x="236" y="1"/>
                      <a:pt x="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44"/>
              <p:cNvSpPr/>
              <p:nvPr/>
            </p:nvSpPr>
            <p:spPr>
              <a:xfrm>
                <a:off x="3738048" y="2738567"/>
                <a:ext cx="405272" cy="264104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2477" extrusionOk="0">
                    <a:moveTo>
                      <a:pt x="1" y="0"/>
                    </a:moveTo>
                    <a:lnTo>
                      <a:pt x="704" y="2476"/>
                    </a:lnTo>
                    <a:lnTo>
                      <a:pt x="3095" y="2476"/>
                    </a:lnTo>
                    <a:lnTo>
                      <a:pt x="3800" y="0"/>
                    </a:lnTo>
                    <a:close/>
                  </a:path>
                </a:pathLst>
              </a:custGeom>
              <a:solidFill>
                <a:srgbClr val="DD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44"/>
              <p:cNvSpPr/>
              <p:nvPr/>
            </p:nvSpPr>
            <p:spPr>
              <a:xfrm>
                <a:off x="3844991" y="2738567"/>
                <a:ext cx="191281" cy="264104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2477" extrusionOk="0">
                    <a:moveTo>
                      <a:pt x="0" y="0"/>
                    </a:moveTo>
                    <a:lnTo>
                      <a:pt x="342" y="2476"/>
                    </a:lnTo>
                    <a:lnTo>
                      <a:pt x="1474" y="2476"/>
                    </a:lnTo>
                    <a:lnTo>
                      <a:pt x="1793" y="0"/>
                    </a:lnTo>
                    <a:close/>
                  </a:path>
                </a:pathLst>
              </a:custGeom>
              <a:solidFill>
                <a:srgbClr val="D0CE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44"/>
              <p:cNvSpPr/>
              <p:nvPr/>
            </p:nvSpPr>
            <p:spPr>
              <a:xfrm>
                <a:off x="3851921" y="4265509"/>
                <a:ext cx="177633" cy="427983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4014" extrusionOk="0">
                    <a:moveTo>
                      <a:pt x="0" y="0"/>
                    </a:moveTo>
                    <a:lnTo>
                      <a:pt x="0" y="4013"/>
                    </a:lnTo>
                    <a:lnTo>
                      <a:pt x="1665" y="4013"/>
                    </a:lnTo>
                    <a:lnTo>
                      <a:pt x="16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44"/>
              <p:cNvSpPr/>
              <p:nvPr/>
            </p:nvSpPr>
            <p:spPr>
              <a:xfrm>
                <a:off x="3894997" y="2995634"/>
                <a:ext cx="93508" cy="1240446"/>
              </a:xfrm>
              <a:custGeom>
                <a:avLst/>
                <a:gdLst/>
                <a:ahLst/>
                <a:cxnLst/>
                <a:rect l="l" t="t" r="r" b="b"/>
                <a:pathLst>
                  <a:path w="877" h="11634" extrusionOk="0">
                    <a:moveTo>
                      <a:pt x="1" y="0"/>
                    </a:moveTo>
                    <a:lnTo>
                      <a:pt x="1" y="11634"/>
                    </a:lnTo>
                    <a:lnTo>
                      <a:pt x="877" y="11634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44"/>
              <p:cNvSpPr/>
              <p:nvPr/>
            </p:nvSpPr>
            <p:spPr>
              <a:xfrm>
                <a:off x="3851921" y="4201749"/>
                <a:ext cx="177633" cy="68452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642" extrusionOk="0">
                    <a:moveTo>
                      <a:pt x="0" y="1"/>
                    </a:moveTo>
                    <a:lnTo>
                      <a:pt x="0" y="641"/>
                    </a:lnTo>
                    <a:lnTo>
                      <a:pt x="1665" y="641"/>
                    </a:lnTo>
                    <a:lnTo>
                      <a:pt x="1665" y="1"/>
                    </a:ln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44"/>
              <p:cNvSpPr/>
              <p:nvPr/>
            </p:nvSpPr>
            <p:spPr>
              <a:xfrm>
                <a:off x="3872286" y="3227751"/>
                <a:ext cx="139036" cy="66213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621" extrusionOk="0">
                    <a:moveTo>
                      <a:pt x="0" y="0"/>
                    </a:moveTo>
                    <a:lnTo>
                      <a:pt x="0" y="620"/>
                    </a:lnTo>
                    <a:lnTo>
                      <a:pt x="1303" y="620"/>
                    </a:lnTo>
                    <a:lnTo>
                      <a:pt x="1303" y="0"/>
                    </a:ln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44"/>
              <p:cNvSpPr/>
              <p:nvPr/>
            </p:nvSpPr>
            <p:spPr>
              <a:xfrm>
                <a:off x="3765450" y="4656920"/>
                <a:ext cx="352707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3308" h="684" extrusionOk="0">
                    <a:moveTo>
                      <a:pt x="661" y="1"/>
                    </a:moveTo>
                    <a:cubicBezTo>
                      <a:pt x="299" y="1"/>
                      <a:pt x="0" y="300"/>
                      <a:pt x="0" y="684"/>
                    </a:cubicBezTo>
                    <a:lnTo>
                      <a:pt x="3308" y="684"/>
                    </a:lnTo>
                    <a:cubicBezTo>
                      <a:pt x="3308" y="300"/>
                      <a:pt x="3009" y="1"/>
                      <a:pt x="2625" y="1"/>
                    </a:cubicBez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44"/>
              <p:cNvSpPr/>
              <p:nvPr/>
            </p:nvSpPr>
            <p:spPr>
              <a:xfrm>
                <a:off x="3810978" y="2995634"/>
                <a:ext cx="261652" cy="4339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407" extrusionOk="0">
                    <a:moveTo>
                      <a:pt x="0" y="0"/>
                    </a:moveTo>
                    <a:cubicBezTo>
                      <a:pt x="0" y="214"/>
                      <a:pt x="171" y="407"/>
                      <a:pt x="405" y="407"/>
                    </a:cubicBezTo>
                    <a:lnTo>
                      <a:pt x="2049" y="407"/>
                    </a:lnTo>
                    <a:cubicBezTo>
                      <a:pt x="2263" y="407"/>
                      <a:pt x="2454" y="214"/>
                      <a:pt x="2454" y="0"/>
                    </a:cubicBez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44"/>
              <p:cNvSpPr/>
              <p:nvPr/>
            </p:nvSpPr>
            <p:spPr>
              <a:xfrm>
                <a:off x="3706275" y="2715750"/>
                <a:ext cx="468926" cy="52352"/>
              </a:xfrm>
              <a:custGeom>
                <a:avLst/>
                <a:gdLst/>
                <a:ahLst/>
                <a:cxnLst/>
                <a:rect l="l" t="t" r="r" b="b"/>
                <a:pathLst>
                  <a:path w="4398" h="491" extrusionOk="0">
                    <a:moveTo>
                      <a:pt x="256" y="1"/>
                    </a:moveTo>
                    <a:cubicBezTo>
                      <a:pt x="106" y="1"/>
                      <a:pt x="0" y="106"/>
                      <a:pt x="0" y="235"/>
                    </a:cubicBezTo>
                    <a:cubicBezTo>
                      <a:pt x="0" y="385"/>
                      <a:pt x="106" y="491"/>
                      <a:pt x="256" y="491"/>
                    </a:cubicBezTo>
                    <a:lnTo>
                      <a:pt x="4162" y="491"/>
                    </a:lnTo>
                    <a:cubicBezTo>
                      <a:pt x="4290" y="491"/>
                      <a:pt x="4397" y="385"/>
                      <a:pt x="4397" y="235"/>
                    </a:cubicBezTo>
                    <a:cubicBezTo>
                      <a:pt x="4397" y="106"/>
                      <a:pt x="4290" y="1"/>
                      <a:pt x="4162" y="1"/>
                    </a:cubicBezTo>
                    <a:close/>
                  </a:path>
                </a:pathLst>
              </a:custGeom>
              <a:solidFill>
                <a:srgbClr val="B0A9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3891999" y="774775"/>
            <a:ext cx="333455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500" dirty="0" smtClean="0">
                <a:solidFill>
                  <a:srgbClr val="FFFFFF"/>
                </a:solidFill>
                <a:highlight>
                  <a:srgbClr val="000000"/>
                </a:highlight>
                <a:latin typeface="Sedgwick Ave"/>
                <a:sym typeface="Sedgwick Ave"/>
              </a:rPr>
              <a:t>OBJECTIVE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"/>
          <p:cNvSpPr txBox="1">
            <a:spLocks noGrp="1"/>
          </p:cNvSpPr>
          <p:nvPr>
            <p:ph type="title"/>
          </p:nvPr>
        </p:nvSpPr>
        <p:spPr>
          <a:xfrm>
            <a:off x="719974" y="540000"/>
            <a:ext cx="5622459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KEY STAKE HOLDRS</a:t>
            </a:r>
            <a:endParaRPr dirty="0"/>
          </a:p>
        </p:txBody>
      </p:sp>
      <p:sp>
        <p:nvSpPr>
          <p:cNvPr id="362" name="Google Shape;362;p41"/>
          <p:cNvSpPr txBox="1">
            <a:spLocks noGrp="1"/>
          </p:cNvSpPr>
          <p:nvPr>
            <p:ph type="title" idx="4"/>
          </p:nvPr>
        </p:nvSpPr>
        <p:spPr>
          <a:xfrm>
            <a:off x="1027475" y="2378745"/>
            <a:ext cx="894000" cy="10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sp>
        <p:nvSpPr>
          <p:cNvPr id="364" name="Google Shape;364;p41"/>
          <p:cNvSpPr txBox="1">
            <a:spLocks noGrp="1"/>
          </p:cNvSpPr>
          <p:nvPr>
            <p:ph type="title" idx="6"/>
          </p:nvPr>
        </p:nvSpPr>
        <p:spPr>
          <a:xfrm>
            <a:off x="5820326" y="3872475"/>
            <a:ext cx="25371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The </a:t>
            </a:r>
            <a:r>
              <a:rPr lang="en-US" dirty="0" err="1"/>
              <a:t>Cyclistic</a:t>
            </a:r>
            <a:r>
              <a:rPr lang="en-US" dirty="0"/>
              <a:t> Marketing Analytics Team</a:t>
            </a:r>
          </a:p>
        </p:txBody>
      </p:sp>
      <p:sp>
        <p:nvSpPr>
          <p:cNvPr id="365" name="Google Shape;365;p41"/>
          <p:cNvSpPr txBox="1">
            <a:spLocks noGrp="1"/>
          </p:cNvSpPr>
          <p:nvPr>
            <p:ph type="title" idx="7"/>
          </p:nvPr>
        </p:nvSpPr>
        <p:spPr>
          <a:xfrm>
            <a:off x="788146" y="3634425"/>
            <a:ext cx="25371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Cyclistic Executives</a:t>
            </a:r>
            <a:endParaRPr dirty="0"/>
          </a:p>
        </p:txBody>
      </p:sp>
      <p:sp>
        <p:nvSpPr>
          <p:cNvPr id="366" name="Google Shape;366;p41"/>
          <p:cNvSpPr txBox="1">
            <a:spLocks noGrp="1"/>
          </p:cNvSpPr>
          <p:nvPr>
            <p:ph type="title" idx="8"/>
          </p:nvPr>
        </p:nvSpPr>
        <p:spPr>
          <a:xfrm>
            <a:off x="3190025" y="3634425"/>
            <a:ext cx="25371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Director of Marketing</a:t>
            </a:r>
            <a:endParaRPr dirty="0"/>
          </a:p>
        </p:txBody>
      </p:sp>
      <p:sp>
        <p:nvSpPr>
          <p:cNvPr id="367" name="Google Shape;367;p41"/>
          <p:cNvSpPr txBox="1">
            <a:spLocks noGrp="1"/>
          </p:cNvSpPr>
          <p:nvPr>
            <p:ph type="title" idx="5"/>
          </p:nvPr>
        </p:nvSpPr>
        <p:spPr>
          <a:xfrm>
            <a:off x="3564575" y="2378745"/>
            <a:ext cx="894000" cy="10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6101675" y="2577606"/>
            <a:ext cx="87235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500" dirty="0" smtClean="0">
                <a:solidFill>
                  <a:srgbClr val="FFFFFF"/>
                </a:solidFill>
                <a:highlight>
                  <a:srgbClr val="000000"/>
                </a:highlight>
                <a:latin typeface="Sedgwick Ave"/>
                <a:sym typeface="Sedgwick Ave"/>
              </a:rPr>
              <a:t>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468200" cy="22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image is worth a thousand words</a:t>
            </a:r>
            <a:endParaRPr/>
          </a:p>
        </p:txBody>
      </p:sp>
      <p:grpSp>
        <p:nvGrpSpPr>
          <p:cNvPr id="500" name="Google Shape;500;p45"/>
          <p:cNvGrpSpPr/>
          <p:nvPr/>
        </p:nvGrpSpPr>
        <p:grpSpPr>
          <a:xfrm>
            <a:off x="819163" y="3981575"/>
            <a:ext cx="627000" cy="627000"/>
            <a:chOff x="819163" y="3981575"/>
            <a:chExt cx="627000" cy="627000"/>
          </a:xfrm>
        </p:grpSpPr>
        <p:sp>
          <p:nvSpPr>
            <p:cNvPr id="501" name="Google Shape;501;p45"/>
            <p:cNvSpPr/>
            <p:nvPr/>
          </p:nvSpPr>
          <p:spPr>
            <a:xfrm>
              <a:off x="819163" y="3981575"/>
              <a:ext cx="627000" cy="6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5"/>
            <p:cNvSpPr/>
            <p:nvPr/>
          </p:nvSpPr>
          <p:spPr>
            <a:xfrm>
              <a:off x="960815" y="4095180"/>
              <a:ext cx="343695" cy="399791"/>
            </a:xfrm>
            <a:custGeom>
              <a:avLst/>
              <a:gdLst/>
              <a:ahLst/>
              <a:cxnLst/>
              <a:rect l="l" t="t" r="r" b="b"/>
              <a:pathLst>
                <a:path w="179475" h="208768" extrusionOk="0">
                  <a:moveTo>
                    <a:pt x="89738" y="0"/>
                  </a:moveTo>
                  <a:cubicBezTo>
                    <a:pt x="88041" y="0"/>
                    <a:pt x="86671" y="1370"/>
                    <a:pt x="86671" y="3066"/>
                  </a:cubicBezTo>
                  <a:lnTo>
                    <a:pt x="86671" y="17680"/>
                  </a:lnTo>
                  <a:cubicBezTo>
                    <a:pt x="86671" y="19376"/>
                    <a:pt x="88041" y="20746"/>
                    <a:pt x="89738" y="20746"/>
                  </a:cubicBezTo>
                  <a:cubicBezTo>
                    <a:pt x="91434" y="20746"/>
                    <a:pt x="92804" y="19376"/>
                    <a:pt x="92804" y="17680"/>
                  </a:cubicBezTo>
                  <a:lnTo>
                    <a:pt x="92804" y="3066"/>
                  </a:lnTo>
                  <a:cubicBezTo>
                    <a:pt x="92804" y="1370"/>
                    <a:pt x="91434" y="0"/>
                    <a:pt x="89738" y="0"/>
                  </a:cubicBezTo>
                  <a:close/>
                  <a:moveTo>
                    <a:pt x="46410" y="11621"/>
                  </a:moveTo>
                  <a:cubicBezTo>
                    <a:pt x="45888" y="11621"/>
                    <a:pt x="45362" y="11755"/>
                    <a:pt x="44885" y="12037"/>
                  </a:cubicBezTo>
                  <a:cubicBezTo>
                    <a:pt x="43417" y="12852"/>
                    <a:pt x="42895" y="14744"/>
                    <a:pt x="43744" y="16212"/>
                  </a:cubicBezTo>
                  <a:lnTo>
                    <a:pt x="51050" y="28869"/>
                  </a:lnTo>
                  <a:cubicBezTo>
                    <a:pt x="51639" y="29849"/>
                    <a:pt x="52664" y="30393"/>
                    <a:pt x="53718" y="30393"/>
                  </a:cubicBezTo>
                  <a:cubicBezTo>
                    <a:pt x="54241" y="30393"/>
                    <a:pt x="54771" y="30259"/>
                    <a:pt x="55258" y="29978"/>
                  </a:cubicBezTo>
                  <a:cubicBezTo>
                    <a:pt x="56694" y="29130"/>
                    <a:pt x="57216" y="27270"/>
                    <a:pt x="56367" y="25802"/>
                  </a:cubicBezTo>
                  <a:lnTo>
                    <a:pt x="49061" y="13146"/>
                  </a:lnTo>
                  <a:cubicBezTo>
                    <a:pt x="48494" y="12165"/>
                    <a:pt x="47461" y="11621"/>
                    <a:pt x="46410" y="11621"/>
                  </a:cubicBezTo>
                  <a:close/>
                  <a:moveTo>
                    <a:pt x="133065" y="11621"/>
                  </a:moveTo>
                  <a:cubicBezTo>
                    <a:pt x="132014" y="11621"/>
                    <a:pt x="130981" y="12165"/>
                    <a:pt x="130415" y="13146"/>
                  </a:cubicBezTo>
                  <a:lnTo>
                    <a:pt x="123108" y="25802"/>
                  </a:lnTo>
                  <a:cubicBezTo>
                    <a:pt x="122260" y="27270"/>
                    <a:pt x="122781" y="29130"/>
                    <a:pt x="124217" y="29978"/>
                  </a:cubicBezTo>
                  <a:cubicBezTo>
                    <a:pt x="124704" y="30259"/>
                    <a:pt x="125234" y="30393"/>
                    <a:pt x="125757" y="30393"/>
                  </a:cubicBezTo>
                  <a:cubicBezTo>
                    <a:pt x="126811" y="30393"/>
                    <a:pt x="127836" y="29849"/>
                    <a:pt x="128425" y="28869"/>
                  </a:cubicBezTo>
                  <a:lnTo>
                    <a:pt x="135732" y="16212"/>
                  </a:lnTo>
                  <a:cubicBezTo>
                    <a:pt x="136580" y="14744"/>
                    <a:pt x="136058" y="12852"/>
                    <a:pt x="134590" y="12037"/>
                  </a:cubicBezTo>
                  <a:cubicBezTo>
                    <a:pt x="134114" y="11755"/>
                    <a:pt x="133587" y="11621"/>
                    <a:pt x="133065" y="11621"/>
                  </a:cubicBezTo>
                  <a:close/>
                  <a:moveTo>
                    <a:pt x="14694" y="43335"/>
                  </a:moveTo>
                  <a:cubicBezTo>
                    <a:pt x="13635" y="43335"/>
                    <a:pt x="12608" y="43887"/>
                    <a:pt x="12037" y="44852"/>
                  </a:cubicBezTo>
                  <a:cubicBezTo>
                    <a:pt x="11189" y="46320"/>
                    <a:pt x="11678" y="48212"/>
                    <a:pt x="13146" y="49060"/>
                  </a:cubicBezTo>
                  <a:lnTo>
                    <a:pt x="25803" y="56367"/>
                  </a:lnTo>
                  <a:cubicBezTo>
                    <a:pt x="26277" y="56636"/>
                    <a:pt x="26801" y="56767"/>
                    <a:pt x="27320" y="56767"/>
                  </a:cubicBezTo>
                  <a:cubicBezTo>
                    <a:pt x="28374" y="56767"/>
                    <a:pt x="29410" y="56230"/>
                    <a:pt x="29978" y="55225"/>
                  </a:cubicBezTo>
                  <a:cubicBezTo>
                    <a:pt x="30826" y="53790"/>
                    <a:pt x="30337" y="51898"/>
                    <a:pt x="28869" y="51050"/>
                  </a:cubicBezTo>
                  <a:lnTo>
                    <a:pt x="16212" y="43743"/>
                  </a:lnTo>
                  <a:cubicBezTo>
                    <a:pt x="15732" y="43466"/>
                    <a:pt x="15209" y="43335"/>
                    <a:pt x="14694" y="43335"/>
                  </a:cubicBezTo>
                  <a:close/>
                  <a:moveTo>
                    <a:pt x="164781" y="43335"/>
                  </a:moveTo>
                  <a:cubicBezTo>
                    <a:pt x="164266" y="43335"/>
                    <a:pt x="163743" y="43466"/>
                    <a:pt x="163263" y="43743"/>
                  </a:cubicBezTo>
                  <a:lnTo>
                    <a:pt x="150606" y="51050"/>
                  </a:lnTo>
                  <a:cubicBezTo>
                    <a:pt x="149138" y="51898"/>
                    <a:pt x="148649" y="53790"/>
                    <a:pt x="149497" y="55225"/>
                  </a:cubicBezTo>
                  <a:cubicBezTo>
                    <a:pt x="150065" y="56230"/>
                    <a:pt x="151101" y="56767"/>
                    <a:pt x="152155" y="56767"/>
                  </a:cubicBezTo>
                  <a:cubicBezTo>
                    <a:pt x="152675" y="56767"/>
                    <a:pt x="153198" y="56636"/>
                    <a:pt x="153673" y="56367"/>
                  </a:cubicBezTo>
                  <a:lnTo>
                    <a:pt x="166329" y="49028"/>
                  </a:lnTo>
                  <a:cubicBezTo>
                    <a:pt x="167797" y="48212"/>
                    <a:pt x="168286" y="46320"/>
                    <a:pt x="167438" y="44852"/>
                  </a:cubicBezTo>
                  <a:cubicBezTo>
                    <a:pt x="166868" y="43887"/>
                    <a:pt x="165840" y="43335"/>
                    <a:pt x="164781" y="43335"/>
                  </a:cubicBezTo>
                  <a:close/>
                  <a:moveTo>
                    <a:pt x="3067" y="86671"/>
                  </a:moveTo>
                  <a:cubicBezTo>
                    <a:pt x="1370" y="86671"/>
                    <a:pt x="0" y="88041"/>
                    <a:pt x="0" y="89737"/>
                  </a:cubicBezTo>
                  <a:cubicBezTo>
                    <a:pt x="0" y="91433"/>
                    <a:pt x="1370" y="92804"/>
                    <a:pt x="3067" y="92804"/>
                  </a:cubicBezTo>
                  <a:lnTo>
                    <a:pt x="17680" y="92804"/>
                  </a:lnTo>
                  <a:cubicBezTo>
                    <a:pt x="19377" y="92804"/>
                    <a:pt x="20747" y="91433"/>
                    <a:pt x="20747" y="89737"/>
                  </a:cubicBezTo>
                  <a:cubicBezTo>
                    <a:pt x="20747" y="88041"/>
                    <a:pt x="19377" y="86671"/>
                    <a:pt x="17680" y="86671"/>
                  </a:cubicBezTo>
                  <a:close/>
                  <a:moveTo>
                    <a:pt x="161795" y="86671"/>
                  </a:moveTo>
                  <a:cubicBezTo>
                    <a:pt x="160099" y="86671"/>
                    <a:pt x="158729" y="88041"/>
                    <a:pt x="158729" y="89737"/>
                  </a:cubicBezTo>
                  <a:cubicBezTo>
                    <a:pt x="158729" y="91433"/>
                    <a:pt x="160099" y="92804"/>
                    <a:pt x="161795" y="92804"/>
                  </a:cubicBezTo>
                  <a:lnTo>
                    <a:pt x="176409" y="92804"/>
                  </a:lnTo>
                  <a:cubicBezTo>
                    <a:pt x="178105" y="92804"/>
                    <a:pt x="179475" y="91433"/>
                    <a:pt x="179475" y="89737"/>
                  </a:cubicBezTo>
                  <a:cubicBezTo>
                    <a:pt x="179475" y="88041"/>
                    <a:pt x="178105" y="86671"/>
                    <a:pt x="176409" y="86671"/>
                  </a:cubicBezTo>
                  <a:close/>
                  <a:moveTo>
                    <a:pt x="89738" y="54279"/>
                  </a:moveTo>
                  <a:lnTo>
                    <a:pt x="107059" y="71601"/>
                  </a:lnTo>
                  <a:cubicBezTo>
                    <a:pt x="111919" y="76461"/>
                    <a:pt x="114594" y="82887"/>
                    <a:pt x="114594" y="89737"/>
                  </a:cubicBezTo>
                  <a:cubicBezTo>
                    <a:pt x="114594" y="96587"/>
                    <a:pt x="111919" y="103014"/>
                    <a:pt x="107059" y="107874"/>
                  </a:cubicBezTo>
                  <a:lnTo>
                    <a:pt x="92804" y="122129"/>
                  </a:lnTo>
                  <a:lnTo>
                    <a:pt x="92804" y="109505"/>
                  </a:lnTo>
                  <a:lnTo>
                    <a:pt x="99850" y="102459"/>
                  </a:lnTo>
                  <a:cubicBezTo>
                    <a:pt x="101057" y="101252"/>
                    <a:pt x="101057" y="99327"/>
                    <a:pt x="99850" y="98121"/>
                  </a:cubicBezTo>
                  <a:cubicBezTo>
                    <a:pt x="99263" y="97517"/>
                    <a:pt x="98480" y="97215"/>
                    <a:pt x="97697" y="97215"/>
                  </a:cubicBezTo>
                  <a:cubicBezTo>
                    <a:pt x="96914" y="97215"/>
                    <a:pt x="96131" y="97517"/>
                    <a:pt x="95544" y="98121"/>
                  </a:cubicBezTo>
                  <a:lnTo>
                    <a:pt x="92804" y="100861"/>
                  </a:lnTo>
                  <a:lnTo>
                    <a:pt x="92804" y="97207"/>
                  </a:lnTo>
                  <a:lnTo>
                    <a:pt x="99850" y="90161"/>
                  </a:lnTo>
                  <a:cubicBezTo>
                    <a:pt x="101057" y="88954"/>
                    <a:pt x="101057" y="87030"/>
                    <a:pt x="99850" y="85823"/>
                  </a:cubicBezTo>
                  <a:cubicBezTo>
                    <a:pt x="99263" y="85236"/>
                    <a:pt x="98480" y="84942"/>
                    <a:pt x="97697" y="84942"/>
                  </a:cubicBezTo>
                  <a:cubicBezTo>
                    <a:pt x="96914" y="84942"/>
                    <a:pt x="96131" y="85236"/>
                    <a:pt x="95544" y="85823"/>
                  </a:cubicBezTo>
                  <a:lnTo>
                    <a:pt x="92804" y="88563"/>
                  </a:lnTo>
                  <a:lnTo>
                    <a:pt x="92804" y="81550"/>
                  </a:lnTo>
                  <a:cubicBezTo>
                    <a:pt x="92804" y="79853"/>
                    <a:pt x="91434" y="78483"/>
                    <a:pt x="89738" y="78483"/>
                  </a:cubicBezTo>
                  <a:cubicBezTo>
                    <a:pt x="88041" y="78483"/>
                    <a:pt x="86671" y="79853"/>
                    <a:pt x="86671" y="81550"/>
                  </a:cubicBezTo>
                  <a:lnTo>
                    <a:pt x="86671" y="92673"/>
                  </a:lnTo>
                  <a:lnTo>
                    <a:pt x="83931" y="89933"/>
                  </a:lnTo>
                  <a:cubicBezTo>
                    <a:pt x="83344" y="89329"/>
                    <a:pt x="82561" y="89028"/>
                    <a:pt x="81778" y="89028"/>
                  </a:cubicBezTo>
                  <a:cubicBezTo>
                    <a:pt x="80995" y="89028"/>
                    <a:pt x="80213" y="89329"/>
                    <a:pt x="79625" y="89933"/>
                  </a:cubicBezTo>
                  <a:cubicBezTo>
                    <a:pt x="78418" y="91140"/>
                    <a:pt x="78418" y="93064"/>
                    <a:pt x="79625" y="94239"/>
                  </a:cubicBezTo>
                  <a:lnTo>
                    <a:pt x="86671" y="101317"/>
                  </a:lnTo>
                  <a:lnTo>
                    <a:pt x="86671" y="104938"/>
                  </a:lnTo>
                  <a:lnTo>
                    <a:pt x="83931" y="102231"/>
                  </a:lnTo>
                  <a:cubicBezTo>
                    <a:pt x="83344" y="101627"/>
                    <a:pt x="82561" y="101325"/>
                    <a:pt x="81778" y="101325"/>
                  </a:cubicBezTo>
                  <a:cubicBezTo>
                    <a:pt x="80995" y="101325"/>
                    <a:pt x="80213" y="101627"/>
                    <a:pt x="79625" y="102231"/>
                  </a:cubicBezTo>
                  <a:cubicBezTo>
                    <a:pt x="78418" y="103405"/>
                    <a:pt x="78418" y="105362"/>
                    <a:pt x="79625" y="106536"/>
                  </a:cubicBezTo>
                  <a:lnTo>
                    <a:pt x="86671" y="113615"/>
                  </a:lnTo>
                  <a:lnTo>
                    <a:pt x="86671" y="122129"/>
                  </a:lnTo>
                  <a:lnTo>
                    <a:pt x="72416" y="107874"/>
                  </a:lnTo>
                  <a:cubicBezTo>
                    <a:pt x="67556" y="103014"/>
                    <a:pt x="64881" y="96587"/>
                    <a:pt x="64881" y="89737"/>
                  </a:cubicBezTo>
                  <a:cubicBezTo>
                    <a:pt x="64881" y="82887"/>
                    <a:pt x="67556" y="76461"/>
                    <a:pt x="72416" y="71601"/>
                  </a:cubicBezTo>
                  <a:lnTo>
                    <a:pt x="89738" y="54279"/>
                  </a:lnTo>
                  <a:close/>
                  <a:moveTo>
                    <a:pt x="107613" y="163980"/>
                  </a:moveTo>
                  <a:cubicBezTo>
                    <a:pt x="108853" y="163980"/>
                    <a:pt x="109831" y="164959"/>
                    <a:pt x="109831" y="166166"/>
                  </a:cubicBezTo>
                  <a:lnTo>
                    <a:pt x="109831" y="171417"/>
                  </a:lnTo>
                  <a:cubicBezTo>
                    <a:pt x="109831" y="172624"/>
                    <a:pt x="108853" y="173636"/>
                    <a:pt x="107613" y="173636"/>
                  </a:cubicBezTo>
                  <a:lnTo>
                    <a:pt x="101970" y="173636"/>
                  </a:lnTo>
                  <a:cubicBezTo>
                    <a:pt x="100274" y="173636"/>
                    <a:pt x="98904" y="175006"/>
                    <a:pt x="98904" y="176669"/>
                  </a:cubicBezTo>
                  <a:cubicBezTo>
                    <a:pt x="98904" y="178365"/>
                    <a:pt x="100274" y="179735"/>
                    <a:pt x="101970" y="179735"/>
                  </a:cubicBezTo>
                  <a:lnTo>
                    <a:pt x="107613" y="179735"/>
                  </a:lnTo>
                  <a:cubicBezTo>
                    <a:pt x="108853" y="179735"/>
                    <a:pt x="109831" y="180714"/>
                    <a:pt x="109831" y="181921"/>
                  </a:cubicBezTo>
                  <a:lnTo>
                    <a:pt x="109831" y="187205"/>
                  </a:lnTo>
                  <a:cubicBezTo>
                    <a:pt x="109831" y="188412"/>
                    <a:pt x="108853" y="189391"/>
                    <a:pt x="107613" y="189391"/>
                  </a:cubicBezTo>
                  <a:lnTo>
                    <a:pt x="71862" y="189391"/>
                  </a:lnTo>
                  <a:cubicBezTo>
                    <a:pt x="70622" y="189391"/>
                    <a:pt x="69644" y="188412"/>
                    <a:pt x="69644" y="187205"/>
                  </a:cubicBezTo>
                  <a:lnTo>
                    <a:pt x="69644" y="181921"/>
                  </a:lnTo>
                  <a:cubicBezTo>
                    <a:pt x="69644" y="180714"/>
                    <a:pt x="70622" y="179735"/>
                    <a:pt x="71862" y="179735"/>
                  </a:cubicBezTo>
                  <a:lnTo>
                    <a:pt x="89738" y="179735"/>
                  </a:lnTo>
                  <a:cubicBezTo>
                    <a:pt x="91434" y="179735"/>
                    <a:pt x="92804" y="178365"/>
                    <a:pt x="92804" y="176669"/>
                  </a:cubicBezTo>
                  <a:cubicBezTo>
                    <a:pt x="92804" y="175006"/>
                    <a:pt x="91434" y="173636"/>
                    <a:pt x="89738" y="173636"/>
                  </a:cubicBezTo>
                  <a:lnTo>
                    <a:pt x="71862" y="173636"/>
                  </a:lnTo>
                  <a:cubicBezTo>
                    <a:pt x="70622" y="173636"/>
                    <a:pt x="69644" y="172624"/>
                    <a:pt x="69644" y="171417"/>
                  </a:cubicBezTo>
                  <a:lnTo>
                    <a:pt x="69644" y="166166"/>
                  </a:lnTo>
                  <a:cubicBezTo>
                    <a:pt x="69644" y="164959"/>
                    <a:pt x="70622" y="163980"/>
                    <a:pt x="71862" y="163980"/>
                  </a:cubicBezTo>
                  <a:close/>
                  <a:moveTo>
                    <a:pt x="98480" y="195491"/>
                  </a:moveTo>
                  <a:lnTo>
                    <a:pt x="98480" y="202211"/>
                  </a:lnTo>
                  <a:cubicBezTo>
                    <a:pt x="98480" y="202439"/>
                    <a:pt x="98284" y="202667"/>
                    <a:pt x="98023" y="202667"/>
                  </a:cubicBezTo>
                  <a:lnTo>
                    <a:pt x="81452" y="202667"/>
                  </a:lnTo>
                  <a:cubicBezTo>
                    <a:pt x="81191" y="202667"/>
                    <a:pt x="80995" y="202439"/>
                    <a:pt x="80995" y="202211"/>
                  </a:cubicBezTo>
                  <a:lnTo>
                    <a:pt x="80995" y="195491"/>
                  </a:lnTo>
                  <a:close/>
                  <a:moveTo>
                    <a:pt x="89738" y="32065"/>
                  </a:moveTo>
                  <a:cubicBezTo>
                    <a:pt x="82300" y="32065"/>
                    <a:pt x="75091" y="33468"/>
                    <a:pt x="68274" y="36175"/>
                  </a:cubicBezTo>
                  <a:cubicBezTo>
                    <a:pt x="66708" y="36795"/>
                    <a:pt x="65925" y="38589"/>
                    <a:pt x="66545" y="40155"/>
                  </a:cubicBezTo>
                  <a:cubicBezTo>
                    <a:pt x="67040" y="41344"/>
                    <a:pt x="68176" y="42082"/>
                    <a:pt x="69379" y="42082"/>
                  </a:cubicBezTo>
                  <a:cubicBezTo>
                    <a:pt x="69760" y="42082"/>
                    <a:pt x="70148" y="42008"/>
                    <a:pt x="70524" y="41851"/>
                  </a:cubicBezTo>
                  <a:cubicBezTo>
                    <a:pt x="76624" y="39437"/>
                    <a:pt x="83083" y="38198"/>
                    <a:pt x="89738" y="38198"/>
                  </a:cubicBezTo>
                  <a:cubicBezTo>
                    <a:pt x="118215" y="38198"/>
                    <a:pt x="141375" y="61325"/>
                    <a:pt x="141375" y="89802"/>
                  </a:cubicBezTo>
                  <a:cubicBezTo>
                    <a:pt x="141375" y="106439"/>
                    <a:pt x="133285" y="122161"/>
                    <a:pt x="119683" y="131849"/>
                  </a:cubicBezTo>
                  <a:cubicBezTo>
                    <a:pt x="111038" y="137982"/>
                    <a:pt x="105558" y="147572"/>
                    <a:pt x="104710" y="157848"/>
                  </a:cubicBezTo>
                  <a:lnTo>
                    <a:pt x="92804" y="157848"/>
                  </a:lnTo>
                  <a:lnTo>
                    <a:pt x="92804" y="130545"/>
                  </a:lnTo>
                  <a:cubicBezTo>
                    <a:pt x="93163" y="130316"/>
                    <a:pt x="93521" y="130055"/>
                    <a:pt x="93815" y="129762"/>
                  </a:cubicBezTo>
                  <a:lnTo>
                    <a:pt x="111397" y="112180"/>
                  </a:lnTo>
                  <a:cubicBezTo>
                    <a:pt x="117399" y="106178"/>
                    <a:pt x="120694" y="98218"/>
                    <a:pt x="120694" y="89737"/>
                  </a:cubicBezTo>
                  <a:cubicBezTo>
                    <a:pt x="120694" y="81256"/>
                    <a:pt x="117399" y="73264"/>
                    <a:pt x="111397" y="67262"/>
                  </a:cubicBezTo>
                  <a:lnTo>
                    <a:pt x="93815" y="49713"/>
                  </a:lnTo>
                  <a:cubicBezTo>
                    <a:pt x="92690" y="48587"/>
                    <a:pt x="91214" y="48025"/>
                    <a:pt x="89738" y="48025"/>
                  </a:cubicBezTo>
                  <a:cubicBezTo>
                    <a:pt x="88262" y="48025"/>
                    <a:pt x="86785" y="48587"/>
                    <a:pt x="85660" y="49713"/>
                  </a:cubicBezTo>
                  <a:lnTo>
                    <a:pt x="68078" y="67295"/>
                  </a:lnTo>
                  <a:cubicBezTo>
                    <a:pt x="62076" y="73264"/>
                    <a:pt x="58781" y="81256"/>
                    <a:pt x="58781" y="89737"/>
                  </a:cubicBezTo>
                  <a:cubicBezTo>
                    <a:pt x="58781" y="98218"/>
                    <a:pt x="62076" y="106178"/>
                    <a:pt x="68078" y="112180"/>
                  </a:cubicBezTo>
                  <a:lnTo>
                    <a:pt x="85660" y="129762"/>
                  </a:lnTo>
                  <a:cubicBezTo>
                    <a:pt x="85954" y="130055"/>
                    <a:pt x="86312" y="130349"/>
                    <a:pt x="86671" y="130545"/>
                  </a:cubicBezTo>
                  <a:lnTo>
                    <a:pt x="86671" y="157848"/>
                  </a:lnTo>
                  <a:lnTo>
                    <a:pt x="74798" y="157848"/>
                  </a:lnTo>
                  <a:cubicBezTo>
                    <a:pt x="73917" y="147507"/>
                    <a:pt x="68567" y="137982"/>
                    <a:pt x="60053" y="132013"/>
                  </a:cubicBezTo>
                  <a:cubicBezTo>
                    <a:pt x="46255" y="122324"/>
                    <a:pt x="38035" y="106504"/>
                    <a:pt x="38100" y="89672"/>
                  </a:cubicBezTo>
                  <a:cubicBezTo>
                    <a:pt x="38133" y="72612"/>
                    <a:pt x="46549" y="56693"/>
                    <a:pt x="60673" y="47103"/>
                  </a:cubicBezTo>
                  <a:cubicBezTo>
                    <a:pt x="62076" y="46157"/>
                    <a:pt x="62435" y="44265"/>
                    <a:pt x="61489" y="42863"/>
                  </a:cubicBezTo>
                  <a:cubicBezTo>
                    <a:pt x="60899" y="41988"/>
                    <a:pt x="59929" y="41519"/>
                    <a:pt x="58943" y="41519"/>
                  </a:cubicBezTo>
                  <a:cubicBezTo>
                    <a:pt x="58346" y="41519"/>
                    <a:pt x="57744" y="41691"/>
                    <a:pt x="57216" y="42047"/>
                  </a:cubicBezTo>
                  <a:cubicBezTo>
                    <a:pt x="41460" y="52779"/>
                    <a:pt x="32000" y="70589"/>
                    <a:pt x="31968" y="89672"/>
                  </a:cubicBezTo>
                  <a:cubicBezTo>
                    <a:pt x="31935" y="108494"/>
                    <a:pt x="41101" y="126174"/>
                    <a:pt x="56531" y="137036"/>
                  </a:cubicBezTo>
                  <a:cubicBezTo>
                    <a:pt x="63576" y="141962"/>
                    <a:pt x="68013" y="149888"/>
                    <a:pt x="68698" y="158467"/>
                  </a:cubicBezTo>
                  <a:cubicBezTo>
                    <a:pt x="65664" y="159739"/>
                    <a:pt x="63544" y="162708"/>
                    <a:pt x="63544" y="166166"/>
                  </a:cubicBezTo>
                  <a:lnTo>
                    <a:pt x="63544" y="171417"/>
                  </a:lnTo>
                  <a:cubicBezTo>
                    <a:pt x="63544" y="173407"/>
                    <a:pt x="64229" y="175234"/>
                    <a:pt x="65403" y="176669"/>
                  </a:cubicBezTo>
                  <a:cubicBezTo>
                    <a:pt x="64229" y="178104"/>
                    <a:pt x="63544" y="179931"/>
                    <a:pt x="63544" y="181921"/>
                  </a:cubicBezTo>
                  <a:lnTo>
                    <a:pt x="63544" y="187205"/>
                  </a:lnTo>
                  <a:cubicBezTo>
                    <a:pt x="63544" y="191772"/>
                    <a:pt x="67262" y="195491"/>
                    <a:pt x="71862" y="195491"/>
                  </a:cubicBezTo>
                  <a:lnTo>
                    <a:pt x="74896" y="195491"/>
                  </a:lnTo>
                  <a:lnTo>
                    <a:pt x="74896" y="202211"/>
                  </a:lnTo>
                  <a:cubicBezTo>
                    <a:pt x="74896" y="205831"/>
                    <a:pt x="77831" y="208767"/>
                    <a:pt x="81452" y="208767"/>
                  </a:cubicBezTo>
                  <a:lnTo>
                    <a:pt x="98023" y="208767"/>
                  </a:lnTo>
                  <a:cubicBezTo>
                    <a:pt x="101644" y="208767"/>
                    <a:pt x="104580" y="205831"/>
                    <a:pt x="104580" y="202211"/>
                  </a:cubicBezTo>
                  <a:lnTo>
                    <a:pt x="104580" y="195491"/>
                  </a:lnTo>
                  <a:lnTo>
                    <a:pt x="107613" y="195491"/>
                  </a:lnTo>
                  <a:cubicBezTo>
                    <a:pt x="112213" y="195491"/>
                    <a:pt x="115931" y="191772"/>
                    <a:pt x="115931" y="187205"/>
                  </a:cubicBezTo>
                  <a:lnTo>
                    <a:pt x="115931" y="181921"/>
                  </a:lnTo>
                  <a:cubicBezTo>
                    <a:pt x="115931" y="179931"/>
                    <a:pt x="115246" y="178104"/>
                    <a:pt x="114072" y="176669"/>
                  </a:cubicBezTo>
                  <a:cubicBezTo>
                    <a:pt x="115246" y="175234"/>
                    <a:pt x="115931" y="173407"/>
                    <a:pt x="115931" y="171417"/>
                  </a:cubicBezTo>
                  <a:lnTo>
                    <a:pt x="115931" y="166166"/>
                  </a:lnTo>
                  <a:cubicBezTo>
                    <a:pt x="115931" y="162708"/>
                    <a:pt x="113811" y="159739"/>
                    <a:pt x="110777" y="158467"/>
                  </a:cubicBezTo>
                  <a:cubicBezTo>
                    <a:pt x="111462" y="149921"/>
                    <a:pt x="116029" y="141962"/>
                    <a:pt x="123238" y="136808"/>
                  </a:cubicBezTo>
                  <a:cubicBezTo>
                    <a:pt x="138439" y="125978"/>
                    <a:pt x="147507" y="108428"/>
                    <a:pt x="147507" y="89802"/>
                  </a:cubicBezTo>
                  <a:cubicBezTo>
                    <a:pt x="147507" y="57966"/>
                    <a:pt x="121607" y="32065"/>
                    <a:pt x="89738" y="320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6"/>
          <p:cNvSpPr txBox="1">
            <a:spLocks noGrp="1"/>
          </p:cNvSpPr>
          <p:nvPr>
            <p:ph type="title" idx="2"/>
          </p:nvPr>
        </p:nvSpPr>
        <p:spPr>
          <a:xfrm>
            <a:off x="720000" y="2311703"/>
            <a:ext cx="1689900" cy="10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8" name="Google Shape;508;p46"/>
          <p:cNvSpPr txBox="1">
            <a:spLocks noGrp="1"/>
          </p:cNvSpPr>
          <p:nvPr>
            <p:ph type="title"/>
          </p:nvPr>
        </p:nvSpPr>
        <p:spPr>
          <a:xfrm>
            <a:off x="720000" y="3082250"/>
            <a:ext cx="6367800" cy="10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DETAILED ANALYSIS</a:t>
            </a:r>
            <a:endParaRPr dirty="0"/>
          </a:p>
        </p:txBody>
      </p:sp>
      <p:sp>
        <p:nvSpPr>
          <p:cNvPr id="509" name="Google Shape;509;p46"/>
          <p:cNvSpPr txBox="1">
            <a:spLocks noGrp="1"/>
          </p:cNvSpPr>
          <p:nvPr>
            <p:ph type="subTitle" idx="1"/>
          </p:nvPr>
        </p:nvSpPr>
        <p:spPr>
          <a:xfrm>
            <a:off x="720000" y="3965809"/>
            <a:ext cx="5772600" cy="4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BREAKDOWN OF USAGE TRENDS FOR CASUAL AND MEMBER USERS.</a:t>
            </a:r>
            <a:endParaRPr dirty="0"/>
          </a:p>
        </p:txBody>
      </p:sp>
      <p:grpSp>
        <p:nvGrpSpPr>
          <p:cNvPr id="510" name="Google Shape;510;p46"/>
          <p:cNvGrpSpPr/>
          <p:nvPr/>
        </p:nvGrpSpPr>
        <p:grpSpPr>
          <a:xfrm>
            <a:off x="6492506" y="4571311"/>
            <a:ext cx="2651994" cy="578564"/>
            <a:chOff x="6492506" y="4571311"/>
            <a:chExt cx="2651994" cy="578564"/>
          </a:xfrm>
        </p:grpSpPr>
        <p:sp>
          <p:nvSpPr>
            <p:cNvPr id="511" name="Google Shape;511;p46"/>
            <p:cNvSpPr/>
            <p:nvPr/>
          </p:nvSpPr>
          <p:spPr>
            <a:xfrm>
              <a:off x="6529400" y="4600575"/>
              <a:ext cx="2615100" cy="54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6"/>
            <p:cNvSpPr/>
            <p:nvPr/>
          </p:nvSpPr>
          <p:spPr>
            <a:xfrm flipH="1">
              <a:off x="6492506" y="4852138"/>
              <a:ext cx="2557620" cy="78373"/>
            </a:xfrm>
            <a:custGeom>
              <a:avLst/>
              <a:gdLst/>
              <a:ahLst/>
              <a:cxnLst/>
              <a:rect l="l" t="t" r="r" b="b"/>
              <a:pathLst>
                <a:path w="20070" h="615" extrusionOk="0">
                  <a:moveTo>
                    <a:pt x="9817" y="0"/>
                  </a:moveTo>
                  <a:cubicBezTo>
                    <a:pt x="8912" y="0"/>
                    <a:pt x="8188" y="35"/>
                    <a:pt x="7826" y="73"/>
                  </a:cubicBezTo>
                  <a:cubicBezTo>
                    <a:pt x="7426" y="73"/>
                    <a:pt x="6811" y="108"/>
                    <a:pt x="6122" y="108"/>
                  </a:cubicBezTo>
                  <a:cubicBezTo>
                    <a:pt x="5362" y="108"/>
                    <a:pt x="4493" y="73"/>
                    <a:pt x="3658" y="73"/>
                  </a:cubicBezTo>
                  <a:cubicBezTo>
                    <a:pt x="2826" y="73"/>
                    <a:pt x="2029" y="35"/>
                    <a:pt x="1377" y="35"/>
                  </a:cubicBezTo>
                  <a:cubicBezTo>
                    <a:pt x="580" y="35"/>
                    <a:pt x="1" y="73"/>
                    <a:pt x="36" y="145"/>
                  </a:cubicBezTo>
                  <a:cubicBezTo>
                    <a:pt x="36" y="218"/>
                    <a:pt x="1847" y="290"/>
                    <a:pt x="4348" y="397"/>
                  </a:cubicBezTo>
                  <a:cubicBezTo>
                    <a:pt x="4275" y="363"/>
                    <a:pt x="4238" y="363"/>
                    <a:pt x="4238" y="325"/>
                  </a:cubicBezTo>
                  <a:cubicBezTo>
                    <a:pt x="4131" y="218"/>
                    <a:pt x="5035" y="145"/>
                    <a:pt x="5904" y="145"/>
                  </a:cubicBezTo>
                  <a:cubicBezTo>
                    <a:pt x="6846" y="145"/>
                    <a:pt x="7753" y="218"/>
                    <a:pt x="7498" y="363"/>
                  </a:cubicBezTo>
                  <a:cubicBezTo>
                    <a:pt x="7498" y="363"/>
                    <a:pt x="6629" y="397"/>
                    <a:pt x="5797" y="435"/>
                  </a:cubicBezTo>
                  <a:cubicBezTo>
                    <a:pt x="8223" y="508"/>
                    <a:pt x="11048" y="580"/>
                    <a:pt x="13477" y="615"/>
                  </a:cubicBezTo>
                  <a:cubicBezTo>
                    <a:pt x="13294" y="580"/>
                    <a:pt x="13149" y="542"/>
                    <a:pt x="13115" y="508"/>
                  </a:cubicBezTo>
                  <a:cubicBezTo>
                    <a:pt x="13004" y="363"/>
                    <a:pt x="14164" y="290"/>
                    <a:pt x="15288" y="290"/>
                  </a:cubicBezTo>
                  <a:cubicBezTo>
                    <a:pt x="16520" y="290"/>
                    <a:pt x="17714" y="363"/>
                    <a:pt x="17389" y="508"/>
                  </a:cubicBezTo>
                  <a:cubicBezTo>
                    <a:pt x="17389" y="508"/>
                    <a:pt x="16447" y="580"/>
                    <a:pt x="15433" y="615"/>
                  </a:cubicBezTo>
                  <a:lnTo>
                    <a:pt x="16120" y="615"/>
                  </a:lnTo>
                  <a:cubicBezTo>
                    <a:pt x="18511" y="615"/>
                    <a:pt x="19815" y="580"/>
                    <a:pt x="18476" y="397"/>
                  </a:cubicBezTo>
                  <a:cubicBezTo>
                    <a:pt x="18766" y="363"/>
                    <a:pt x="20070" y="325"/>
                    <a:pt x="19780" y="253"/>
                  </a:cubicBezTo>
                  <a:cubicBezTo>
                    <a:pt x="19525" y="218"/>
                    <a:pt x="13294" y="0"/>
                    <a:pt x="9817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6"/>
            <p:cNvSpPr/>
            <p:nvPr/>
          </p:nvSpPr>
          <p:spPr>
            <a:xfrm flipH="1">
              <a:off x="6926411" y="4939687"/>
              <a:ext cx="1412744" cy="41799"/>
            </a:xfrm>
            <a:custGeom>
              <a:avLst/>
              <a:gdLst/>
              <a:ahLst/>
              <a:cxnLst/>
              <a:rect l="l" t="t" r="r" b="b"/>
              <a:pathLst>
                <a:path w="11086" h="328" extrusionOk="0">
                  <a:moveTo>
                    <a:pt x="2392" y="0"/>
                  </a:moveTo>
                  <a:cubicBezTo>
                    <a:pt x="977" y="0"/>
                    <a:pt x="1" y="38"/>
                    <a:pt x="146" y="110"/>
                  </a:cubicBezTo>
                  <a:cubicBezTo>
                    <a:pt x="363" y="290"/>
                    <a:pt x="3116" y="328"/>
                    <a:pt x="5797" y="328"/>
                  </a:cubicBezTo>
                  <a:cubicBezTo>
                    <a:pt x="8367" y="328"/>
                    <a:pt x="10831" y="290"/>
                    <a:pt x="10831" y="290"/>
                  </a:cubicBezTo>
                  <a:cubicBezTo>
                    <a:pt x="11086" y="183"/>
                    <a:pt x="5614" y="0"/>
                    <a:pt x="2392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6"/>
            <p:cNvSpPr/>
            <p:nvPr/>
          </p:nvSpPr>
          <p:spPr>
            <a:xfrm flipH="1">
              <a:off x="8076002" y="4981359"/>
              <a:ext cx="300109" cy="23066"/>
            </a:xfrm>
            <a:custGeom>
              <a:avLst/>
              <a:gdLst/>
              <a:ahLst/>
              <a:cxnLst/>
              <a:rect l="l" t="t" r="r" b="b"/>
              <a:pathLst>
                <a:path w="2355" h="181" extrusionOk="0">
                  <a:moveTo>
                    <a:pt x="1122" y="1"/>
                  </a:moveTo>
                  <a:cubicBezTo>
                    <a:pt x="580" y="1"/>
                    <a:pt x="1" y="36"/>
                    <a:pt x="73" y="108"/>
                  </a:cubicBezTo>
                  <a:cubicBezTo>
                    <a:pt x="108" y="180"/>
                    <a:pt x="363" y="180"/>
                    <a:pt x="688" y="180"/>
                  </a:cubicBezTo>
                  <a:cubicBezTo>
                    <a:pt x="1340" y="180"/>
                    <a:pt x="2174" y="108"/>
                    <a:pt x="2174" y="108"/>
                  </a:cubicBezTo>
                  <a:cubicBezTo>
                    <a:pt x="2354" y="36"/>
                    <a:pt x="1740" y="1"/>
                    <a:pt x="1122" y="1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6"/>
            <p:cNvSpPr/>
            <p:nvPr/>
          </p:nvSpPr>
          <p:spPr>
            <a:xfrm flipH="1">
              <a:off x="8311377" y="4902731"/>
              <a:ext cx="184781" cy="4970"/>
            </a:xfrm>
            <a:custGeom>
              <a:avLst/>
              <a:gdLst/>
              <a:ahLst/>
              <a:cxnLst/>
              <a:rect l="l" t="t" r="r" b="b"/>
              <a:pathLst>
                <a:path w="1450" h="39" extrusionOk="0">
                  <a:moveTo>
                    <a:pt x="1" y="0"/>
                  </a:moveTo>
                  <a:cubicBezTo>
                    <a:pt x="181" y="38"/>
                    <a:pt x="508" y="38"/>
                    <a:pt x="870" y="38"/>
                  </a:cubicBezTo>
                  <a:lnTo>
                    <a:pt x="1450" y="38"/>
                  </a:lnTo>
                  <a:cubicBezTo>
                    <a:pt x="943" y="38"/>
                    <a:pt x="470" y="0"/>
                    <a:pt x="1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6"/>
            <p:cNvSpPr/>
            <p:nvPr/>
          </p:nvSpPr>
          <p:spPr>
            <a:xfrm flipH="1">
              <a:off x="8061987" y="4870616"/>
              <a:ext cx="461824" cy="37084"/>
            </a:xfrm>
            <a:custGeom>
              <a:avLst/>
              <a:gdLst/>
              <a:ahLst/>
              <a:cxnLst/>
              <a:rect l="l" t="t" r="r" b="b"/>
              <a:pathLst>
                <a:path w="3624" h="291" extrusionOk="0">
                  <a:moveTo>
                    <a:pt x="1774" y="0"/>
                  </a:moveTo>
                  <a:cubicBezTo>
                    <a:pt x="905" y="0"/>
                    <a:pt x="1" y="73"/>
                    <a:pt x="108" y="180"/>
                  </a:cubicBezTo>
                  <a:cubicBezTo>
                    <a:pt x="108" y="218"/>
                    <a:pt x="145" y="218"/>
                    <a:pt x="218" y="252"/>
                  </a:cubicBezTo>
                  <a:cubicBezTo>
                    <a:pt x="687" y="252"/>
                    <a:pt x="1160" y="290"/>
                    <a:pt x="1667" y="290"/>
                  </a:cubicBezTo>
                  <a:cubicBezTo>
                    <a:pt x="2499" y="252"/>
                    <a:pt x="3368" y="218"/>
                    <a:pt x="3368" y="218"/>
                  </a:cubicBezTo>
                  <a:cubicBezTo>
                    <a:pt x="3623" y="73"/>
                    <a:pt x="2716" y="0"/>
                    <a:pt x="1774" y="0"/>
                  </a:cubicBezTo>
                  <a:close/>
                </a:path>
              </a:pathLst>
            </a:custGeom>
            <a:solidFill>
              <a:srgbClr val="D0C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6"/>
            <p:cNvSpPr/>
            <p:nvPr/>
          </p:nvSpPr>
          <p:spPr>
            <a:xfrm flipH="1">
              <a:off x="7083266" y="4930384"/>
              <a:ext cx="249518" cy="4970"/>
            </a:xfrm>
            <a:custGeom>
              <a:avLst/>
              <a:gdLst/>
              <a:ahLst/>
              <a:cxnLst/>
              <a:rect l="l" t="t" r="r" b="b"/>
              <a:pathLst>
                <a:path w="1958" h="39" extrusionOk="0">
                  <a:moveTo>
                    <a:pt x="1" y="1"/>
                  </a:moveTo>
                  <a:cubicBezTo>
                    <a:pt x="218" y="39"/>
                    <a:pt x="543" y="39"/>
                    <a:pt x="943" y="39"/>
                  </a:cubicBezTo>
                  <a:cubicBezTo>
                    <a:pt x="1267" y="39"/>
                    <a:pt x="1630" y="39"/>
                    <a:pt x="1957" y="1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6"/>
            <p:cNvSpPr/>
            <p:nvPr/>
          </p:nvSpPr>
          <p:spPr>
            <a:xfrm flipH="1">
              <a:off x="6792715" y="4889095"/>
              <a:ext cx="600219" cy="41416"/>
            </a:xfrm>
            <a:custGeom>
              <a:avLst/>
              <a:gdLst/>
              <a:ahLst/>
              <a:cxnLst/>
              <a:rect l="l" t="t" r="r" b="b"/>
              <a:pathLst>
                <a:path w="4710" h="325" extrusionOk="0">
                  <a:moveTo>
                    <a:pt x="2284" y="0"/>
                  </a:moveTo>
                  <a:cubicBezTo>
                    <a:pt x="1160" y="0"/>
                    <a:pt x="0" y="73"/>
                    <a:pt x="111" y="218"/>
                  </a:cubicBezTo>
                  <a:cubicBezTo>
                    <a:pt x="145" y="252"/>
                    <a:pt x="290" y="290"/>
                    <a:pt x="473" y="325"/>
                  </a:cubicBezTo>
                  <a:lnTo>
                    <a:pt x="2429" y="325"/>
                  </a:lnTo>
                  <a:cubicBezTo>
                    <a:pt x="3443" y="290"/>
                    <a:pt x="4385" y="218"/>
                    <a:pt x="4385" y="218"/>
                  </a:cubicBezTo>
                  <a:cubicBezTo>
                    <a:pt x="4710" y="73"/>
                    <a:pt x="3516" y="0"/>
                    <a:pt x="2284" y="0"/>
                  </a:cubicBezTo>
                  <a:close/>
                </a:path>
              </a:pathLst>
            </a:custGeom>
            <a:solidFill>
              <a:srgbClr val="D0C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6"/>
            <p:cNvSpPr/>
            <p:nvPr/>
          </p:nvSpPr>
          <p:spPr>
            <a:xfrm flipH="1">
              <a:off x="7249570" y="4941344"/>
              <a:ext cx="134189" cy="118515"/>
            </a:xfrm>
            <a:custGeom>
              <a:avLst/>
              <a:gdLst/>
              <a:ahLst/>
              <a:cxnLst/>
              <a:rect l="l" t="t" r="r" b="b"/>
              <a:pathLst>
                <a:path w="1053" h="930" extrusionOk="0">
                  <a:moveTo>
                    <a:pt x="769" y="1"/>
                  </a:moveTo>
                  <a:cubicBezTo>
                    <a:pt x="562" y="1"/>
                    <a:pt x="473" y="749"/>
                    <a:pt x="473" y="749"/>
                  </a:cubicBezTo>
                  <a:cubicBezTo>
                    <a:pt x="473" y="749"/>
                    <a:pt x="546" y="132"/>
                    <a:pt x="363" y="97"/>
                  </a:cubicBezTo>
                  <a:cubicBezTo>
                    <a:pt x="353" y="93"/>
                    <a:pt x="344" y="91"/>
                    <a:pt x="336" y="91"/>
                  </a:cubicBezTo>
                  <a:cubicBezTo>
                    <a:pt x="199" y="91"/>
                    <a:pt x="328" y="639"/>
                    <a:pt x="328" y="639"/>
                  </a:cubicBezTo>
                  <a:cubicBezTo>
                    <a:pt x="328" y="639"/>
                    <a:pt x="225" y="355"/>
                    <a:pt x="126" y="355"/>
                  </a:cubicBezTo>
                  <a:cubicBezTo>
                    <a:pt x="108" y="355"/>
                    <a:pt x="90" y="365"/>
                    <a:pt x="73" y="387"/>
                  </a:cubicBezTo>
                  <a:cubicBezTo>
                    <a:pt x="1" y="532"/>
                    <a:pt x="291" y="929"/>
                    <a:pt x="291" y="929"/>
                  </a:cubicBezTo>
                  <a:lnTo>
                    <a:pt x="653" y="929"/>
                  </a:lnTo>
                  <a:cubicBezTo>
                    <a:pt x="653" y="929"/>
                    <a:pt x="836" y="822"/>
                    <a:pt x="943" y="532"/>
                  </a:cubicBezTo>
                  <a:cubicBezTo>
                    <a:pt x="967" y="468"/>
                    <a:pt x="967" y="443"/>
                    <a:pt x="951" y="443"/>
                  </a:cubicBezTo>
                  <a:cubicBezTo>
                    <a:pt x="895" y="443"/>
                    <a:pt x="653" y="749"/>
                    <a:pt x="653" y="749"/>
                  </a:cubicBezTo>
                  <a:cubicBezTo>
                    <a:pt x="653" y="749"/>
                    <a:pt x="1053" y="242"/>
                    <a:pt x="836" y="25"/>
                  </a:cubicBezTo>
                  <a:cubicBezTo>
                    <a:pt x="812" y="8"/>
                    <a:pt x="790" y="1"/>
                    <a:pt x="769" y="1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6"/>
            <p:cNvSpPr/>
            <p:nvPr/>
          </p:nvSpPr>
          <p:spPr>
            <a:xfrm flipH="1">
              <a:off x="8841035" y="4571311"/>
              <a:ext cx="114946" cy="100801"/>
            </a:xfrm>
            <a:custGeom>
              <a:avLst/>
              <a:gdLst/>
              <a:ahLst/>
              <a:cxnLst/>
              <a:rect l="l" t="t" r="r" b="b"/>
              <a:pathLst>
                <a:path w="902" h="791" extrusionOk="0">
                  <a:moveTo>
                    <a:pt x="661" y="0"/>
                  </a:moveTo>
                  <a:cubicBezTo>
                    <a:pt x="524" y="0"/>
                    <a:pt x="460" y="405"/>
                    <a:pt x="441" y="553"/>
                  </a:cubicBezTo>
                  <a:lnTo>
                    <a:pt x="441" y="553"/>
                  </a:lnTo>
                  <a:cubicBezTo>
                    <a:pt x="454" y="422"/>
                    <a:pt x="471" y="93"/>
                    <a:pt x="328" y="65"/>
                  </a:cubicBezTo>
                  <a:cubicBezTo>
                    <a:pt x="323" y="64"/>
                    <a:pt x="318" y="63"/>
                    <a:pt x="313" y="63"/>
                  </a:cubicBezTo>
                  <a:cubicBezTo>
                    <a:pt x="193" y="63"/>
                    <a:pt x="328" y="535"/>
                    <a:pt x="328" y="535"/>
                  </a:cubicBezTo>
                  <a:cubicBezTo>
                    <a:pt x="328" y="535"/>
                    <a:pt x="221" y="296"/>
                    <a:pt x="145" y="296"/>
                  </a:cubicBezTo>
                  <a:cubicBezTo>
                    <a:pt x="133" y="296"/>
                    <a:pt x="121" y="302"/>
                    <a:pt x="111" y="318"/>
                  </a:cubicBezTo>
                  <a:cubicBezTo>
                    <a:pt x="0" y="428"/>
                    <a:pt x="290" y="790"/>
                    <a:pt x="290" y="790"/>
                  </a:cubicBezTo>
                  <a:lnTo>
                    <a:pt x="580" y="790"/>
                  </a:lnTo>
                  <a:cubicBezTo>
                    <a:pt x="580" y="790"/>
                    <a:pt x="725" y="680"/>
                    <a:pt x="835" y="428"/>
                  </a:cubicBezTo>
                  <a:cubicBezTo>
                    <a:pt x="851" y="381"/>
                    <a:pt x="848" y="363"/>
                    <a:pt x="834" y="363"/>
                  </a:cubicBezTo>
                  <a:cubicBezTo>
                    <a:pt x="795" y="363"/>
                    <a:pt x="671" y="501"/>
                    <a:pt x="612" y="570"/>
                  </a:cubicBezTo>
                  <a:lnTo>
                    <a:pt x="612" y="570"/>
                  </a:lnTo>
                  <a:cubicBezTo>
                    <a:pt x="695" y="466"/>
                    <a:pt x="902" y="176"/>
                    <a:pt x="725" y="28"/>
                  </a:cubicBezTo>
                  <a:cubicBezTo>
                    <a:pt x="702" y="9"/>
                    <a:pt x="681" y="0"/>
                    <a:pt x="661" y="0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6"/>
            <p:cNvSpPr/>
            <p:nvPr/>
          </p:nvSpPr>
          <p:spPr>
            <a:xfrm flipH="1">
              <a:off x="6691139" y="4990662"/>
              <a:ext cx="87675" cy="32241"/>
            </a:xfrm>
            <a:custGeom>
              <a:avLst/>
              <a:gdLst/>
              <a:ahLst/>
              <a:cxnLst/>
              <a:rect l="l" t="t" r="r" b="b"/>
              <a:pathLst>
                <a:path w="688" h="253" extrusionOk="0">
                  <a:moveTo>
                    <a:pt x="218" y="0"/>
                  </a:moveTo>
                  <a:cubicBezTo>
                    <a:pt x="218" y="0"/>
                    <a:pt x="1" y="252"/>
                    <a:pt x="218" y="252"/>
                  </a:cubicBezTo>
                  <a:lnTo>
                    <a:pt x="688" y="252"/>
                  </a:lnTo>
                  <a:cubicBezTo>
                    <a:pt x="688" y="252"/>
                    <a:pt x="543" y="0"/>
                    <a:pt x="470" y="0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6"/>
            <p:cNvSpPr/>
            <p:nvPr/>
          </p:nvSpPr>
          <p:spPr>
            <a:xfrm flipH="1">
              <a:off x="7245109" y="5045970"/>
              <a:ext cx="92390" cy="32368"/>
            </a:xfrm>
            <a:custGeom>
              <a:avLst/>
              <a:gdLst/>
              <a:ahLst/>
              <a:cxnLst/>
              <a:rect l="l" t="t" r="r" b="b"/>
              <a:pathLst>
                <a:path w="725" h="254" extrusionOk="0">
                  <a:moveTo>
                    <a:pt x="218" y="1"/>
                  </a:moveTo>
                  <a:cubicBezTo>
                    <a:pt x="218" y="1"/>
                    <a:pt x="0" y="253"/>
                    <a:pt x="218" y="253"/>
                  </a:cubicBezTo>
                  <a:lnTo>
                    <a:pt x="725" y="253"/>
                  </a:lnTo>
                  <a:cubicBezTo>
                    <a:pt x="725" y="253"/>
                    <a:pt x="545" y="1"/>
                    <a:pt x="473" y="1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46"/>
          <p:cNvGrpSpPr/>
          <p:nvPr/>
        </p:nvGrpSpPr>
        <p:grpSpPr>
          <a:xfrm>
            <a:off x="6603220" y="2963900"/>
            <a:ext cx="2123726" cy="1943787"/>
            <a:chOff x="6603220" y="2963900"/>
            <a:chExt cx="2123726" cy="1943787"/>
          </a:xfrm>
        </p:grpSpPr>
        <p:sp>
          <p:nvSpPr>
            <p:cNvPr id="524" name="Google Shape;524;p46"/>
            <p:cNvSpPr/>
            <p:nvPr/>
          </p:nvSpPr>
          <p:spPr>
            <a:xfrm flipH="1">
              <a:off x="7683492" y="3056165"/>
              <a:ext cx="83215" cy="88185"/>
            </a:xfrm>
            <a:custGeom>
              <a:avLst/>
              <a:gdLst/>
              <a:ahLst/>
              <a:cxnLst/>
              <a:rect l="l" t="t" r="r" b="b"/>
              <a:pathLst>
                <a:path w="653" h="692" extrusionOk="0">
                  <a:moveTo>
                    <a:pt x="253" y="0"/>
                  </a:moveTo>
                  <a:cubicBezTo>
                    <a:pt x="253" y="0"/>
                    <a:pt x="1" y="290"/>
                    <a:pt x="35" y="507"/>
                  </a:cubicBezTo>
                  <a:cubicBezTo>
                    <a:pt x="64" y="672"/>
                    <a:pt x="320" y="692"/>
                    <a:pt x="443" y="692"/>
                  </a:cubicBezTo>
                  <a:cubicBezTo>
                    <a:pt x="482" y="692"/>
                    <a:pt x="508" y="690"/>
                    <a:pt x="508" y="690"/>
                  </a:cubicBezTo>
                  <a:lnTo>
                    <a:pt x="653" y="7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6"/>
            <p:cNvSpPr/>
            <p:nvPr/>
          </p:nvSpPr>
          <p:spPr>
            <a:xfrm flipH="1">
              <a:off x="7863689" y="3578020"/>
              <a:ext cx="147825" cy="83215"/>
            </a:xfrm>
            <a:custGeom>
              <a:avLst/>
              <a:gdLst/>
              <a:ahLst/>
              <a:cxnLst/>
              <a:rect l="l" t="t" r="r" b="b"/>
              <a:pathLst>
                <a:path w="1160" h="653" extrusionOk="0">
                  <a:moveTo>
                    <a:pt x="797" y="0"/>
                  </a:moveTo>
                  <a:cubicBezTo>
                    <a:pt x="797" y="0"/>
                    <a:pt x="545" y="35"/>
                    <a:pt x="328" y="218"/>
                  </a:cubicBezTo>
                  <a:cubicBezTo>
                    <a:pt x="145" y="397"/>
                    <a:pt x="0" y="652"/>
                    <a:pt x="0" y="652"/>
                  </a:cubicBezTo>
                  <a:lnTo>
                    <a:pt x="652" y="652"/>
                  </a:lnTo>
                  <a:lnTo>
                    <a:pt x="1159" y="435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4B4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6"/>
            <p:cNvSpPr/>
            <p:nvPr/>
          </p:nvSpPr>
          <p:spPr>
            <a:xfrm flipH="1">
              <a:off x="7554148" y="3227058"/>
              <a:ext cx="355799" cy="406390"/>
            </a:xfrm>
            <a:custGeom>
              <a:avLst/>
              <a:gdLst/>
              <a:ahLst/>
              <a:cxnLst/>
              <a:rect l="l" t="t" r="r" b="b"/>
              <a:pathLst>
                <a:path w="2792" h="3189" extrusionOk="0">
                  <a:moveTo>
                    <a:pt x="2574" y="1"/>
                  </a:moveTo>
                  <a:cubicBezTo>
                    <a:pt x="2574" y="1"/>
                    <a:pt x="2246" y="2175"/>
                    <a:pt x="0" y="2754"/>
                  </a:cubicBezTo>
                  <a:lnTo>
                    <a:pt x="218" y="3189"/>
                  </a:lnTo>
                  <a:lnTo>
                    <a:pt x="725" y="3006"/>
                  </a:lnTo>
                  <a:lnTo>
                    <a:pt x="1777" y="2209"/>
                  </a:lnTo>
                  <a:lnTo>
                    <a:pt x="2791" y="760"/>
                  </a:lnTo>
                  <a:lnTo>
                    <a:pt x="2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6"/>
            <p:cNvSpPr/>
            <p:nvPr/>
          </p:nvSpPr>
          <p:spPr>
            <a:xfrm flipH="1">
              <a:off x="7466724" y="3928855"/>
              <a:ext cx="212434" cy="549245"/>
            </a:xfrm>
            <a:custGeom>
              <a:avLst/>
              <a:gdLst/>
              <a:ahLst/>
              <a:cxnLst/>
              <a:rect l="l" t="t" r="r" b="b"/>
              <a:pathLst>
                <a:path w="1667" h="4310" extrusionOk="0">
                  <a:moveTo>
                    <a:pt x="1632" y="0"/>
                  </a:moveTo>
                  <a:lnTo>
                    <a:pt x="545" y="180"/>
                  </a:lnTo>
                  <a:cubicBezTo>
                    <a:pt x="0" y="2354"/>
                    <a:pt x="653" y="4310"/>
                    <a:pt x="653" y="4310"/>
                  </a:cubicBezTo>
                  <a:lnTo>
                    <a:pt x="1342" y="4310"/>
                  </a:lnTo>
                  <a:cubicBezTo>
                    <a:pt x="1052" y="2209"/>
                    <a:pt x="1667" y="73"/>
                    <a:pt x="1632" y="0"/>
                  </a:cubicBezTo>
                  <a:close/>
                </a:path>
              </a:pathLst>
            </a:custGeom>
            <a:solidFill>
              <a:srgbClr val="F4B4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6"/>
            <p:cNvSpPr/>
            <p:nvPr/>
          </p:nvSpPr>
          <p:spPr>
            <a:xfrm flipH="1">
              <a:off x="7882170" y="3647091"/>
              <a:ext cx="253851" cy="180321"/>
            </a:xfrm>
            <a:custGeom>
              <a:avLst/>
              <a:gdLst/>
              <a:ahLst/>
              <a:cxnLst/>
              <a:rect l="l" t="t" r="r" b="b"/>
              <a:pathLst>
                <a:path w="1992" h="1415" extrusionOk="0">
                  <a:moveTo>
                    <a:pt x="760" y="0"/>
                  </a:moveTo>
                  <a:cubicBezTo>
                    <a:pt x="542" y="0"/>
                    <a:pt x="363" y="145"/>
                    <a:pt x="290" y="362"/>
                  </a:cubicBezTo>
                  <a:lnTo>
                    <a:pt x="1" y="1377"/>
                  </a:lnTo>
                  <a:lnTo>
                    <a:pt x="180" y="1414"/>
                  </a:lnTo>
                  <a:lnTo>
                    <a:pt x="470" y="362"/>
                  </a:lnTo>
                  <a:cubicBezTo>
                    <a:pt x="508" y="255"/>
                    <a:pt x="615" y="183"/>
                    <a:pt x="760" y="183"/>
                  </a:cubicBezTo>
                  <a:lnTo>
                    <a:pt x="1774" y="183"/>
                  </a:lnTo>
                  <a:lnTo>
                    <a:pt x="19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6"/>
            <p:cNvSpPr/>
            <p:nvPr/>
          </p:nvSpPr>
          <p:spPr>
            <a:xfrm flipH="1">
              <a:off x="6654194" y="4117972"/>
              <a:ext cx="784872" cy="789715"/>
            </a:xfrm>
            <a:custGeom>
              <a:avLst/>
              <a:gdLst/>
              <a:ahLst/>
              <a:cxnLst/>
              <a:rect l="l" t="t" r="r" b="b"/>
              <a:pathLst>
                <a:path w="6159" h="6197" extrusionOk="0">
                  <a:moveTo>
                    <a:pt x="3081" y="255"/>
                  </a:moveTo>
                  <a:cubicBezTo>
                    <a:pt x="4637" y="255"/>
                    <a:pt x="5906" y="1522"/>
                    <a:pt x="5906" y="3081"/>
                  </a:cubicBezTo>
                  <a:cubicBezTo>
                    <a:pt x="5906" y="4675"/>
                    <a:pt x="4637" y="5941"/>
                    <a:pt x="3081" y="5941"/>
                  </a:cubicBezTo>
                  <a:cubicBezTo>
                    <a:pt x="1487" y="5941"/>
                    <a:pt x="218" y="4675"/>
                    <a:pt x="218" y="3081"/>
                  </a:cubicBezTo>
                  <a:cubicBezTo>
                    <a:pt x="218" y="1522"/>
                    <a:pt x="1487" y="255"/>
                    <a:pt x="3081" y="255"/>
                  </a:cubicBezTo>
                  <a:close/>
                  <a:moveTo>
                    <a:pt x="3081" y="0"/>
                  </a:moveTo>
                  <a:cubicBezTo>
                    <a:pt x="1377" y="0"/>
                    <a:pt x="0" y="1377"/>
                    <a:pt x="0" y="3081"/>
                  </a:cubicBezTo>
                  <a:cubicBezTo>
                    <a:pt x="0" y="4782"/>
                    <a:pt x="1377" y="6196"/>
                    <a:pt x="3081" y="6196"/>
                  </a:cubicBezTo>
                  <a:cubicBezTo>
                    <a:pt x="4782" y="6196"/>
                    <a:pt x="6159" y="4782"/>
                    <a:pt x="6159" y="3081"/>
                  </a:cubicBezTo>
                  <a:cubicBezTo>
                    <a:pt x="6159" y="1377"/>
                    <a:pt x="4782" y="0"/>
                    <a:pt x="3081" y="0"/>
                  </a:cubicBezTo>
                  <a:close/>
                </a:path>
              </a:pathLst>
            </a:custGeom>
            <a:solidFill>
              <a:srgbClr val="353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6"/>
            <p:cNvSpPr/>
            <p:nvPr/>
          </p:nvSpPr>
          <p:spPr>
            <a:xfrm flipH="1">
              <a:off x="7941947" y="4117972"/>
              <a:ext cx="785000" cy="789715"/>
            </a:xfrm>
            <a:custGeom>
              <a:avLst/>
              <a:gdLst/>
              <a:ahLst/>
              <a:cxnLst/>
              <a:rect l="l" t="t" r="r" b="b"/>
              <a:pathLst>
                <a:path w="6160" h="6197" extrusionOk="0">
                  <a:moveTo>
                    <a:pt x="3078" y="255"/>
                  </a:moveTo>
                  <a:cubicBezTo>
                    <a:pt x="4638" y="255"/>
                    <a:pt x="5904" y="1522"/>
                    <a:pt x="5904" y="3081"/>
                  </a:cubicBezTo>
                  <a:cubicBezTo>
                    <a:pt x="5904" y="4675"/>
                    <a:pt x="4638" y="5941"/>
                    <a:pt x="3078" y="5941"/>
                  </a:cubicBezTo>
                  <a:cubicBezTo>
                    <a:pt x="1522" y="5941"/>
                    <a:pt x="218" y="4675"/>
                    <a:pt x="218" y="3081"/>
                  </a:cubicBezTo>
                  <a:cubicBezTo>
                    <a:pt x="218" y="1522"/>
                    <a:pt x="1522" y="255"/>
                    <a:pt x="3078" y="255"/>
                  </a:cubicBezTo>
                  <a:close/>
                  <a:moveTo>
                    <a:pt x="3078" y="0"/>
                  </a:moveTo>
                  <a:cubicBezTo>
                    <a:pt x="1377" y="0"/>
                    <a:pt x="1" y="1377"/>
                    <a:pt x="1" y="3081"/>
                  </a:cubicBezTo>
                  <a:cubicBezTo>
                    <a:pt x="1" y="4782"/>
                    <a:pt x="1377" y="6196"/>
                    <a:pt x="3078" y="6196"/>
                  </a:cubicBezTo>
                  <a:cubicBezTo>
                    <a:pt x="4782" y="6196"/>
                    <a:pt x="6159" y="4782"/>
                    <a:pt x="6159" y="3081"/>
                  </a:cubicBezTo>
                  <a:cubicBezTo>
                    <a:pt x="6159" y="1377"/>
                    <a:pt x="4782" y="0"/>
                    <a:pt x="3078" y="0"/>
                  </a:cubicBezTo>
                  <a:close/>
                </a:path>
              </a:pathLst>
            </a:custGeom>
            <a:solidFill>
              <a:srgbClr val="353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6"/>
            <p:cNvSpPr/>
            <p:nvPr/>
          </p:nvSpPr>
          <p:spPr>
            <a:xfrm flipH="1">
              <a:off x="7974442" y="4150468"/>
              <a:ext cx="724850" cy="724723"/>
            </a:xfrm>
            <a:custGeom>
              <a:avLst/>
              <a:gdLst/>
              <a:ahLst/>
              <a:cxnLst/>
              <a:rect l="l" t="t" r="r" b="b"/>
              <a:pathLst>
                <a:path w="5688" h="5687" extrusionOk="0">
                  <a:moveTo>
                    <a:pt x="2861" y="397"/>
                  </a:moveTo>
                  <a:cubicBezTo>
                    <a:pt x="4203" y="397"/>
                    <a:pt x="5290" y="1484"/>
                    <a:pt x="5290" y="2826"/>
                  </a:cubicBezTo>
                  <a:cubicBezTo>
                    <a:pt x="5290" y="4165"/>
                    <a:pt x="4203" y="5251"/>
                    <a:pt x="2861" y="5251"/>
                  </a:cubicBezTo>
                  <a:cubicBezTo>
                    <a:pt x="1522" y="5251"/>
                    <a:pt x="436" y="4165"/>
                    <a:pt x="436" y="2826"/>
                  </a:cubicBezTo>
                  <a:cubicBezTo>
                    <a:pt x="436" y="1919"/>
                    <a:pt x="1123" y="397"/>
                    <a:pt x="2861" y="397"/>
                  </a:cubicBezTo>
                  <a:close/>
                  <a:moveTo>
                    <a:pt x="2861" y="0"/>
                  </a:moveTo>
                  <a:cubicBezTo>
                    <a:pt x="1305" y="0"/>
                    <a:pt x="1" y="1267"/>
                    <a:pt x="1" y="2826"/>
                  </a:cubicBezTo>
                  <a:cubicBezTo>
                    <a:pt x="1" y="4420"/>
                    <a:pt x="1305" y="5686"/>
                    <a:pt x="2861" y="5686"/>
                  </a:cubicBezTo>
                  <a:cubicBezTo>
                    <a:pt x="4421" y="5686"/>
                    <a:pt x="5687" y="4420"/>
                    <a:pt x="5687" y="2826"/>
                  </a:cubicBezTo>
                  <a:cubicBezTo>
                    <a:pt x="5687" y="1267"/>
                    <a:pt x="4421" y="0"/>
                    <a:pt x="28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6"/>
            <p:cNvSpPr/>
            <p:nvPr/>
          </p:nvSpPr>
          <p:spPr>
            <a:xfrm flipH="1">
              <a:off x="6686307" y="4150468"/>
              <a:ext cx="725105" cy="724723"/>
            </a:xfrm>
            <a:custGeom>
              <a:avLst/>
              <a:gdLst/>
              <a:ahLst/>
              <a:cxnLst/>
              <a:rect l="l" t="t" r="r" b="b"/>
              <a:pathLst>
                <a:path w="5690" h="5687" extrusionOk="0">
                  <a:moveTo>
                    <a:pt x="2864" y="397"/>
                  </a:moveTo>
                  <a:cubicBezTo>
                    <a:pt x="4203" y="397"/>
                    <a:pt x="5290" y="1484"/>
                    <a:pt x="5290" y="2826"/>
                  </a:cubicBezTo>
                  <a:cubicBezTo>
                    <a:pt x="5290" y="4165"/>
                    <a:pt x="4203" y="5251"/>
                    <a:pt x="2864" y="5251"/>
                  </a:cubicBezTo>
                  <a:cubicBezTo>
                    <a:pt x="1522" y="5251"/>
                    <a:pt x="435" y="4165"/>
                    <a:pt x="435" y="2826"/>
                  </a:cubicBezTo>
                  <a:cubicBezTo>
                    <a:pt x="435" y="1919"/>
                    <a:pt x="1125" y="397"/>
                    <a:pt x="2864" y="397"/>
                  </a:cubicBezTo>
                  <a:close/>
                  <a:moveTo>
                    <a:pt x="2864" y="0"/>
                  </a:moveTo>
                  <a:cubicBezTo>
                    <a:pt x="1270" y="0"/>
                    <a:pt x="1" y="1267"/>
                    <a:pt x="1" y="2826"/>
                  </a:cubicBezTo>
                  <a:cubicBezTo>
                    <a:pt x="1" y="4420"/>
                    <a:pt x="1270" y="5686"/>
                    <a:pt x="2864" y="5686"/>
                  </a:cubicBezTo>
                  <a:cubicBezTo>
                    <a:pt x="4420" y="5686"/>
                    <a:pt x="5689" y="4420"/>
                    <a:pt x="5689" y="2826"/>
                  </a:cubicBezTo>
                  <a:cubicBezTo>
                    <a:pt x="5689" y="1267"/>
                    <a:pt x="4420" y="0"/>
                    <a:pt x="28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6"/>
            <p:cNvSpPr/>
            <p:nvPr/>
          </p:nvSpPr>
          <p:spPr>
            <a:xfrm flipH="1">
              <a:off x="8274419" y="4450328"/>
              <a:ext cx="120171" cy="120171"/>
            </a:xfrm>
            <a:custGeom>
              <a:avLst/>
              <a:gdLst/>
              <a:ahLst/>
              <a:cxnLst/>
              <a:rect l="l" t="t" r="r" b="b"/>
              <a:pathLst>
                <a:path w="943" h="943" extrusionOk="0">
                  <a:moveTo>
                    <a:pt x="470" y="0"/>
                  </a:moveTo>
                  <a:cubicBezTo>
                    <a:pt x="218" y="0"/>
                    <a:pt x="1" y="218"/>
                    <a:pt x="1" y="473"/>
                  </a:cubicBezTo>
                  <a:cubicBezTo>
                    <a:pt x="1" y="763"/>
                    <a:pt x="218" y="942"/>
                    <a:pt x="470" y="942"/>
                  </a:cubicBezTo>
                  <a:cubicBezTo>
                    <a:pt x="725" y="942"/>
                    <a:pt x="943" y="763"/>
                    <a:pt x="943" y="473"/>
                  </a:cubicBezTo>
                  <a:cubicBezTo>
                    <a:pt x="943" y="218"/>
                    <a:pt x="725" y="0"/>
                    <a:pt x="4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6"/>
            <p:cNvSpPr/>
            <p:nvPr/>
          </p:nvSpPr>
          <p:spPr>
            <a:xfrm flipH="1">
              <a:off x="6977364" y="4450328"/>
              <a:ext cx="120171" cy="120171"/>
            </a:xfrm>
            <a:custGeom>
              <a:avLst/>
              <a:gdLst/>
              <a:ahLst/>
              <a:cxnLst/>
              <a:rect l="l" t="t" r="r" b="b"/>
              <a:pathLst>
                <a:path w="943" h="943" extrusionOk="0">
                  <a:moveTo>
                    <a:pt x="473" y="0"/>
                  </a:moveTo>
                  <a:cubicBezTo>
                    <a:pt x="218" y="0"/>
                    <a:pt x="1" y="218"/>
                    <a:pt x="1" y="473"/>
                  </a:cubicBezTo>
                  <a:cubicBezTo>
                    <a:pt x="1" y="763"/>
                    <a:pt x="218" y="942"/>
                    <a:pt x="473" y="942"/>
                  </a:cubicBezTo>
                  <a:cubicBezTo>
                    <a:pt x="725" y="942"/>
                    <a:pt x="943" y="763"/>
                    <a:pt x="943" y="473"/>
                  </a:cubicBezTo>
                  <a:cubicBezTo>
                    <a:pt x="943" y="218"/>
                    <a:pt x="725" y="0"/>
                    <a:pt x="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6"/>
            <p:cNvSpPr/>
            <p:nvPr/>
          </p:nvSpPr>
          <p:spPr>
            <a:xfrm flipH="1">
              <a:off x="7882175" y="4058076"/>
              <a:ext cx="600219" cy="452522"/>
            </a:xfrm>
            <a:custGeom>
              <a:avLst/>
              <a:gdLst/>
              <a:ahLst/>
              <a:cxnLst/>
              <a:rect l="l" t="t" r="r" b="b"/>
              <a:pathLst>
                <a:path w="4710" h="3551" extrusionOk="0">
                  <a:moveTo>
                    <a:pt x="1159" y="1"/>
                  </a:moveTo>
                  <a:cubicBezTo>
                    <a:pt x="797" y="1"/>
                    <a:pt x="435" y="35"/>
                    <a:pt x="73" y="146"/>
                  </a:cubicBezTo>
                  <a:cubicBezTo>
                    <a:pt x="73" y="180"/>
                    <a:pt x="38" y="180"/>
                    <a:pt x="0" y="180"/>
                  </a:cubicBezTo>
                  <a:lnTo>
                    <a:pt x="73" y="435"/>
                  </a:lnTo>
                  <a:cubicBezTo>
                    <a:pt x="110" y="398"/>
                    <a:pt x="145" y="398"/>
                    <a:pt x="145" y="398"/>
                  </a:cubicBezTo>
                  <a:cubicBezTo>
                    <a:pt x="473" y="290"/>
                    <a:pt x="835" y="218"/>
                    <a:pt x="1159" y="218"/>
                  </a:cubicBezTo>
                  <a:cubicBezTo>
                    <a:pt x="3008" y="218"/>
                    <a:pt x="4492" y="1739"/>
                    <a:pt x="4492" y="3551"/>
                  </a:cubicBezTo>
                  <a:lnTo>
                    <a:pt x="4710" y="3551"/>
                  </a:lnTo>
                  <a:cubicBezTo>
                    <a:pt x="4710" y="1595"/>
                    <a:pt x="3116" y="1"/>
                    <a:pt x="11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6"/>
            <p:cNvSpPr/>
            <p:nvPr/>
          </p:nvSpPr>
          <p:spPr>
            <a:xfrm flipH="1">
              <a:off x="6603220" y="4067379"/>
              <a:ext cx="831131" cy="443219"/>
            </a:xfrm>
            <a:custGeom>
              <a:avLst/>
              <a:gdLst/>
              <a:ahLst/>
              <a:cxnLst/>
              <a:rect l="l" t="t" r="r" b="b"/>
              <a:pathLst>
                <a:path w="6522" h="3478" extrusionOk="0">
                  <a:moveTo>
                    <a:pt x="3044" y="0"/>
                  </a:moveTo>
                  <a:cubicBezTo>
                    <a:pt x="1775" y="0"/>
                    <a:pt x="615" y="652"/>
                    <a:pt x="1" y="1739"/>
                  </a:cubicBezTo>
                  <a:lnTo>
                    <a:pt x="218" y="1846"/>
                  </a:lnTo>
                  <a:cubicBezTo>
                    <a:pt x="798" y="870"/>
                    <a:pt x="1885" y="217"/>
                    <a:pt x="3044" y="217"/>
                  </a:cubicBezTo>
                  <a:cubicBezTo>
                    <a:pt x="4817" y="217"/>
                    <a:pt x="6304" y="1701"/>
                    <a:pt x="6304" y="3478"/>
                  </a:cubicBezTo>
                  <a:lnTo>
                    <a:pt x="6522" y="3478"/>
                  </a:lnTo>
                  <a:cubicBezTo>
                    <a:pt x="6522" y="1556"/>
                    <a:pt x="4962" y="0"/>
                    <a:pt x="30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6"/>
            <p:cNvSpPr/>
            <p:nvPr/>
          </p:nvSpPr>
          <p:spPr>
            <a:xfrm flipH="1">
              <a:off x="7009498" y="3808809"/>
              <a:ext cx="1338832" cy="770854"/>
            </a:xfrm>
            <a:custGeom>
              <a:avLst/>
              <a:gdLst/>
              <a:ahLst/>
              <a:cxnLst/>
              <a:rect l="l" t="t" r="r" b="b"/>
              <a:pathLst>
                <a:path w="10506" h="6049" extrusionOk="0">
                  <a:moveTo>
                    <a:pt x="1667" y="760"/>
                  </a:moveTo>
                  <a:cubicBezTo>
                    <a:pt x="2029" y="1015"/>
                    <a:pt x="3078" y="1702"/>
                    <a:pt x="4092" y="2426"/>
                  </a:cubicBezTo>
                  <a:cubicBezTo>
                    <a:pt x="4744" y="2861"/>
                    <a:pt x="5396" y="3296"/>
                    <a:pt x="5869" y="3623"/>
                  </a:cubicBezTo>
                  <a:cubicBezTo>
                    <a:pt x="6266" y="3875"/>
                    <a:pt x="6483" y="4020"/>
                    <a:pt x="6593" y="4093"/>
                  </a:cubicBezTo>
                  <a:lnTo>
                    <a:pt x="6014" y="5724"/>
                  </a:lnTo>
                  <a:lnTo>
                    <a:pt x="1522" y="1267"/>
                  </a:lnTo>
                  <a:lnTo>
                    <a:pt x="1667" y="760"/>
                  </a:lnTo>
                  <a:close/>
                  <a:moveTo>
                    <a:pt x="7570" y="2102"/>
                  </a:moveTo>
                  <a:lnTo>
                    <a:pt x="10071" y="5434"/>
                  </a:lnTo>
                  <a:lnTo>
                    <a:pt x="6266" y="5797"/>
                  </a:lnTo>
                  <a:lnTo>
                    <a:pt x="7570" y="2102"/>
                  </a:lnTo>
                  <a:close/>
                  <a:moveTo>
                    <a:pt x="1667" y="0"/>
                  </a:moveTo>
                  <a:lnTo>
                    <a:pt x="0" y="5469"/>
                  </a:lnTo>
                  <a:lnTo>
                    <a:pt x="218" y="5542"/>
                  </a:lnTo>
                  <a:lnTo>
                    <a:pt x="1449" y="1522"/>
                  </a:lnTo>
                  <a:lnTo>
                    <a:pt x="6014" y="6049"/>
                  </a:lnTo>
                  <a:lnTo>
                    <a:pt x="10506" y="5614"/>
                  </a:lnTo>
                  <a:lnTo>
                    <a:pt x="7680" y="1847"/>
                  </a:lnTo>
                  <a:lnTo>
                    <a:pt x="8294" y="73"/>
                  </a:lnTo>
                  <a:lnTo>
                    <a:pt x="8077" y="0"/>
                  </a:lnTo>
                  <a:lnTo>
                    <a:pt x="6701" y="3875"/>
                  </a:lnTo>
                  <a:cubicBezTo>
                    <a:pt x="6121" y="3513"/>
                    <a:pt x="3550" y="1739"/>
                    <a:pt x="1774" y="508"/>
                  </a:cubicBezTo>
                  <a:lnTo>
                    <a:pt x="1884" y="73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6"/>
            <p:cNvSpPr/>
            <p:nvPr/>
          </p:nvSpPr>
          <p:spPr>
            <a:xfrm flipH="1">
              <a:off x="7443403" y="4441025"/>
              <a:ext cx="230912" cy="231040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4" y="1"/>
                  </a:moveTo>
                  <a:cubicBezTo>
                    <a:pt x="397" y="1"/>
                    <a:pt x="0" y="436"/>
                    <a:pt x="0" y="908"/>
                  </a:cubicBezTo>
                  <a:cubicBezTo>
                    <a:pt x="0" y="1415"/>
                    <a:pt x="397" y="1812"/>
                    <a:pt x="904" y="1812"/>
                  </a:cubicBezTo>
                  <a:cubicBezTo>
                    <a:pt x="1377" y="1812"/>
                    <a:pt x="1811" y="1415"/>
                    <a:pt x="1811" y="908"/>
                  </a:cubicBezTo>
                  <a:cubicBezTo>
                    <a:pt x="1811" y="436"/>
                    <a:pt x="1377" y="1"/>
                    <a:pt x="9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 flipH="1">
              <a:off x="7189677" y="3785488"/>
              <a:ext cx="281504" cy="55562"/>
            </a:xfrm>
            <a:custGeom>
              <a:avLst/>
              <a:gdLst/>
              <a:ahLst/>
              <a:cxnLst/>
              <a:rect l="l" t="t" r="r" b="b"/>
              <a:pathLst>
                <a:path w="2209" h="436" extrusionOk="0">
                  <a:moveTo>
                    <a:pt x="217" y="1"/>
                  </a:moveTo>
                  <a:cubicBezTo>
                    <a:pt x="107" y="1"/>
                    <a:pt x="0" y="111"/>
                    <a:pt x="0" y="218"/>
                  </a:cubicBezTo>
                  <a:cubicBezTo>
                    <a:pt x="0" y="328"/>
                    <a:pt x="107" y="436"/>
                    <a:pt x="217" y="436"/>
                  </a:cubicBezTo>
                  <a:lnTo>
                    <a:pt x="1991" y="436"/>
                  </a:lnTo>
                  <a:cubicBezTo>
                    <a:pt x="2136" y="436"/>
                    <a:pt x="2208" y="328"/>
                    <a:pt x="2208" y="218"/>
                  </a:cubicBezTo>
                  <a:cubicBezTo>
                    <a:pt x="2208" y="111"/>
                    <a:pt x="2136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 flipH="1">
              <a:off x="7609582" y="3827288"/>
              <a:ext cx="300364" cy="517131"/>
            </a:xfrm>
            <a:custGeom>
              <a:avLst/>
              <a:gdLst/>
              <a:ahLst/>
              <a:cxnLst/>
              <a:rect l="l" t="t" r="r" b="b"/>
              <a:pathLst>
                <a:path w="2357" h="4058" extrusionOk="0">
                  <a:moveTo>
                    <a:pt x="1232" y="0"/>
                  </a:moveTo>
                  <a:cubicBezTo>
                    <a:pt x="1232" y="0"/>
                    <a:pt x="0" y="615"/>
                    <a:pt x="290" y="1449"/>
                  </a:cubicBezTo>
                  <a:cubicBezTo>
                    <a:pt x="507" y="2101"/>
                    <a:pt x="1884" y="4058"/>
                    <a:pt x="1884" y="4058"/>
                  </a:cubicBezTo>
                  <a:lnTo>
                    <a:pt x="2356" y="3623"/>
                  </a:lnTo>
                  <a:cubicBezTo>
                    <a:pt x="2356" y="3623"/>
                    <a:pt x="1522" y="1919"/>
                    <a:pt x="1342" y="1449"/>
                  </a:cubicBezTo>
                  <a:cubicBezTo>
                    <a:pt x="1304" y="1339"/>
                    <a:pt x="2067" y="797"/>
                    <a:pt x="2101" y="725"/>
                  </a:cubicBezTo>
                  <a:cubicBezTo>
                    <a:pt x="2174" y="508"/>
                    <a:pt x="1232" y="0"/>
                    <a:pt x="1232" y="0"/>
                  </a:cubicBezTo>
                  <a:close/>
                </a:path>
              </a:pathLst>
            </a:custGeom>
            <a:solidFill>
              <a:srgbClr val="FEB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6"/>
            <p:cNvSpPr/>
            <p:nvPr/>
          </p:nvSpPr>
          <p:spPr>
            <a:xfrm flipH="1">
              <a:off x="7245118" y="3568717"/>
              <a:ext cx="674131" cy="519170"/>
            </a:xfrm>
            <a:custGeom>
              <a:avLst/>
              <a:gdLst/>
              <a:ahLst/>
              <a:cxnLst/>
              <a:rect l="l" t="t" r="r" b="b"/>
              <a:pathLst>
                <a:path w="5290" h="4074" extrusionOk="0">
                  <a:moveTo>
                    <a:pt x="3806" y="1"/>
                  </a:moveTo>
                  <a:cubicBezTo>
                    <a:pt x="3806" y="1"/>
                    <a:pt x="3371" y="653"/>
                    <a:pt x="3299" y="688"/>
                  </a:cubicBezTo>
                  <a:cubicBezTo>
                    <a:pt x="3044" y="832"/>
                    <a:pt x="2899" y="943"/>
                    <a:pt x="1884" y="1450"/>
                  </a:cubicBezTo>
                  <a:cubicBezTo>
                    <a:pt x="1705" y="1557"/>
                    <a:pt x="1560" y="1629"/>
                    <a:pt x="1415" y="1740"/>
                  </a:cubicBezTo>
                  <a:cubicBezTo>
                    <a:pt x="980" y="2029"/>
                    <a:pt x="363" y="2499"/>
                    <a:pt x="218" y="2899"/>
                  </a:cubicBezTo>
                  <a:cubicBezTo>
                    <a:pt x="1" y="3513"/>
                    <a:pt x="473" y="3986"/>
                    <a:pt x="580" y="4058"/>
                  </a:cubicBezTo>
                  <a:cubicBezTo>
                    <a:pt x="592" y="4069"/>
                    <a:pt x="600" y="4074"/>
                    <a:pt x="607" y="4074"/>
                  </a:cubicBezTo>
                  <a:cubicBezTo>
                    <a:pt x="669" y="4074"/>
                    <a:pt x="608" y="3688"/>
                    <a:pt x="1160" y="3623"/>
                  </a:cubicBezTo>
                  <a:cubicBezTo>
                    <a:pt x="1179" y="3622"/>
                    <a:pt x="1199" y="3622"/>
                    <a:pt x="1218" y="3622"/>
                  </a:cubicBezTo>
                  <a:cubicBezTo>
                    <a:pt x="1751" y="3622"/>
                    <a:pt x="2130" y="4071"/>
                    <a:pt x="2832" y="4071"/>
                  </a:cubicBezTo>
                  <a:cubicBezTo>
                    <a:pt x="2899" y="4071"/>
                    <a:pt x="2970" y="4067"/>
                    <a:pt x="3044" y="4058"/>
                  </a:cubicBezTo>
                  <a:cubicBezTo>
                    <a:pt x="3878" y="3986"/>
                    <a:pt x="4096" y="3551"/>
                    <a:pt x="4096" y="3551"/>
                  </a:cubicBezTo>
                  <a:cubicBezTo>
                    <a:pt x="4096" y="3551"/>
                    <a:pt x="3768" y="3223"/>
                    <a:pt x="3986" y="2754"/>
                  </a:cubicBezTo>
                  <a:cubicBezTo>
                    <a:pt x="4096" y="2609"/>
                    <a:pt x="4168" y="2537"/>
                    <a:pt x="4710" y="2137"/>
                  </a:cubicBezTo>
                  <a:cubicBezTo>
                    <a:pt x="5290" y="1702"/>
                    <a:pt x="5290" y="653"/>
                    <a:pt x="5290" y="653"/>
                  </a:cubicBezTo>
                  <a:lnTo>
                    <a:pt x="4748" y="218"/>
                  </a:lnTo>
                  <a:lnTo>
                    <a:pt x="38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6"/>
            <p:cNvSpPr/>
            <p:nvPr/>
          </p:nvSpPr>
          <p:spPr>
            <a:xfrm flipH="1">
              <a:off x="7526620" y="4265672"/>
              <a:ext cx="249263" cy="286474"/>
            </a:xfrm>
            <a:custGeom>
              <a:avLst/>
              <a:gdLst/>
              <a:ahLst/>
              <a:cxnLst/>
              <a:rect l="l" t="t" r="r" b="b"/>
              <a:pathLst>
                <a:path w="1956" h="2248" extrusionOk="0">
                  <a:moveTo>
                    <a:pt x="1412" y="0"/>
                  </a:moveTo>
                  <a:lnTo>
                    <a:pt x="542" y="580"/>
                  </a:lnTo>
                  <a:cubicBezTo>
                    <a:pt x="542" y="580"/>
                    <a:pt x="832" y="835"/>
                    <a:pt x="832" y="1015"/>
                  </a:cubicBezTo>
                  <a:cubicBezTo>
                    <a:pt x="797" y="1087"/>
                    <a:pt x="435" y="1449"/>
                    <a:pt x="218" y="1739"/>
                  </a:cubicBezTo>
                  <a:cubicBezTo>
                    <a:pt x="0" y="2029"/>
                    <a:pt x="0" y="2246"/>
                    <a:pt x="180" y="2246"/>
                  </a:cubicBezTo>
                  <a:cubicBezTo>
                    <a:pt x="183" y="2247"/>
                    <a:pt x="187" y="2247"/>
                    <a:pt x="190" y="2247"/>
                  </a:cubicBezTo>
                  <a:cubicBezTo>
                    <a:pt x="442" y="2247"/>
                    <a:pt x="1956" y="1014"/>
                    <a:pt x="1919" y="980"/>
                  </a:cubicBezTo>
                  <a:cubicBezTo>
                    <a:pt x="1594" y="763"/>
                    <a:pt x="1412" y="0"/>
                    <a:pt x="14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6"/>
            <p:cNvSpPr/>
            <p:nvPr/>
          </p:nvSpPr>
          <p:spPr>
            <a:xfrm flipH="1">
              <a:off x="7245118" y="3168692"/>
              <a:ext cx="655653" cy="512416"/>
            </a:xfrm>
            <a:custGeom>
              <a:avLst/>
              <a:gdLst/>
              <a:ahLst/>
              <a:cxnLst/>
              <a:rect l="l" t="t" r="r" b="b"/>
              <a:pathLst>
                <a:path w="5145" h="4021" extrusionOk="0">
                  <a:moveTo>
                    <a:pt x="2922" y="1"/>
                  </a:moveTo>
                  <a:cubicBezTo>
                    <a:pt x="2848" y="1"/>
                    <a:pt x="2768" y="19"/>
                    <a:pt x="2681" y="59"/>
                  </a:cubicBezTo>
                  <a:cubicBezTo>
                    <a:pt x="2681" y="59"/>
                    <a:pt x="2502" y="204"/>
                    <a:pt x="2502" y="349"/>
                  </a:cubicBezTo>
                  <a:lnTo>
                    <a:pt x="2502" y="604"/>
                  </a:lnTo>
                  <a:cubicBezTo>
                    <a:pt x="1812" y="2850"/>
                    <a:pt x="1" y="3430"/>
                    <a:pt x="1" y="3430"/>
                  </a:cubicBezTo>
                  <a:lnTo>
                    <a:pt x="218" y="3971"/>
                  </a:lnTo>
                  <a:cubicBezTo>
                    <a:pt x="1450" y="3392"/>
                    <a:pt x="2319" y="2488"/>
                    <a:pt x="2319" y="2488"/>
                  </a:cubicBezTo>
                  <a:cubicBezTo>
                    <a:pt x="2502" y="2957"/>
                    <a:pt x="2971" y="2995"/>
                    <a:pt x="3081" y="3937"/>
                  </a:cubicBezTo>
                  <a:cubicBezTo>
                    <a:pt x="3326" y="3997"/>
                    <a:pt x="3572" y="4020"/>
                    <a:pt x="3806" y="4020"/>
                  </a:cubicBezTo>
                  <a:cubicBezTo>
                    <a:pt x="4540" y="4020"/>
                    <a:pt x="5145" y="3792"/>
                    <a:pt x="5145" y="3792"/>
                  </a:cubicBezTo>
                  <a:cubicBezTo>
                    <a:pt x="5145" y="2922"/>
                    <a:pt x="4313" y="2305"/>
                    <a:pt x="3768" y="1001"/>
                  </a:cubicBezTo>
                  <a:cubicBezTo>
                    <a:pt x="3556" y="513"/>
                    <a:pt x="3317" y="1"/>
                    <a:pt x="2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6"/>
            <p:cNvSpPr/>
            <p:nvPr/>
          </p:nvSpPr>
          <p:spPr>
            <a:xfrm flipH="1">
              <a:off x="7512855" y="3079358"/>
              <a:ext cx="170763" cy="166303"/>
            </a:xfrm>
            <a:custGeom>
              <a:avLst/>
              <a:gdLst/>
              <a:ahLst/>
              <a:cxnLst/>
              <a:rect l="l" t="t" r="r" b="b"/>
              <a:pathLst>
                <a:path w="1340" h="1305" extrusionOk="0">
                  <a:moveTo>
                    <a:pt x="508" y="1"/>
                  </a:moveTo>
                  <a:lnTo>
                    <a:pt x="1" y="253"/>
                  </a:lnTo>
                  <a:lnTo>
                    <a:pt x="218" y="470"/>
                  </a:lnTo>
                  <a:lnTo>
                    <a:pt x="218" y="1160"/>
                  </a:lnTo>
                  <a:cubicBezTo>
                    <a:pt x="218" y="1160"/>
                    <a:pt x="319" y="1136"/>
                    <a:pt x="449" y="1136"/>
                  </a:cubicBezTo>
                  <a:cubicBezTo>
                    <a:pt x="599" y="1136"/>
                    <a:pt x="788" y="1168"/>
                    <a:pt x="905" y="1305"/>
                  </a:cubicBezTo>
                  <a:lnTo>
                    <a:pt x="1195" y="1122"/>
                  </a:lnTo>
                  <a:cubicBezTo>
                    <a:pt x="1340" y="1015"/>
                    <a:pt x="1340" y="760"/>
                    <a:pt x="1195" y="653"/>
                  </a:cubicBezTo>
                  <a:cubicBezTo>
                    <a:pt x="1122" y="615"/>
                    <a:pt x="1050" y="543"/>
                    <a:pt x="1015" y="470"/>
                  </a:cubicBezTo>
                  <a:cubicBezTo>
                    <a:pt x="870" y="218"/>
                    <a:pt x="508" y="1"/>
                    <a:pt x="508" y="1"/>
                  </a:cubicBezTo>
                  <a:close/>
                </a:path>
              </a:pathLst>
            </a:custGeom>
            <a:solidFill>
              <a:srgbClr val="FEB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 flipH="1">
              <a:off x="7424927" y="2963900"/>
              <a:ext cx="350956" cy="265447"/>
            </a:xfrm>
            <a:custGeom>
              <a:avLst/>
              <a:gdLst/>
              <a:ahLst/>
              <a:cxnLst/>
              <a:rect l="l" t="t" r="r" b="b"/>
              <a:pathLst>
                <a:path w="2754" h="2083" extrusionOk="0">
                  <a:moveTo>
                    <a:pt x="1158" y="0"/>
                  </a:moveTo>
                  <a:cubicBezTo>
                    <a:pt x="765" y="0"/>
                    <a:pt x="298" y="213"/>
                    <a:pt x="180" y="472"/>
                  </a:cubicBezTo>
                  <a:cubicBezTo>
                    <a:pt x="0" y="834"/>
                    <a:pt x="435" y="1341"/>
                    <a:pt x="435" y="1341"/>
                  </a:cubicBezTo>
                  <a:lnTo>
                    <a:pt x="1159" y="1666"/>
                  </a:lnTo>
                  <a:cubicBezTo>
                    <a:pt x="1416" y="1970"/>
                    <a:pt x="1647" y="2083"/>
                    <a:pt x="1849" y="2083"/>
                  </a:cubicBezTo>
                  <a:cubicBezTo>
                    <a:pt x="2417" y="2083"/>
                    <a:pt x="2753" y="1197"/>
                    <a:pt x="2753" y="1197"/>
                  </a:cubicBezTo>
                  <a:lnTo>
                    <a:pt x="2753" y="1197"/>
                  </a:lnTo>
                  <a:cubicBezTo>
                    <a:pt x="2753" y="1197"/>
                    <a:pt x="2573" y="1401"/>
                    <a:pt x="2344" y="1401"/>
                  </a:cubicBezTo>
                  <a:cubicBezTo>
                    <a:pt x="2300" y="1401"/>
                    <a:pt x="2255" y="1394"/>
                    <a:pt x="2209" y="1376"/>
                  </a:cubicBezTo>
                  <a:cubicBezTo>
                    <a:pt x="1919" y="1269"/>
                    <a:pt x="1991" y="617"/>
                    <a:pt x="1667" y="217"/>
                  </a:cubicBezTo>
                  <a:cubicBezTo>
                    <a:pt x="1564" y="64"/>
                    <a:pt x="1372" y="0"/>
                    <a:pt x="11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6"/>
            <p:cNvSpPr/>
            <p:nvPr/>
          </p:nvSpPr>
          <p:spPr>
            <a:xfrm flipH="1">
              <a:off x="7577466" y="3045460"/>
              <a:ext cx="166303" cy="181340"/>
            </a:xfrm>
            <a:custGeom>
              <a:avLst/>
              <a:gdLst/>
              <a:ahLst/>
              <a:cxnLst/>
              <a:rect l="l" t="t" r="r" b="b"/>
              <a:pathLst>
                <a:path w="1305" h="1423" extrusionOk="0">
                  <a:moveTo>
                    <a:pt x="556" y="1"/>
                  </a:moveTo>
                  <a:cubicBezTo>
                    <a:pt x="378" y="1"/>
                    <a:pt x="139" y="84"/>
                    <a:pt x="73" y="194"/>
                  </a:cubicBezTo>
                  <a:cubicBezTo>
                    <a:pt x="73" y="194"/>
                    <a:pt x="0" y="446"/>
                    <a:pt x="110" y="591"/>
                  </a:cubicBezTo>
                  <a:cubicBezTo>
                    <a:pt x="183" y="736"/>
                    <a:pt x="73" y="954"/>
                    <a:pt x="110" y="954"/>
                  </a:cubicBezTo>
                  <a:cubicBezTo>
                    <a:pt x="145" y="991"/>
                    <a:pt x="218" y="991"/>
                    <a:pt x="218" y="991"/>
                  </a:cubicBezTo>
                  <a:cubicBezTo>
                    <a:pt x="218" y="991"/>
                    <a:pt x="363" y="1281"/>
                    <a:pt x="473" y="1388"/>
                  </a:cubicBezTo>
                  <a:cubicBezTo>
                    <a:pt x="494" y="1411"/>
                    <a:pt x="534" y="1422"/>
                    <a:pt x="583" y="1422"/>
                  </a:cubicBezTo>
                  <a:cubicBezTo>
                    <a:pt x="776" y="1422"/>
                    <a:pt x="1117" y="1237"/>
                    <a:pt x="1087" y="774"/>
                  </a:cubicBezTo>
                  <a:cubicBezTo>
                    <a:pt x="1087" y="774"/>
                    <a:pt x="1304" y="664"/>
                    <a:pt x="1232" y="412"/>
                  </a:cubicBezTo>
                  <a:cubicBezTo>
                    <a:pt x="1208" y="326"/>
                    <a:pt x="1163" y="294"/>
                    <a:pt x="1116" y="294"/>
                  </a:cubicBezTo>
                  <a:cubicBezTo>
                    <a:pt x="1023" y="294"/>
                    <a:pt x="919" y="422"/>
                    <a:pt x="942" y="519"/>
                  </a:cubicBezTo>
                  <a:cubicBezTo>
                    <a:pt x="942" y="519"/>
                    <a:pt x="763" y="374"/>
                    <a:pt x="763" y="122"/>
                  </a:cubicBezTo>
                  <a:cubicBezTo>
                    <a:pt x="763" y="36"/>
                    <a:pt x="672" y="1"/>
                    <a:pt x="556" y="1"/>
                  </a:cubicBezTo>
                  <a:close/>
                </a:path>
              </a:pathLst>
            </a:custGeom>
            <a:solidFill>
              <a:srgbClr val="FEB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6"/>
            <p:cNvSpPr/>
            <p:nvPr/>
          </p:nvSpPr>
          <p:spPr>
            <a:xfrm flipH="1">
              <a:off x="7872992" y="3605674"/>
              <a:ext cx="157000" cy="83852"/>
            </a:xfrm>
            <a:custGeom>
              <a:avLst/>
              <a:gdLst/>
              <a:ahLst/>
              <a:cxnLst/>
              <a:rect l="l" t="t" r="r" b="b"/>
              <a:pathLst>
                <a:path w="1232" h="658" extrusionOk="0">
                  <a:moveTo>
                    <a:pt x="1015" y="1"/>
                  </a:moveTo>
                  <a:cubicBezTo>
                    <a:pt x="1015" y="1"/>
                    <a:pt x="762" y="1"/>
                    <a:pt x="580" y="145"/>
                  </a:cubicBezTo>
                  <a:cubicBezTo>
                    <a:pt x="363" y="253"/>
                    <a:pt x="328" y="325"/>
                    <a:pt x="328" y="325"/>
                  </a:cubicBezTo>
                  <a:lnTo>
                    <a:pt x="0" y="508"/>
                  </a:lnTo>
                  <a:cubicBezTo>
                    <a:pt x="0" y="508"/>
                    <a:pt x="422" y="657"/>
                    <a:pt x="716" y="657"/>
                  </a:cubicBezTo>
                  <a:cubicBezTo>
                    <a:pt x="744" y="657"/>
                    <a:pt x="772" y="656"/>
                    <a:pt x="797" y="653"/>
                  </a:cubicBezTo>
                  <a:cubicBezTo>
                    <a:pt x="1087" y="653"/>
                    <a:pt x="1232" y="542"/>
                    <a:pt x="1232" y="542"/>
                  </a:cubicBezTo>
                  <a:cubicBezTo>
                    <a:pt x="1232" y="542"/>
                    <a:pt x="1232" y="218"/>
                    <a:pt x="1015" y="1"/>
                  </a:cubicBezTo>
                  <a:close/>
                </a:path>
              </a:pathLst>
            </a:custGeom>
            <a:solidFill>
              <a:srgbClr val="FEB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6"/>
            <p:cNvSpPr/>
            <p:nvPr/>
          </p:nvSpPr>
          <p:spPr>
            <a:xfrm flipH="1">
              <a:off x="7544968" y="3425478"/>
              <a:ext cx="60277" cy="83215"/>
            </a:xfrm>
            <a:custGeom>
              <a:avLst/>
              <a:gdLst/>
              <a:ahLst/>
              <a:cxnLst/>
              <a:rect l="l" t="t" r="r" b="b"/>
              <a:pathLst>
                <a:path w="473" h="653" extrusionOk="0">
                  <a:moveTo>
                    <a:pt x="472" y="0"/>
                  </a:moveTo>
                  <a:lnTo>
                    <a:pt x="0" y="473"/>
                  </a:lnTo>
                  <a:lnTo>
                    <a:pt x="73" y="652"/>
                  </a:lnTo>
                  <a:cubicBezTo>
                    <a:pt x="217" y="473"/>
                    <a:pt x="472" y="0"/>
                    <a:pt x="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6"/>
            <p:cNvSpPr/>
            <p:nvPr/>
          </p:nvSpPr>
          <p:spPr>
            <a:xfrm flipH="1">
              <a:off x="7314183" y="3453132"/>
              <a:ext cx="277044" cy="116858"/>
            </a:xfrm>
            <a:custGeom>
              <a:avLst/>
              <a:gdLst/>
              <a:ahLst/>
              <a:cxnLst/>
              <a:rect l="l" t="t" r="r" b="b"/>
              <a:pathLst>
                <a:path w="2174" h="917" extrusionOk="0">
                  <a:moveTo>
                    <a:pt x="107" y="1"/>
                  </a:moveTo>
                  <a:lnTo>
                    <a:pt x="0" y="146"/>
                  </a:lnTo>
                  <a:cubicBezTo>
                    <a:pt x="0" y="146"/>
                    <a:pt x="995" y="917"/>
                    <a:pt x="1990" y="917"/>
                  </a:cubicBezTo>
                  <a:cubicBezTo>
                    <a:pt x="2051" y="917"/>
                    <a:pt x="2113" y="914"/>
                    <a:pt x="2174" y="908"/>
                  </a:cubicBezTo>
                  <a:lnTo>
                    <a:pt x="2174" y="763"/>
                  </a:lnTo>
                  <a:cubicBezTo>
                    <a:pt x="2174" y="763"/>
                    <a:pt x="870" y="763"/>
                    <a:pt x="107" y="1"/>
                  </a:cubicBezTo>
                  <a:close/>
                </a:path>
              </a:pathLst>
            </a:custGeom>
            <a:solidFill>
              <a:srgbClr val="353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6"/>
            <p:cNvSpPr/>
            <p:nvPr/>
          </p:nvSpPr>
          <p:spPr>
            <a:xfrm flipH="1">
              <a:off x="7267921" y="3296129"/>
              <a:ext cx="152667" cy="171145"/>
            </a:xfrm>
            <a:custGeom>
              <a:avLst/>
              <a:gdLst/>
              <a:ahLst/>
              <a:cxnLst/>
              <a:rect l="l" t="t" r="r" b="b"/>
              <a:pathLst>
                <a:path w="1198" h="1343" extrusionOk="0">
                  <a:moveTo>
                    <a:pt x="0" y="1"/>
                  </a:moveTo>
                  <a:lnTo>
                    <a:pt x="73" y="184"/>
                  </a:lnTo>
                  <a:cubicBezTo>
                    <a:pt x="73" y="184"/>
                    <a:pt x="870" y="691"/>
                    <a:pt x="1087" y="1343"/>
                  </a:cubicBezTo>
                  <a:lnTo>
                    <a:pt x="1197" y="1233"/>
                  </a:lnTo>
                  <a:cubicBezTo>
                    <a:pt x="1197" y="1233"/>
                    <a:pt x="870" y="546"/>
                    <a:pt x="0" y="1"/>
                  </a:cubicBezTo>
                  <a:close/>
                </a:path>
              </a:pathLst>
            </a:custGeom>
            <a:solidFill>
              <a:srgbClr val="353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6"/>
            <p:cNvSpPr/>
            <p:nvPr/>
          </p:nvSpPr>
          <p:spPr>
            <a:xfrm flipH="1">
              <a:off x="7125065" y="3448671"/>
              <a:ext cx="212434" cy="161333"/>
            </a:xfrm>
            <a:custGeom>
              <a:avLst/>
              <a:gdLst/>
              <a:ahLst/>
              <a:cxnLst/>
              <a:rect l="l" t="t" r="r" b="b"/>
              <a:pathLst>
                <a:path w="1667" h="1266" extrusionOk="0">
                  <a:moveTo>
                    <a:pt x="507" y="1"/>
                  </a:moveTo>
                  <a:lnTo>
                    <a:pt x="0" y="943"/>
                  </a:lnTo>
                  <a:cubicBezTo>
                    <a:pt x="278" y="1091"/>
                    <a:pt x="720" y="1266"/>
                    <a:pt x="1065" y="1266"/>
                  </a:cubicBezTo>
                  <a:cubicBezTo>
                    <a:pt x="1306" y="1266"/>
                    <a:pt x="1500" y="1181"/>
                    <a:pt x="1559" y="943"/>
                  </a:cubicBezTo>
                  <a:cubicBezTo>
                    <a:pt x="1667" y="325"/>
                    <a:pt x="507" y="1"/>
                    <a:pt x="507" y="1"/>
                  </a:cubicBezTo>
                  <a:close/>
                </a:path>
              </a:pathLst>
            </a:custGeom>
            <a:solidFill>
              <a:srgbClr val="353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6"/>
            <p:cNvSpPr/>
            <p:nvPr/>
          </p:nvSpPr>
          <p:spPr>
            <a:xfrm flipH="1">
              <a:off x="7157177" y="3467150"/>
              <a:ext cx="110868" cy="96978"/>
            </a:xfrm>
            <a:custGeom>
              <a:avLst/>
              <a:gdLst/>
              <a:ahLst/>
              <a:cxnLst/>
              <a:rect l="l" t="t" r="r" b="b"/>
              <a:pathLst>
                <a:path w="870" h="761" extrusionOk="0">
                  <a:moveTo>
                    <a:pt x="362" y="1"/>
                  </a:moveTo>
                  <a:cubicBezTo>
                    <a:pt x="362" y="1"/>
                    <a:pt x="542" y="180"/>
                    <a:pt x="507" y="435"/>
                  </a:cubicBezTo>
                  <a:cubicBezTo>
                    <a:pt x="470" y="725"/>
                    <a:pt x="0" y="760"/>
                    <a:pt x="0" y="760"/>
                  </a:cubicBezTo>
                  <a:cubicBezTo>
                    <a:pt x="869" y="760"/>
                    <a:pt x="470" y="73"/>
                    <a:pt x="470" y="73"/>
                  </a:cubicBezTo>
                  <a:lnTo>
                    <a:pt x="3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782" y="976050"/>
            <a:ext cx="4963218" cy="3762900"/>
          </a:xfrm>
          <a:prstGeom prst="rect">
            <a:avLst/>
          </a:prstGeom>
        </p:spPr>
      </p:pic>
      <p:sp>
        <p:nvSpPr>
          <p:cNvPr id="571" name="Google Shape;571;p47"/>
          <p:cNvSpPr txBox="1">
            <a:spLocks noGrp="1"/>
          </p:cNvSpPr>
          <p:nvPr>
            <p:ph type="subTitle" idx="4"/>
          </p:nvPr>
        </p:nvSpPr>
        <p:spPr>
          <a:xfrm>
            <a:off x="437746" y="1985144"/>
            <a:ext cx="3953501" cy="2839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800" b="1" dirty="0"/>
              <a:t>45% </a:t>
            </a:r>
            <a:r>
              <a:rPr lang="en-US" sz="2800" dirty="0"/>
              <a:t>of </a:t>
            </a:r>
            <a:r>
              <a:rPr lang="en-US" sz="2800" dirty="0" err="1"/>
              <a:t>Cyclistic</a:t>
            </a:r>
            <a:r>
              <a:rPr lang="en-US" sz="2800" dirty="0"/>
              <a:t> </a:t>
            </a:r>
            <a:r>
              <a:rPr lang="en-US" sz="2800" dirty="0" smtClean="0"/>
              <a:t>bike</a:t>
            </a:r>
          </a:p>
          <a:p>
            <a:pPr algn="l"/>
            <a:r>
              <a:rPr lang="en-US" sz="2800" dirty="0" smtClean="0"/>
              <a:t>Users are </a:t>
            </a:r>
            <a:r>
              <a:rPr lang="en-US" sz="2800" dirty="0"/>
              <a:t>Casual </a:t>
            </a:r>
            <a:r>
              <a:rPr lang="en-US" sz="2800" dirty="0" smtClean="0"/>
              <a:t>users</a:t>
            </a:r>
          </a:p>
          <a:p>
            <a:pPr algn="l"/>
            <a:r>
              <a:rPr lang="en-US" sz="2800" dirty="0" smtClean="0"/>
              <a:t>which is equivalent to</a:t>
            </a:r>
          </a:p>
          <a:p>
            <a:pPr algn="l"/>
            <a:r>
              <a:rPr lang="en-US" sz="2800" dirty="0" smtClean="0"/>
              <a:t>about 2.5 million</a:t>
            </a:r>
          </a:p>
          <a:p>
            <a:pPr algn="l"/>
            <a:r>
              <a:rPr lang="en-US" sz="2800" dirty="0" smtClean="0"/>
              <a:t>potential </a:t>
            </a:r>
            <a:r>
              <a:rPr lang="en-US" sz="2800" dirty="0"/>
              <a:t>members.</a:t>
            </a:r>
          </a:p>
        </p:txBody>
      </p:sp>
      <p:sp>
        <p:nvSpPr>
          <p:cNvPr id="557" name="Google Shape;557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TARGET GROUP POTENTIAL</a:t>
            </a:r>
            <a:endParaRPr dirty="0"/>
          </a:p>
        </p:txBody>
      </p:sp>
      <p:sp>
        <p:nvSpPr>
          <p:cNvPr id="568" name="Google Shape;568;p47"/>
          <p:cNvSpPr txBox="1">
            <a:spLocks noGrp="1"/>
          </p:cNvSpPr>
          <p:nvPr>
            <p:ph type="subTitle" idx="1"/>
          </p:nvPr>
        </p:nvSpPr>
        <p:spPr>
          <a:xfrm>
            <a:off x="720000" y="1112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CUSTOMER POPULATION SIZES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de Your Bik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10707"/>
      </a:accent1>
      <a:accent2>
        <a:srgbClr val="F10707"/>
      </a:accent2>
      <a:accent3>
        <a:srgbClr val="D30D0D"/>
      </a:accent3>
      <a:accent4>
        <a:srgbClr val="77050A"/>
      </a:accent4>
      <a:accent5>
        <a:srgbClr val="1F272B"/>
      </a:accent5>
      <a:accent6>
        <a:srgbClr val="263238"/>
      </a:accent6>
      <a:hlink>
        <a:srgbClr val="F1070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1039</Words>
  <Application>Microsoft Office PowerPoint</Application>
  <PresentationFormat>On-screen Show (16:9)</PresentationFormat>
  <Paragraphs>163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Sedgwick Ave</vt:lpstr>
      <vt:lpstr>IBM Plex Sans Light</vt:lpstr>
      <vt:lpstr>IBM Plex Sans Medium</vt:lpstr>
      <vt:lpstr>IBM Plex Sans SemiBold</vt:lpstr>
      <vt:lpstr>IBM Plex Sans</vt:lpstr>
      <vt:lpstr>Source Sans Pro</vt:lpstr>
      <vt:lpstr>Ride Your Bike by Slidesgo</vt:lpstr>
      <vt:lpstr>BIKE USAGE TRENDS FOR THE YEAR.</vt:lpstr>
      <vt:lpstr>Contents of this presentation.</vt:lpstr>
      <vt:lpstr>Company Background</vt:lpstr>
      <vt:lpstr>Project Background</vt:lpstr>
      <vt:lpstr>Understanding how Annual members and Casual riders use Cyclistic bikes differently using historical data.</vt:lpstr>
      <vt:lpstr>KEY STAKE HOLDRS</vt:lpstr>
      <vt:lpstr>An image is worth a thousand words</vt:lpstr>
      <vt:lpstr>01</vt:lpstr>
      <vt:lpstr>TARGET GROUP POTENTIAL</vt:lpstr>
      <vt:lpstr>AVERAGE BIKE  DURATION</vt:lpstr>
      <vt:lpstr>MAXIMUM RIDE  DURATION</vt:lpstr>
      <vt:lpstr>WEEKDAY BIKE  USAGE </vt:lpstr>
      <vt:lpstr>WEEKDAY BIKE  USAGE </vt:lpstr>
      <vt:lpstr>WEEKLY BIKE  USAGE</vt:lpstr>
      <vt:lpstr>WEEKLY BIKE  USAGE</vt:lpstr>
      <vt:lpstr>MONTHLY BIKE  USAGE</vt:lpstr>
      <vt:lpstr>RIDEABLE TYPE (BIKE TYPE) ANALYSIS</vt:lpstr>
      <vt:lpstr>CLASSIC BIKE  USAGE</vt:lpstr>
      <vt:lpstr>ELECTRIC BIKE  USAGE</vt:lpstr>
      <vt:lpstr>DOCKED BIKE  USAGE</vt:lpstr>
      <vt:lpstr>KEY FINDINGS FROM THE ANALYSIS</vt:lpstr>
      <vt:lpstr>Trends show seasonal influence in bike usage as similar usage patterns are visible for both member and casual users</vt:lpstr>
      <vt:lpstr>Consistent Maximum and Average bike use for both member and casual users excluding docked bikes show people mostly use it for commuting or for routine activities.</vt:lpstr>
      <vt:lpstr>Electric bike users had significant numbers as there was consistency in  patronage for both casual and member users hence a good source of potential members.</vt:lpstr>
      <vt:lpstr>RECOMMENDATIONS</vt:lpstr>
      <vt:lpstr>Marketing should factor in seasonal trends and Seasonal memberships should be considered to target seasonal users as data evidently shows</vt:lpstr>
      <vt:lpstr>Marketing should target the everyday people like commuters or people having routine schedules traveling over short distances or people who like to keep bicycles as a main commuting means (docked type users)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USAGE TRENDS FOR THE YEAR.</dc:title>
  <dc:creator>Gabriel Baah</dc:creator>
  <cp:lastModifiedBy>user</cp:lastModifiedBy>
  <cp:revision>38</cp:revision>
  <dcterms:modified xsi:type="dcterms:W3CDTF">2022-09-15T16:07:54Z</dcterms:modified>
</cp:coreProperties>
</file>