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>
        <p:scale>
          <a:sx n="70" d="100"/>
          <a:sy n="70" d="100"/>
        </p:scale>
        <p:origin x="15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3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3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1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0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8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4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2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14" r:id="rId7"/>
    <p:sldLayoutId id="2147483815" r:id="rId8"/>
    <p:sldLayoutId id="2147483816" r:id="rId9"/>
    <p:sldLayoutId id="2147483817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EAEC6-79A3-EC4A-88B3-178BA7596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6200" dirty="0">
                <a:solidFill>
                  <a:schemeClr val="bg1"/>
                </a:solidFill>
              </a:rPr>
              <a:t>NBA Dataset Key Findings</a:t>
            </a:r>
          </a:p>
        </p:txBody>
      </p:sp>
      <p:sp>
        <p:nvSpPr>
          <p:cNvPr id="9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94" name="Straight Connector 6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1AA9A-5DF4-4BEE-857F-55039630C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2" r="15866" b="-2"/>
          <a:stretch/>
        </p:blipFill>
        <p:spPr>
          <a:xfrm>
            <a:off x="6380082" y="1598246"/>
            <a:ext cx="4783552" cy="4783504"/>
          </a:xfrm>
          <a:prstGeom prst="rect">
            <a:avLst/>
          </a:prstGeom>
        </p:spPr>
      </p:pic>
      <p:sp>
        <p:nvSpPr>
          <p:cNvPr id="9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5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C6062-5DF1-AE40-A5EB-3BB51B1E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5000" b="1" cap="all" baseline="30000" dirty="0">
                <a:solidFill>
                  <a:schemeClr val="bg1"/>
                </a:solidFill>
              </a:rPr>
              <a:t>ST</a:t>
            </a:r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most important: No Clear ANswer </a:t>
            </a:r>
          </a:p>
        </p:txBody>
      </p:sp>
      <p:sp>
        <p:nvSpPr>
          <p:cNvPr id="1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E5569-9F35-5649-ABA0-CCABD6DD3A41}"/>
              </a:ext>
            </a:extLst>
          </p:cNvPr>
          <p:cNvSpPr txBox="1"/>
          <p:nvPr/>
        </p:nvSpPr>
        <p:spPr>
          <a:xfrm>
            <a:off x="5842000" y="1474650"/>
            <a:ext cx="6038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</a:rPr>
              <a:t>No clear answer to my research question: “Is an NBA player worth their salary? </a:t>
            </a:r>
          </a:p>
        </p:txBody>
      </p:sp>
    </p:spTree>
    <p:extLst>
      <p:ext uri="{BB962C8B-B14F-4D97-AF65-F5344CB8AC3E}">
        <p14:creationId xmlns:p14="http://schemas.microsoft.com/office/powerpoint/2010/main" val="7896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13911-F4C9-8C4E-AA60-B5295827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2ND : MORE VARIABLES NEED TO BE INCLUDED</a:t>
            </a:r>
          </a:p>
        </p:txBody>
      </p:sp>
      <p:sp>
        <p:nvSpPr>
          <p:cNvPr id="2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2875C42-138E-5E4B-B0F9-05CDFC53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21" y="1498548"/>
            <a:ext cx="6413880" cy="44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4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6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6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73F4A-BCDE-CA48-9B34-BFE15C66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90" y="1615891"/>
            <a:ext cx="4412419" cy="362621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3RD: MY TABLEAU DASHBOARD DISPROVES MY RESEARCH QUESTION</a:t>
            </a:r>
          </a:p>
        </p:txBody>
      </p:sp>
      <p:sp>
        <p:nvSpPr>
          <p:cNvPr id="8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1" name="Straight Connector 7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70A3F37-5CB9-DF41-B08E-460023D0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45" y="189707"/>
            <a:ext cx="4521468" cy="3066931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DD5BE833-9EB2-FE44-982B-3763F6CA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38" y="3545887"/>
            <a:ext cx="4605013" cy="31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7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53FFE82-AAA5-DA43-B291-E631BD72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4TH: MORE CONCISE DATA IS NEEDED</a:t>
            </a:r>
          </a:p>
        </p:txBody>
      </p:sp>
      <p:sp>
        <p:nvSpPr>
          <p:cNvPr id="3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700B4E-0FF6-A945-BDA7-99FC024B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997"/>
            <a:ext cx="12192000" cy="745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1AA6FD-0870-6647-8C75-CF625E8D58B0}"/>
              </a:ext>
            </a:extLst>
          </p:cNvPr>
          <p:cNvSpPr txBox="1"/>
          <p:nvPr/>
        </p:nvSpPr>
        <p:spPr>
          <a:xfrm>
            <a:off x="6025026" y="1114050"/>
            <a:ext cx="6072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Use only one entry for each player that combines stats as shown by TOT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A3EB84-D3EE-2544-A819-42964460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3285"/>
            <a:ext cx="12192000" cy="73759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742F7E4-6AC1-1B4F-B80B-B2AA19C69B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62"/>
          <a:stretch/>
        </p:blipFill>
        <p:spPr>
          <a:xfrm>
            <a:off x="5711409" y="4213860"/>
            <a:ext cx="6216505" cy="9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BBA09E-8D76-2248-9558-8B082881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54" y="1598246"/>
            <a:ext cx="4922874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5TH: SURPRISING SIGNIFICANT CONTRIBUTORS</a:t>
            </a:r>
          </a:p>
        </p:txBody>
      </p:sp>
      <p:sp>
        <p:nvSpPr>
          <p:cNvPr id="6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2195034-DEE1-4D44-9040-EFAA6BEB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7" y="1838872"/>
            <a:ext cx="5971407" cy="3791843"/>
          </a:xfrm>
          <a:prstGeom prst="rect">
            <a:avLst/>
          </a:prstGeom>
        </p:spPr>
      </p:pic>
      <p:sp>
        <p:nvSpPr>
          <p:cNvPr id="6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8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9C3163-9524-8E4B-A642-1583BB98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11" y="1808855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STEPS?</a:t>
            </a:r>
          </a:p>
        </p:txBody>
      </p:sp>
      <p:sp>
        <p:nvSpPr>
          <p:cNvPr id="4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6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29" descr="Footprints">
            <a:extLst>
              <a:ext uri="{FF2B5EF4-FFF2-40B4-BE49-F238E27FC236}">
                <a16:creationId xmlns:a16="http://schemas.microsoft.com/office/drawing/2014/main" id="{4758BA10-71B4-468B-AD7A-1CBFBC394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4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45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Ris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75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Univers</vt:lpstr>
      <vt:lpstr>GradientVTI</vt:lpstr>
      <vt:lpstr>NBA Dataset Key Findings</vt:lpstr>
      <vt:lpstr>1ST and most important: No Clear ANswer </vt:lpstr>
      <vt:lpstr>2ND : MORE VARIABLES NEED TO BE INCLUDED</vt:lpstr>
      <vt:lpstr>3RD: MY TABLEAU DASHBOARD DISPROVES MY RESEARCH QUESTION</vt:lpstr>
      <vt:lpstr>4TH: MORE CONCISE DATA IS NEEDED</vt:lpstr>
      <vt:lpstr>5TH: SURPRISING SIGNIFICANT CONTRIBUTORS</vt:lpstr>
      <vt:lpstr>NEXT STEPS?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Dataset Key Findings</dc:title>
  <dc:creator>Gabby Frieder</dc:creator>
  <cp:lastModifiedBy>Gabby Frieder</cp:lastModifiedBy>
  <cp:revision>3</cp:revision>
  <dcterms:created xsi:type="dcterms:W3CDTF">2020-12-07T01:09:22Z</dcterms:created>
  <dcterms:modified xsi:type="dcterms:W3CDTF">2020-12-07T05:37:51Z</dcterms:modified>
</cp:coreProperties>
</file>