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6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35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08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76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4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96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6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13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8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0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6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C8A0A-4784-4EE5-AD46-400E11121768}" type="datetimeFigureOut">
              <a:rPr lang="pt-BR" smtClean="0"/>
              <a:t>26/04/2014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FBF2-F33A-4A7A-9F8B-0CE265D5C5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11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5"/>
          <a:stretch/>
        </p:blipFill>
        <p:spPr>
          <a:xfrm>
            <a:off x="1" y="0"/>
            <a:ext cx="9144000" cy="690161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825780" y="4762623"/>
            <a:ext cx="1149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n w="0">
                  <a:noFill/>
                </a:ln>
                <a:solidFill>
                  <a:schemeClr val="bg1">
                    <a:alpha val="69000"/>
                  </a:schemeClr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Tekton Pro" pitchFamily="34" charset="0"/>
              </a:rPr>
              <a:t>Jogar</a:t>
            </a:r>
            <a:endParaRPr lang="pt-BR" sz="3200" dirty="0">
              <a:ln w="0">
                <a:noFill/>
              </a:ln>
              <a:solidFill>
                <a:schemeClr val="bg1">
                  <a:alpha val="69000"/>
                </a:schemeClr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Tekton Pro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25780" y="5451318"/>
            <a:ext cx="200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alpha val="63000"/>
                  </a:schemeClr>
                </a:solidFill>
                <a:effectLst>
                  <a:outerShdw blurRad="50800" dir="21540000" algn="t" rotWithShape="0">
                    <a:schemeClr val="bg1">
                      <a:alpha val="40000"/>
                    </a:schemeClr>
                  </a:outerShdw>
                </a:effectLst>
                <a:latin typeface="Tekton Pro" pitchFamily="34" charset="0"/>
              </a:rPr>
              <a:t>Instruções</a:t>
            </a:r>
            <a:endParaRPr lang="pt-BR" sz="3200" dirty="0">
              <a:solidFill>
                <a:schemeClr val="bg1">
                  <a:alpha val="63000"/>
                </a:schemeClr>
              </a:solidFill>
              <a:effectLst>
                <a:outerShdw blurRad="50800" dir="21540000" algn="t" rotWithShape="0">
                  <a:schemeClr val="bg1">
                    <a:alpha val="40000"/>
                  </a:schemeClr>
                </a:outerShdw>
              </a:effectLst>
              <a:latin typeface="Tekton Pro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6400004" y="4965466"/>
            <a:ext cx="260228" cy="263733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31000">
                <a:srgbClr val="002060"/>
              </a:gs>
              <a:gs pos="53000">
                <a:srgbClr val="D4DEFF"/>
              </a:gs>
              <a:gs pos="100000">
                <a:srgbClr val="96AB94"/>
              </a:gs>
            </a:gsLst>
            <a:lin ang="5400000" scaled="0"/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11560" y="1565222"/>
            <a:ext cx="3687236" cy="1575746"/>
            <a:chOff x="611560" y="1565222"/>
            <a:chExt cx="3687236" cy="1575746"/>
          </a:xfrm>
        </p:grpSpPr>
        <p:sp>
          <p:nvSpPr>
            <p:cNvPr id="6" name="CaixaDeTexto 5"/>
            <p:cNvSpPr txBox="1"/>
            <p:nvPr/>
          </p:nvSpPr>
          <p:spPr>
            <a:xfrm>
              <a:off x="664147" y="2217638"/>
              <a:ext cx="36346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b="1" spc="-300" dirty="0" err="1" smtClean="0">
                  <a:ln>
                    <a:solidFill>
                      <a:schemeClr val="bg1">
                        <a:alpha val="24000"/>
                      </a:schemeClr>
                    </a:solidFill>
                  </a:ln>
                  <a:effectLst>
                    <a:outerShdw dist="38100" dir="4080000" sx="102000" sy="102000" algn="t" rotWithShape="0">
                      <a:schemeClr val="bg1">
                        <a:alpha val="40000"/>
                      </a:schemeClr>
                    </a:outerShdw>
                    <a:reflection blurRad="6350" stA="55000" endA="50" endPos="85000" dist="60007" dir="5400000" sy="-100000" algn="bl" rotWithShape="0"/>
                  </a:effectLst>
                  <a:latin typeface="Tekton Pro" pitchFamily="34" charset="0"/>
                </a:rPr>
                <a:t>SnakeWord</a:t>
              </a:r>
              <a:endParaRPr lang="pt-BR" sz="5400" b="1" spc="-300" dirty="0">
                <a:ln>
                  <a:solidFill>
                    <a:schemeClr val="bg1">
                      <a:alpha val="24000"/>
                    </a:schemeClr>
                  </a:solidFill>
                </a:ln>
                <a:effectLst>
                  <a:outerShdw dist="38100" dir="4080000" sx="102000" sy="102000" algn="t" rotWithShape="0">
                    <a:schemeClr val="bg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ekton Pro" pitchFamily="34" charset="0"/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611560" y="1565222"/>
              <a:ext cx="648072" cy="64807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2000">
                  <a:srgbClr val="D4DEFF"/>
                </a:gs>
                <a:gs pos="51000">
                  <a:schemeClr val="accent1">
                    <a:lumMod val="20000"/>
                    <a:lumOff val="80000"/>
                  </a:schemeClr>
                </a:gs>
                <a:gs pos="69000">
                  <a:srgbClr val="D4DEFF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Tekton Pro" pitchFamily="34" charset="0"/>
                </a:rPr>
                <a:t>J</a:t>
              </a:r>
              <a:endParaRPr lang="pt-BR" dirty="0">
                <a:solidFill>
                  <a:schemeClr val="tx1"/>
                </a:solidFill>
                <a:latin typeface="Tekton Pro" pitchFamily="34" charset="0"/>
              </a:endParaRPr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323633" y="1569566"/>
              <a:ext cx="648072" cy="64807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2000">
                  <a:srgbClr val="D4DEFF"/>
                </a:gs>
                <a:gs pos="51000">
                  <a:schemeClr val="accent1">
                    <a:lumMod val="20000"/>
                    <a:lumOff val="80000"/>
                  </a:schemeClr>
                </a:gs>
                <a:gs pos="69000">
                  <a:srgbClr val="D4DEFF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Tekton Pro" pitchFamily="34" charset="0"/>
                </a:rPr>
                <a:t>O</a:t>
              </a:r>
              <a:endParaRPr lang="pt-BR" dirty="0">
                <a:solidFill>
                  <a:schemeClr val="tx1"/>
                </a:solidFill>
                <a:latin typeface="Tekton Pro" pitchFamily="34" charset="0"/>
              </a:endParaRP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2051720" y="1585936"/>
              <a:ext cx="648072" cy="64807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2000">
                  <a:srgbClr val="D4DEFF"/>
                </a:gs>
                <a:gs pos="51000">
                  <a:schemeClr val="accent1">
                    <a:lumMod val="20000"/>
                    <a:lumOff val="80000"/>
                  </a:schemeClr>
                </a:gs>
                <a:gs pos="69000">
                  <a:srgbClr val="D4DEFF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Tekton Pro" pitchFamily="34" charset="0"/>
                </a:rPr>
                <a:t>G</a:t>
              </a:r>
              <a:endParaRPr lang="pt-BR" dirty="0">
                <a:solidFill>
                  <a:schemeClr val="tx1"/>
                </a:solidFill>
                <a:latin typeface="Tekton Pro" pitchFamily="34" charset="0"/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2786643" y="1580517"/>
              <a:ext cx="648072" cy="64807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2000">
                  <a:srgbClr val="D4DEFF"/>
                </a:gs>
                <a:gs pos="51000">
                  <a:schemeClr val="accent1">
                    <a:lumMod val="20000"/>
                    <a:lumOff val="80000"/>
                  </a:schemeClr>
                </a:gs>
                <a:gs pos="69000">
                  <a:srgbClr val="D4DEFF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Tekton Pro" pitchFamily="34" charset="0"/>
                </a:rPr>
                <a:t>O</a:t>
              </a:r>
              <a:endParaRPr lang="pt-BR" dirty="0">
                <a:solidFill>
                  <a:schemeClr val="tx1"/>
                </a:solidFill>
                <a:latin typeface="Tekton Pro" pitchFamily="34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 rot="20080768">
              <a:off x="1919584" y="1982461"/>
              <a:ext cx="18473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none" rtlCol="0">
              <a:spAutoFit/>
            </a:bodyPr>
            <a:lstStyle/>
            <a:p>
              <a:endPara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endParaRPr>
            </a:p>
          </p:txBody>
        </p:sp>
      </p:grpSp>
      <p:sp>
        <p:nvSpPr>
          <p:cNvPr id="16" name="Elipse 15"/>
          <p:cNvSpPr/>
          <p:nvPr/>
        </p:nvSpPr>
        <p:spPr>
          <a:xfrm>
            <a:off x="6400004" y="5611838"/>
            <a:ext cx="260228" cy="263733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31000">
                <a:srgbClr val="002060"/>
              </a:gs>
              <a:gs pos="53000">
                <a:srgbClr val="D4DEFF"/>
              </a:gs>
              <a:gs pos="100000">
                <a:srgbClr val="96AB94"/>
              </a:gs>
            </a:gsLst>
            <a:lin ang="5400000" scaled="0"/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825780" y="6044229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alpha val="63000"/>
                  </a:schemeClr>
                </a:solidFill>
                <a:effectLst>
                  <a:outerShdw blurRad="50800" dir="21540000" algn="t" rotWithShape="0">
                    <a:schemeClr val="bg1">
                      <a:alpha val="40000"/>
                    </a:schemeClr>
                  </a:outerShdw>
                </a:effectLst>
                <a:latin typeface="Tekton Pro" pitchFamily="34" charset="0"/>
              </a:rPr>
              <a:t>Sair</a:t>
            </a:r>
            <a:endParaRPr lang="pt-BR" sz="3200" dirty="0">
              <a:solidFill>
                <a:schemeClr val="bg1">
                  <a:alpha val="63000"/>
                </a:schemeClr>
              </a:solidFill>
              <a:effectLst>
                <a:outerShdw blurRad="50800" dir="21540000" algn="t" rotWithShape="0">
                  <a:schemeClr val="bg1">
                    <a:alpha val="40000"/>
                  </a:schemeClr>
                </a:outerShdw>
              </a:effectLst>
              <a:latin typeface="Tekton Pro" pitchFamily="34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6400004" y="6204749"/>
            <a:ext cx="260228" cy="263733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31000">
                <a:srgbClr val="002060"/>
              </a:gs>
              <a:gs pos="53000">
                <a:srgbClr val="D4DEFF"/>
              </a:gs>
              <a:gs pos="100000">
                <a:srgbClr val="96AB94"/>
              </a:gs>
            </a:gsLst>
            <a:lin ang="5400000" scaled="0"/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5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5"/>
          <a:stretch/>
        </p:blipFill>
        <p:spPr>
          <a:xfrm>
            <a:off x="1" y="0"/>
            <a:ext cx="9144000" cy="690161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825780" y="4762623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n w="0">
                  <a:noFill/>
                </a:ln>
                <a:solidFill>
                  <a:schemeClr val="bg1">
                    <a:alpha val="69000"/>
                  </a:schemeClr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Tekton Pro" pitchFamily="34" charset="0"/>
              </a:rPr>
              <a:t>Nível 1</a:t>
            </a:r>
            <a:endParaRPr lang="pt-BR" sz="3200" dirty="0">
              <a:ln w="0">
                <a:noFill/>
              </a:ln>
              <a:solidFill>
                <a:schemeClr val="bg1">
                  <a:alpha val="69000"/>
                </a:schemeClr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Tekton Pro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25780" y="5451318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alpha val="63000"/>
                  </a:schemeClr>
                </a:solidFill>
                <a:effectLst>
                  <a:outerShdw blurRad="50800" dir="21540000" algn="t" rotWithShape="0">
                    <a:schemeClr val="bg1">
                      <a:alpha val="40000"/>
                    </a:schemeClr>
                  </a:outerShdw>
                </a:effectLst>
                <a:latin typeface="Tekton Pro" pitchFamily="34" charset="0"/>
              </a:rPr>
              <a:t>Nível 2</a:t>
            </a:r>
            <a:endParaRPr lang="pt-BR" sz="3200" dirty="0">
              <a:solidFill>
                <a:schemeClr val="bg1">
                  <a:alpha val="63000"/>
                </a:schemeClr>
              </a:solidFill>
              <a:effectLst>
                <a:outerShdw blurRad="50800" dir="21540000" algn="t" rotWithShape="0">
                  <a:schemeClr val="bg1">
                    <a:alpha val="40000"/>
                  </a:schemeClr>
                </a:outerShdw>
              </a:effectLst>
              <a:latin typeface="Tekton Pro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6400004" y="4965466"/>
            <a:ext cx="260228" cy="263733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31000">
                <a:srgbClr val="002060"/>
              </a:gs>
              <a:gs pos="53000">
                <a:srgbClr val="D4DEFF"/>
              </a:gs>
              <a:gs pos="100000">
                <a:srgbClr val="96AB94"/>
              </a:gs>
            </a:gsLst>
            <a:lin ang="5400000" scaled="0"/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11560" y="1565222"/>
            <a:ext cx="3687236" cy="1575746"/>
            <a:chOff x="611560" y="1565222"/>
            <a:chExt cx="3687236" cy="1575746"/>
          </a:xfrm>
        </p:grpSpPr>
        <p:sp>
          <p:nvSpPr>
            <p:cNvPr id="6" name="CaixaDeTexto 5"/>
            <p:cNvSpPr txBox="1"/>
            <p:nvPr/>
          </p:nvSpPr>
          <p:spPr>
            <a:xfrm>
              <a:off x="664147" y="2217638"/>
              <a:ext cx="36346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b="1" spc="-300" dirty="0" err="1" smtClean="0">
                  <a:ln>
                    <a:solidFill>
                      <a:schemeClr val="bg1">
                        <a:alpha val="24000"/>
                      </a:schemeClr>
                    </a:solidFill>
                  </a:ln>
                  <a:effectLst>
                    <a:outerShdw dist="38100" dir="4080000" sx="102000" sy="102000" algn="t" rotWithShape="0">
                      <a:schemeClr val="bg1">
                        <a:alpha val="40000"/>
                      </a:schemeClr>
                    </a:outerShdw>
                    <a:reflection blurRad="6350" stA="55000" endA="50" endPos="85000" dist="60007" dir="5400000" sy="-100000" algn="bl" rotWithShape="0"/>
                  </a:effectLst>
                  <a:latin typeface="Tekton Pro" pitchFamily="34" charset="0"/>
                </a:rPr>
                <a:t>SnakeWord</a:t>
              </a:r>
              <a:endParaRPr lang="pt-BR" sz="5400" b="1" spc="-300" dirty="0">
                <a:ln>
                  <a:solidFill>
                    <a:schemeClr val="bg1">
                      <a:alpha val="24000"/>
                    </a:schemeClr>
                  </a:solidFill>
                </a:ln>
                <a:effectLst>
                  <a:outerShdw dist="38100" dir="4080000" sx="102000" sy="102000" algn="t" rotWithShape="0">
                    <a:schemeClr val="bg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ekton Pro" pitchFamily="34" charset="0"/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611560" y="1565222"/>
              <a:ext cx="648072" cy="64807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2000">
                  <a:srgbClr val="D4DEFF"/>
                </a:gs>
                <a:gs pos="51000">
                  <a:schemeClr val="accent1">
                    <a:lumMod val="20000"/>
                    <a:lumOff val="80000"/>
                  </a:schemeClr>
                </a:gs>
                <a:gs pos="69000">
                  <a:srgbClr val="D4DEFF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Tekton Pro" pitchFamily="34" charset="0"/>
                </a:rPr>
                <a:t>J</a:t>
              </a:r>
              <a:endParaRPr lang="pt-BR" dirty="0">
                <a:solidFill>
                  <a:schemeClr val="tx1"/>
                </a:solidFill>
                <a:latin typeface="Tekton Pro" pitchFamily="34" charset="0"/>
              </a:endParaRPr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323633" y="1569566"/>
              <a:ext cx="648072" cy="64807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2000">
                  <a:srgbClr val="D4DEFF"/>
                </a:gs>
                <a:gs pos="51000">
                  <a:schemeClr val="accent1">
                    <a:lumMod val="20000"/>
                    <a:lumOff val="80000"/>
                  </a:schemeClr>
                </a:gs>
                <a:gs pos="69000">
                  <a:srgbClr val="D4DEFF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Tekton Pro" pitchFamily="34" charset="0"/>
                </a:rPr>
                <a:t>O</a:t>
              </a:r>
              <a:endParaRPr lang="pt-BR" dirty="0">
                <a:solidFill>
                  <a:schemeClr val="tx1"/>
                </a:solidFill>
                <a:latin typeface="Tekton Pro" pitchFamily="34" charset="0"/>
              </a:endParaRP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2051720" y="1585936"/>
              <a:ext cx="648072" cy="64807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2000">
                  <a:srgbClr val="D4DEFF"/>
                </a:gs>
                <a:gs pos="51000">
                  <a:schemeClr val="accent1">
                    <a:lumMod val="20000"/>
                    <a:lumOff val="80000"/>
                  </a:schemeClr>
                </a:gs>
                <a:gs pos="69000">
                  <a:srgbClr val="D4DEFF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Tekton Pro" pitchFamily="34" charset="0"/>
                </a:rPr>
                <a:t>G</a:t>
              </a:r>
              <a:endParaRPr lang="pt-BR" dirty="0">
                <a:solidFill>
                  <a:schemeClr val="tx1"/>
                </a:solidFill>
                <a:latin typeface="Tekton Pro" pitchFamily="34" charset="0"/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2786643" y="1580517"/>
              <a:ext cx="648072" cy="64807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32000">
                  <a:srgbClr val="D4DEFF"/>
                </a:gs>
                <a:gs pos="51000">
                  <a:schemeClr val="accent1">
                    <a:lumMod val="20000"/>
                    <a:lumOff val="80000"/>
                  </a:schemeClr>
                </a:gs>
                <a:gs pos="69000">
                  <a:srgbClr val="D4DEFF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Tekton Pro" pitchFamily="34" charset="0"/>
                </a:rPr>
                <a:t>O</a:t>
              </a:r>
              <a:endParaRPr lang="pt-BR" dirty="0">
                <a:solidFill>
                  <a:schemeClr val="tx1"/>
                </a:solidFill>
                <a:latin typeface="Tekton Pro" pitchFamily="34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 rot="20080768">
              <a:off x="1919584" y="1982461"/>
              <a:ext cx="18473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none" rtlCol="0">
              <a:spAutoFit/>
            </a:bodyPr>
            <a:lstStyle/>
            <a:p>
              <a:endPara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endParaRPr>
            </a:p>
          </p:txBody>
        </p:sp>
      </p:grpSp>
      <p:sp>
        <p:nvSpPr>
          <p:cNvPr id="16" name="Elipse 15"/>
          <p:cNvSpPr/>
          <p:nvPr/>
        </p:nvSpPr>
        <p:spPr>
          <a:xfrm>
            <a:off x="6400004" y="5611838"/>
            <a:ext cx="260228" cy="263733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31000">
                <a:srgbClr val="002060"/>
              </a:gs>
              <a:gs pos="53000">
                <a:srgbClr val="D4DEFF"/>
              </a:gs>
              <a:gs pos="100000">
                <a:srgbClr val="96AB94"/>
              </a:gs>
            </a:gsLst>
            <a:lin ang="5400000" scaled="0"/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825780" y="604422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alpha val="63000"/>
                  </a:schemeClr>
                </a:solidFill>
                <a:effectLst>
                  <a:outerShdw blurRad="50800" dir="21540000" algn="t" rotWithShape="0">
                    <a:schemeClr val="bg1">
                      <a:alpha val="40000"/>
                    </a:schemeClr>
                  </a:outerShdw>
                </a:effectLst>
                <a:latin typeface="Tekton Pro" pitchFamily="34" charset="0"/>
              </a:rPr>
              <a:t>Nível 3</a:t>
            </a:r>
            <a:endParaRPr lang="pt-BR" sz="3200" dirty="0">
              <a:solidFill>
                <a:schemeClr val="bg1">
                  <a:alpha val="63000"/>
                </a:schemeClr>
              </a:solidFill>
              <a:effectLst>
                <a:outerShdw blurRad="50800" dir="21540000" algn="t" rotWithShape="0">
                  <a:schemeClr val="bg1">
                    <a:alpha val="40000"/>
                  </a:schemeClr>
                </a:outerShdw>
              </a:effectLst>
              <a:latin typeface="Tekton Pro" pitchFamily="34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6400004" y="6204749"/>
            <a:ext cx="260228" cy="263733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31000">
                <a:srgbClr val="002060"/>
              </a:gs>
              <a:gs pos="53000">
                <a:srgbClr val="D4DEFF"/>
              </a:gs>
              <a:gs pos="100000">
                <a:srgbClr val="96AB94"/>
              </a:gs>
            </a:gsLst>
            <a:lin ang="5400000" scaled="0"/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8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35"/>
          <a:stretch/>
        </p:blipFill>
        <p:spPr>
          <a:xfrm>
            <a:off x="0" y="-12192"/>
            <a:ext cx="9144000" cy="6901619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323528" y="1628800"/>
            <a:ext cx="8568952" cy="5028994"/>
          </a:xfrm>
          <a:prstGeom prst="roundRect">
            <a:avLst>
              <a:gd name="adj" fmla="val 4135"/>
            </a:avLst>
          </a:prstGeom>
          <a:solidFill>
            <a:srgbClr val="000000">
              <a:alpha val="38039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b"/>
          <a:lstStyle/>
          <a:p>
            <a:pPr algn="just"/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1.      OBJETIVO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algn="just"/>
            <a:endParaRPr lang="pt-BR" sz="1600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marL="177800" algn="just"/>
            <a:r>
              <a:rPr lang="pt-BR" sz="1600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Alimentar a cobra com as letras das </a:t>
            </a:r>
            <a:r>
              <a:rPr lang="pt-BR" sz="16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palavras informadas na tabela a baixo</a:t>
            </a:r>
            <a:r>
              <a:rPr lang="pt-BR" sz="1600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;</a:t>
            </a:r>
          </a:p>
          <a:p>
            <a:pPr marL="355600" algn="just"/>
            <a:endParaRPr lang="pt-BR" sz="1400" dirty="0" smtClean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algn="just"/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algn="just"/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2.     NÍVEIS DE DIFICULDADE</a:t>
            </a:r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marL="355600" algn="just"/>
            <a:endParaRPr lang="pt-BR" sz="1600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marL="355600" algn="just"/>
            <a:r>
              <a:rPr lang="pt-BR" sz="16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Nível 1: palavras de 4 letras</a:t>
            </a:r>
          </a:p>
          <a:p>
            <a:pPr marL="355600" algn="just"/>
            <a:r>
              <a:rPr lang="pt-BR" sz="16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Nível 2: palavras de 5 letras </a:t>
            </a:r>
          </a:p>
          <a:p>
            <a:pPr marL="355600" algn="just"/>
            <a:r>
              <a:rPr lang="pt-BR" sz="16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Nível 3: palavras de 6 letras</a:t>
            </a:r>
          </a:p>
          <a:p>
            <a:pPr marL="177800" algn="just"/>
            <a:endParaRPr lang="pt-BR" sz="1600" dirty="0" smtClean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algn="just"/>
            <a:endParaRPr lang="pt-BR" sz="9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algn="just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3</a:t>
            </a:r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.     COMO JOGAR</a:t>
            </a:r>
            <a:endParaRPr lang="pt-BR" sz="1600" b="1" dirty="0" smtClean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marL="273050" algn="just"/>
            <a:endParaRPr lang="pt-BR" sz="1600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marL="355600" algn="just"/>
            <a:r>
              <a:rPr lang="pt-BR" sz="16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 cobra começa com o tamanho fixo de quadrados dependendo da quantidade de letras de cada nível, a palavra é informada e o jogador deve procurar a partir das opções cada letra da palavra, na ordem correta. A cada letra acertada a cobra diminuirá um quadrado na frente e ganhará 10*n pontos, caso a letra esteja errada não será eliminado o quadrado, perderá 5*n pontos e as letras capturadas se transformaram em quadrados e uma nova palavra será sorteada. Caso acerte toda a palavra ganha 100*n pontos e a palavra transforma-se em quadrados para prosseguir o jogo.  </a:t>
            </a:r>
            <a:endParaRPr lang="pt-BR" sz="1600" dirty="0" smtClean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marL="355600" algn="just"/>
            <a:endParaRPr lang="pt-BR" sz="1600" dirty="0" smtClean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marL="273050" algn="just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4</a:t>
            </a:r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.	</a:t>
            </a:r>
            <a:r>
              <a:rPr lang="pt-BR" sz="1600" b="1" dirty="0" smtClean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COMO PERDER O JOGO</a:t>
            </a:r>
            <a:endParaRPr lang="pt-BR" sz="1600" b="1" dirty="0" smtClean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marL="273050" algn="just"/>
            <a:endParaRPr lang="pt-BR" sz="1600" b="1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  <a:p>
            <a:pPr marL="355600" algn="just"/>
            <a:r>
              <a:rPr lang="pt-BR" sz="16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Assim como em uma jogo da cobrinha comum, no </a:t>
            </a:r>
            <a:r>
              <a:rPr lang="pt-BR" sz="1600" dirty="0" err="1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SnakeWord</a:t>
            </a:r>
            <a:r>
              <a:rPr lang="pt-BR" sz="1600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o jogador perde quando toca nas extremidades e toca no seu próprio corpo. </a:t>
            </a:r>
            <a:endParaRPr lang="pt-BR" sz="1600" dirty="0">
              <a:ln w="3175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294168" y="860985"/>
            <a:ext cx="477632" cy="4776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rgbClr val="D4DEFF"/>
              </a:gs>
              <a:gs pos="51000">
                <a:schemeClr val="accent1">
                  <a:lumMod val="20000"/>
                  <a:lumOff val="80000"/>
                </a:schemeClr>
              </a:gs>
              <a:gs pos="69000">
                <a:srgbClr val="D4DE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  <a:latin typeface="Tekton Pro" pitchFamily="34" charset="0"/>
              </a:rPr>
              <a:t>N</a:t>
            </a:r>
            <a:endParaRPr lang="pt-BR" sz="14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896158" y="860985"/>
            <a:ext cx="477632" cy="4776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rgbClr val="D4DEFF"/>
              </a:gs>
              <a:gs pos="51000">
                <a:schemeClr val="accent1">
                  <a:lumMod val="20000"/>
                  <a:lumOff val="80000"/>
                </a:schemeClr>
              </a:gs>
              <a:gs pos="69000">
                <a:srgbClr val="D4DE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  <a:latin typeface="Tekton Pro" pitchFamily="34" charset="0"/>
              </a:rPr>
              <a:t>S</a:t>
            </a:r>
            <a:endParaRPr lang="pt-BR" sz="28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663674" y="860985"/>
            <a:ext cx="477632" cy="4776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rgbClr val="D4DEFF"/>
              </a:gs>
              <a:gs pos="51000">
                <a:schemeClr val="accent1">
                  <a:lumMod val="20000"/>
                  <a:lumOff val="80000"/>
                </a:schemeClr>
              </a:gs>
              <a:gs pos="69000">
                <a:srgbClr val="D4DE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ekton Pro" pitchFamily="34" charset="0"/>
              </a:rPr>
              <a:t>I</a:t>
            </a:r>
            <a:endParaRPr lang="pt-BR" sz="14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218227" y="860985"/>
            <a:ext cx="477632" cy="4776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rgbClr val="D4DEFF"/>
              </a:gs>
              <a:gs pos="51000">
                <a:schemeClr val="accent1">
                  <a:lumMod val="20000"/>
                  <a:lumOff val="80000"/>
                </a:schemeClr>
              </a:gs>
              <a:gs pos="69000">
                <a:srgbClr val="D4DE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  <a:latin typeface="Tekton Pro" pitchFamily="34" charset="0"/>
              </a:rPr>
              <a:t>R</a:t>
            </a:r>
            <a:endParaRPr lang="pt-BR" sz="14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860032" y="855988"/>
            <a:ext cx="477632" cy="4776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rgbClr val="D4DEFF"/>
              </a:gs>
              <a:gs pos="51000">
                <a:schemeClr val="accent1">
                  <a:lumMod val="20000"/>
                  <a:lumOff val="80000"/>
                </a:schemeClr>
              </a:gs>
              <a:gs pos="69000">
                <a:srgbClr val="D4DE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ekton Pro" pitchFamily="34" charset="0"/>
              </a:rPr>
              <a:t>U</a:t>
            </a:r>
            <a:endParaRPr lang="pt-BR" sz="14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575014" y="860985"/>
            <a:ext cx="477632" cy="4776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rgbClr val="D4DEFF"/>
              </a:gs>
              <a:gs pos="51000">
                <a:schemeClr val="accent1">
                  <a:lumMod val="20000"/>
                  <a:lumOff val="80000"/>
                </a:schemeClr>
              </a:gs>
              <a:gs pos="69000">
                <a:srgbClr val="D4DE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ekton Pro" pitchFamily="34" charset="0"/>
              </a:rPr>
              <a:t>T</a:t>
            </a:r>
            <a:endParaRPr lang="pt-BR" sz="14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490064" y="860985"/>
            <a:ext cx="477632" cy="4776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rgbClr val="D4DEFF"/>
              </a:gs>
              <a:gs pos="51000">
                <a:schemeClr val="accent1">
                  <a:lumMod val="20000"/>
                  <a:lumOff val="80000"/>
                </a:schemeClr>
              </a:gs>
              <a:gs pos="69000">
                <a:srgbClr val="D4DE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  <a:latin typeface="Tekton Pro" pitchFamily="34" charset="0"/>
              </a:rPr>
              <a:t>Ç</a:t>
            </a:r>
            <a:endParaRPr lang="pt-BR" sz="14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118976" y="877089"/>
            <a:ext cx="477632" cy="477632"/>
          </a:xfrm>
          <a:prstGeom prst="roundRect">
            <a:avLst>
              <a:gd name="adj" fmla="val 13318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rgbClr val="D4DEFF"/>
              </a:gs>
              <a:gs pos="51000">
                <a:schemeClr val="accent1">
                  <a:lumMod val="20000"/>
                  <a:lumOff val="80000"/>
                </a:schemeClr>
              </a:gs>
              <a:gs pos="69000">
                <a:srgbClr val="D4DE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  <a:latin typeface="Tekton Pro" pitchFamily="34" charset="0"/>
              </a:rPr>
              <a:t>Õ</a:t>
            </a:r>
            <a:endParaRPr lang="pt-BR" sz="14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724344" y="860985"/>
            <a:ext cx="477632" cy="4776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rgbClr val="D4DEFF"/>
              </a:gs>
              <a:gs pos="51000">
                <a:schemeClr val="accent1">
                  <a:lumMod val="20000"/>
                  <a:lumOff val="80000"/>
                </a:schemeClr>
              </a:gs>
              <a:gs pos="69000">
                <a:srgbClr val="D4DE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Tekton Pro" pitchFamily="34" charset="0"/>
              </a:rPr>
              <a:t>E</a:t>
            </a:r>
            <a:endParaRPr lang="pt-BR" sz="14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308304" y="877089"/>
            <a:ext cx="477632" cy="4776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rgbClr val="D4DEFF"/>
              </a:gs>
              <a:gs pos="51000">
                <a:schemeClr val="accent1">
                  <a:lumMod val="20000"/>
                  <a:lumOff val="80000"/>
                </a:schemeClr>
              </a:gs>
              <a:gs pos="69000">
                <a:srgbClr val="D4DEFF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  <a:latin typeface="Tekton Pro" pitchFamily="34" charset="0"/>
              </a:rPr>
              <a:t>S</a:t>
            </a:r>
            <a:endParaRPr lang="pt-BR" sz="3200" dirty="0">
              <a:solidFill>
                <a:schemeClr val="tx1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35"/>
          <a:stretch/>
        </p:blipFill>
        <p:spPr>
          <a:xfrm>
            <a:off x="0" y="-12192"/>
            <a:ext cx="9144000" cy="6901619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579854" y="620688"/>
            <a:ext cx="8280920" cy="4536504"/>
          </a:xfrm>
          <a:prstGeom prst="roundRect">
            <a:avLst>
              <a:gd name="adj" fmla="val 4135"/>
            </a:avLst>
          </a:prstGeom>
          <a:solidFill>
            <a:srgbClr val="000000">
              <a:alpha val="56863"/>
            </a:srgb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79854" y="5373216"/>
            <a:ext cx="8280920" cy="1265111"/>
          </a:xfrm>
          <a:prstGeom prst="roundRect">
            <a:avLst>
              <a:gd name="adj" fmla="val 17081"/>
            </a:avLst>
          </a:prstGeom>
          <a:solidFill>
            <a:schemeClr val="tx1">
              <a:alpha val="38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FILA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183</Words>
  <Application>Microsoft Office PowerPoint</Application>
  <PresentationFormat>Apresentação na tela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Mattos</dc:creator>
  <cp:lastModifiedBy>Gabriela Mattos</cp:lastModifiedBy>
  <cp:revision>24</cp:revision>
  <dcterms:created xsi:type="dcterms:W3CDTF">2013-07-04T22:21:20Z</dcterms:created>
  <dcterms:modified xsi:type="dcterms:W3CDTF">2014-04-26T04:25:58Z</dcterms:modified>
</cp:coreProperties>
</file>