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DF0C0C0-E3B6-4FBE-9671-A6E5CF048EF0}">
          <p14:sldIdLst>
            <p14:sldId id="25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6" d="100"/>
          <a:sy n="96" d="100"/>
        </p:scale>
        <p:origin x="178" y="-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60BF6BA-0A55-4031-845E-E786E58A0A81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CBF9760-4B0B-4B26-9644-1377F05C4D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56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F6BA-0A55-4031-845E-E786E58A0A81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9760-4B0B-4B26-9644-1377F05C4D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763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F6BA-0A55-4031-845E-E786E58A0A81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9760-4B0B-4B26-9644-1377F05C4D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660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F6BA-0A55-4031-845E-E786E58A0A81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9760-4B0B-4B26-9644-1377F05C4D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0072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F6BA-0A55-4031-845E-E786E58A0A81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9760-4B0B-4B26-9644-1377F05C4D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587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F6BA-0A55-4031-845E-E786E58A0A81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9760-4B0B-4B26-9644-1377F05C4D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00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F6BA-0A55-4031-845E-E786E58A0A81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9760-4B0B-4B26-9644-1377F05C4D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367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60BF6BA-0A55-4031-845E-E786E58A0A81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9760-4B0B-4B26-9644-1377F05C4D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486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60BF6BA-0A55-4031-845E-E786E58A0A81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9760-4B0B-4B26-9644-1377F05C4D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92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F6BA-0A55-4031-845E-E786E58A0A81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9760-4B0B-4B26-9644-1377F05C4D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205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F6BA-0A55-4031-845E-E786E58A0A81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9760-4B0B-4B26-9644-1377F05C4D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088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F6BA-0A55-4031-845E-E786E58A0A81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9760-4B0B-4B26-9644-1377F05C4D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70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F6BA-0A55-4031-845E-E786E58A0A81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9760-4B0B-4B26-9644-1377F05C4D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982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F6BA-0A55-4031-845E-E786E58A0A81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9760-4B0B-4B26-9644-1377F05C4D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287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F6BA-0A55-4031-845E-E786E58A0A81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9760-4B0B-4B26-9644-1377F05C4D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653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F6BA-0A55-4031-845E-E786E58A0A81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9760-4B0B-4B26-9644-1377F05C4D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23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F6BA-0A55-4031-845E-E786E58A0A81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9760-4B0B-4B26-9644-1377F05C4D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28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60BF6BA-0A55-4031-845E-E786E58A0A81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BF9760-4B0B-4B26-9644-1377F05C4D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956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7FFAE-836E-452A-9046-30A2382DF1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Como adicionar o Linux na Máquina Virtual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88391F-EF7B-4B99-ABFA-88B9E409F0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Gabriela Miranda </a:t>
            </a:r>
          </a:p>
        </p:txBody>
      </p:sp>
    </p:spTree>
    <p:extLst>
      <p:ext uri="{BB962C8B-B14F-4D97-AF65-F5344CB8AC3E}">
        <p14:creationId xmlns:p14="http://schemas.microsoft.com/office/powerpoint/2010/main" val="292661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08BDA-FCA4-48BD-851B-77CEFE17F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e configurando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A00CB0-2EA5-4C3E-965E-AE07F8987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62" y="2361460"/>
            <a:ext cx="9527852" cy="1198486"/>
          </a:xfrm>
        </p:spPr>
        <p:txBody>
          <a:bodyPr>
            <a:normAutofit/>
          </a:bodyPr>
          <a:lstStyle/>
          <a:p>
            <a:r>
              <a:rPr lang="pt-BR" dirty="0"/>
              <a:t>Ao criar uma nova máquina, nomeie e coloque a versão “Ubuntu 22.04 LTS (</a:t>
            </a:r>
            <a:r>
              <a:rPr lang="pt-BR" dirty="0" err="1"/>
              <a:t>Jammy</a:t>
            </a:r>
            <a:r>
              <a:rPr lang="pt-BR" dirty="0"/>
              <a:t> </a:t>
            </a:r>
            <a:r>
              <a:rPr lang="pt-BR" dirty="0" err="1"/>
              <a:t>Jellyfish</a:t>
            </a:r>
            <a:r>
              <a:rPr lang="pt-BR" dirty="0"/>
              <a:t>) (64-bit) Lembre-se de deixar as opções de Hardware na memória principal no recomendado e o disco rígido com 50GB.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EDC0097-1708-4491-93AB-44A16AC9A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24" y="3429000"/>
            <a:ext cx="4043988" cy="320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693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7CACD-C32B-4BE0-A92A-120510B41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e configurando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A1066C-76CD-4CF3-9173-FCD83D927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Nas configurações da máquina em armazenamento &gt;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 delete a Controladora: IDE,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Em seguida vá em controladora SATA &gt; Acrescentar Disco óptico &gt; e selecione a versão que você esta utilizando.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E0C0CF1-2F6C-42D7-9A84-B338F67AD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009" y="2372316"/>
            <a:ext cx="1992358" cy="183357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78FE150-8F31-4B14-A1D5-7A13E776D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500" y="3180428"/>
            <a:ext cx="2539392" cy="97441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980C58D-19A9-4C62-B471-10D2C5B56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9189" y="4564298"/>
            <a:ext cx="2180657" cy="193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95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10A45-FEB8-4F04-B0E0-16A740A9F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o Linux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F82FC5-7B90-49A9-A450-BCEFCBA31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738" y="2560320"/>
            <a:ext cx="9447876" cy="3459480"/>
          </a:xfrm>
        </p:spPr>
        <p:txBody>
          <a:bodyPr/>
          <a:lstStyle/>
          <a:p>
            <a:r>
              <a:rPr lang="pt-BR" dirty="0"/>
              <a:t>Ao abrir a máquina, selecione o idioma “Português do Brasil”  &gt; Instalar Ubuntu e comece a instalação!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8A3A1D0-9904-41CC-8F0B-D04BF3B435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15" t="19161" r="24541" b="20626"/>
          <a:stretch/>
        </p:blipFill>
        <p:spPr>
          <a:xfrm>
            <a:off x="715617" y="3309730"/>
            <a:ext cx="3901915" cy="327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64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153</TotalTime>
  <Words>114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Íon - Sala da Diretoria</vt:lpstr>
      <vt:lpstr>Como adicionar o Linux na Máquina Virtual</vt:lpstr>
      <vt:lpstr>Criando e configurando </vt:lpstr>
      <vt:lpstr>Criando e configurando </vt:lpstr>
      <vt:lpstr>Instalando o Linux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adicionar o Linux na Máquina Virtual</dc:title>
  <dc:creator>GABRIELA MIRANDA DOS SANTOS</dc:creator>
  <cp:lastModifiedBy>GABRIELA MIRANDA DOS SANTOS</cp:lastModifiedBy>
  <cp:revision>5</cp:revision>
  <dcterms:created xsi:type="dcterms:W3CDTF">2023-04-05T17:05:04Z</dcterms:created>
  <dcterms:modified xsi:type="dcterms:W3CDTF">2023-04-05T19:38:51Z</dcterms:modified>
</cp:coreProperties>
</file>