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4" r:id="rId6"/>
    <p:sldId id="268" r:id="rId7"/>
    <p:sldId id="265" r:id="rId8"/>
    <p:sldId id="266" r:id="rId9"/>
    <p:sldId id="261" r:id="rId10"/>
    <p:sldId id="267"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smtClean="0"/>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48A87A34-81AB-432B-8DAE-1953F412C126}" type="datetimeFigureOut">
              <a:rPr lang="en-US" dirty="0"/>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48A87A34-81AB-432B-8DAE-1953F412C126}" type="datetimeFigureOut">
              <a:rPr lang="en-US" dirty="0"/>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8A87A34-81AB-432B-8DAE-1953F412C126}" type="datetimeFigureOut">
              <a:rPr lang="en-US" dirty="0"/>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Internet </a:t>
            </a:r>
            <a:r>
              <a:rPr lang="pt-BR" dirty="0" err="1" smtClean="0"/>
              <a:t>of</a:t>
            </a:r>
            <a:r>
              <a:rPr lang="pt-BR" dirty="0" smtClean="0"/>
              <a:t> </a:t>
            </a:r>
            <a:r>
              <a:rPr lang="pt-BR" dirty="0" err="1" smtClean="0"/>
              <a:t>Things</a:t>
            </a:r>
            <a:endParaRPr lang="pt-BR" dirty="0"/>
          </a:p>
        </p:txBody>
      </p:sp>
      <p:sp>
        <p:nvSpPr>
          <p:cNvPr id="3" name="Subtítulo 2"/>
          <p:cNvSpPr>
            <a:spLocks noGrp="1"/>
          </p:cNvSpPr>
          <p:nvPr>
            <p:ph type="subTitle" idx="1"/>
          </p:nvPr>
        </p:nvSpPr>
        <p:spPr/>
        <p:txBody>
          <a:bodyPr/>
          <a:lstStyle/>
          <a:p>
            <a:r>
              <a:rPr lang="pt-BR" dirty="0" smtClean="0"/>
              <a:t>IOT - Internet das coisas </a:t>
            </a:r>
            <a:endParaRPr lang="pt-BR" dirty="0"/>
          </a:p>
        </p:txBody>
      </p:sp>
    </p:spTree>
    <p:extLst>
      <p:ext uri="{BB962C8B-B14F-4D97-AF65-F5344CB8AC3E}">
        <p14:creationId xmlns:p14="http://schemas.microsoft.com/office/powerpoint/2010/main" val="871814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Explicação do </a:t>
            </a:r>
            <a:r>
              <a:rPr lang="pt-BR" dirty="0" err="1" smtClean="0"/>
              <a:t>cenario</a:t>
            </a:r>
            <a:endParaRPr lang="pt-BR" dirty="0"/>
          </a:p>
        </p:txBody>
      </p:sp>
      <p:sp>
        <p:nvSpPr>
          <p:cNvPr id="3" name="Espaço Reservado para Conteúdo 2"/>
          <p:cNvSpPr>
            <a:spLocks noGrp="1"/>
          </p:cNvSpPr>
          <p:nvPr>
            <p:ph idx="1"/>
          </p:nvPr>
        </p:nvSpPr>
        <p:spPr>
          <a:xfrm>
            <a:off x="1141412" y="2249486"/>
            <a:ext cx="9905999" cy="3919493"/>
          </a:xfrm>
        </p:spPr>
        <p:txBody>
          <a:bodyPr>
            <a:normAutofit fontScale="92500" lnSpcReduction="10000"/>
          </a:bodyPr>
          <a:lstStyle/>
          <a:p>
            <a:r>
              <a:rPr lang="pt-BR" dirty="0" smtClean="0"/>
              <a:t>Na topologia apresentada anteriormente, é possível identificar um sistema de IOT com equipamentos </a:t>
            </a:r>
            <a:r>
              <a:rPr lang="pt-BR" dirty="0" err="1" smtClean="0"/>
              <a:t>domesticos</a:t>
            </a:r>
            <a:r>
              <a:rPr lang="pt-BR" dirty="0" smtClean="0"/>
              <a:t>, tais como cafeteira, ventilador e caixa de som.</a:t>
            </a:r>
          </a:p>
          <a:p>
            <a:r>
              <a:rPr lang="pt-BR" dirty="0" smtClean="0"/>
              <a:t>A nuvem apenas significa que pode ser remotamente acessado.</a:t>
            </a:r>
          </a:p>
          <a:p>
            <a:r>
              <a:rPr lang="pt-BR" dirty="0" smtClean="0"/>
              <a:t>O “gateway home” é a representação de algum equipamento que pode ser usado com gateway.</a:t>
            </a:r>
          </a:p>
          <a:p>
            <a:r>
              <a:rPr lang="pt-BR" dirty="0" smtClean="0"/>
              <a:t>SBC, recebe a informação repassada pelo usuário e transporta a mesma até o controlador (MCU).</a:t>
            </a:r>
          </a:p>
          <a:p>
            <a:r>
              <a:rPr lang="pt-BR" dirty="0" smtClean="0"/>
              <a:t>MCU, recebe a informação e à processa de acordo com a exigência do usuário para os demais equipamentos do cenário.</a:t>
            </a:r>
          </a:p>
          <a:p>
            <a:endParaRPr lang="pt-BR" dirty="0"/>
          </a:p>
        </p:txBody>
      </p:sp>
    </p:spTree>
    <p:extLst>
      <p:ext uri="{BB962C8B-B14F-4D97-AF65-F5344CB8AC3E}">
        <p14:creationId xmlns:p14="http://schemas.microsoft.com/office/powerpoint/2010/main" val="349873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IOT-Internet das coisas</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a:t>A Internet das Coisas (do inglês, Internet </a:t>
            </a:r>
            <a:r>
              <a:rPr lang="pt-BR" dirty="0" err="1"/>
              <a:t>of</a:t>
            </a:r>
            <a:r>
              <a:rPr lang="pt-BR" dirty="0"/>
              <a:t> </a:t>
            </a:r>
            <a:r>
              <a:rPr lang="pt-BR" dirty="0" err="1"/>
              <a:t>Things</a:t>
            </a:r>
            <a:r>
              <a:rPr lang="pt-BR" dirty="0"/>
              <a:t>, </a:t>
            </a:r>
            <a:r>
              <a:rPr lang="pt-BR" dirty="0" err="1"/>
              <a:t>IoT</a:t>
            </a:r>
            <a:r>
              <a:rPr lang="pt-BR" dirty="0"/>
              <a:t>) , é uma rede de objetos físicos, veículos, prédios e outros que possuem tecnologia embarcada, sensores e conexão com rede capaz de coletar e transmitir dados.</a:t>
            </a:r>
          </a:p>
          <a:p>
            <a:r>
              <a:rPr lang="pt-BR" dirty="0" smtClean="0"/>
              <a:t>A </a:t>
            </a:r>
            <a:r>
              <a:rPr lang="pt-BR" dirty="0"/>
              <a:t>Internet das Coisas emergiu dos avanços de várias áreas como sistemas embarcados, microeletrônica, comunicação e sensoriamento. De fato, a </a:t>
            </a:r>
            <a:r>
              <a:rPr lang="pt-BR" dirty="0" err="1"/>
              <a:t>IoT</a:t>
            </a:r>
            <a:r>
              <a:rPr lang="pt-BR" dirty="0"/>
              <a:t> tem recebido bastante atenção tanto da academia quanto da indústria, devido ao seu potencial de uso nas mais diversas áreas das atividades humanas.</a:t>
            </a:r>
          </a:p>
          <a:p>
            <a:r>
              <a:rPr lang="pt-BR" dirty="0" smtClean="0"/>
              <a:t>A </a:t>
            </a:r>
            <a:r>
              <a:rPr lang="pt-BR" dirty="0"/>
              <a:t>Internet das Coisas, em poucas palavras, nada mais é que uma extensão da Internet atual, que proporciona aos objetos do dia-a-dia (quaisquer que sejam), mas com capacidade computacional e de comunicação, se conectarem à Internet. A conexão com a rede mundial de computadores viabilizará, primeiro, controlar remotamente os objetos e, segundo, permitir que os próprios objetos sejam acessados como provedores de serviços. Estas novas habilidades, dos objetos comuns, geram um grande número de oportunidades tanto no âmbito acadêmico quanto no industrial. Todavia, estas possibilidades apresentam riscos e acarretam amplos desafios técnicos e sociais.[1]</a:t>
            </a:r>
          </a:p>
        </p:txBody>
      </p:sp>
    </p:spTree>
    <p:extLst>
      <p:ext uri="{BB962C8B-B14F-4D97-AF65-F5344CB8AC3E}">
        <p14:creationId xmlns:p14="http://schemas.microsoft.com/office/powerpoint/2010/main" val="2540284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Internet</a:t>
            </a:r>
            <a:endParaRPr lang="pt-BR" dirty="0"/>
          </a:p>
        </p:txBody>
      </p:sp>
      <p:sp>
        <p:nvSpPr>
          <p:cNvPr id="3" name="Espaço Reservado para Conteúdo 2"/>
          <p:cNvSpPr>
            <a:spLocks noGrp="1"/>
          </p:cNvSpPr>
          <p:nvPr>
            <p:ph idx="1"/>
          </p:nvPr>
        </p:nvSpPr>
        <p:spPr/>
        <p:txBody>
          <a:bodyPr>
            <a:normAutofit/>
          </a:bodyPr>
          <a:lstStyle/>
          <a:p>
            <a:r>
              <a:rPr lang="pt-BR" dirty="0" smtClean="0"/>
              <a:t>A </a:t>
            </a:r>
            <a:r>
              <a:rPr lang="pt-BR" dirty="0"/>
              <a:t>Internet é um sistema global de redes de computadores interligadas que utilizam um conjunto próprio de protocolos (Internet </a:t>
            </a:r>
            <a:r>
              <a:rPr lang="pt-BR" dirty="0" err="1"/>
              <a:t>Protocol</a:t>
            </a:r>
            <a:r>
              <a:rPr lang="pt-BR" dirty="0"/>
              <a:t> </a:t>
            </a:r>
            <a:r>
              <a:rPr lang="pt-BR" dirty="0" err="1"/>
              <a:t>Suite</a:t>
            </a:r>
            <a:r>
              <a:rPr lang="pt-BR" dirty="0"/>
              <a:t> ou TCP/IP) com o propósito de servir progressivamente usuários no mundo inteiro. É uma rede de várias outras redes, que consiste de milhões de empresas privadas, públicas, acadêmicas e de governo, com alcance local e global e que está ligada por uma ampla variedade de tecnologias de rede eletrônica, sem fio e ópticas. </a:t>
            </a:r>
          </a:p>
        </p:txBody>
      </p:sp>
    </p:spTree>
    <p:extLst>
      <p:ext uri="{BB962C8B-B14F-4D97-AF65-F5344CB8AC3E}">
        <p14:creationId xmlns:p14="http://schemas.microsoft.com/office/powerpoint/2010/main" val="436045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Coisas</a:t>
            </a:r>
            <a:endParaRPr lang="pt-BR" dirty="0"/>
          </a:p>
        </p:txBody>
      </p:sp>
      <p:sp>
        <p:nvSpPr>
          <p:cNvPr id="3" name="Espaço Reservado para Conteúdo 2"/>
          <p:cNvSpPr>
            <a:spLocks noGrp="1"/>
          </p:cNvSpPr>
          <p:nvPr>
            <p:ph idx="1"/>
          </p:nvPr>
        </p:nvSpPr>
        <p:spPr/>
        <p:txBody>
          <a:bodyPr/>
          <a:lstStyle/>
          <a:p>
            <a:r>
              <a:rPr lang="pt-BR" dirty="0"/>
              <a:t>Em filosofia, são, coisas em si, as coisas que existem mas não podem ser experimentadas pelos seres humanos, pois não podem ser intuídas. A expressão é de origem kantiana. Em princípio, a coisa em si é algo que existe por si próprio, independentemente de o sujeito perceber sua existência, tornando-o um objeto. Em Kant, o termo </a:t>
            </a:r>
            <a:r>
              <a:rPr lang="pt-BR" dirty="0" err="1"/>
              <a:t>númeno</a:t>
            </a:r>
            <a:r>
              <a:rPr lang="pt-BR" dirty="0"/>
              <a:t> é usado para falar da coisa em si, isto é, da coisa em sua existência pura independentemente de qualquer representação.</a:t>
            </a:r>
          </a:p>
        </p:txBody>
      </p:sp>
    </p:spTree>
    <p:extLst>
      <p:ext uri="{BB962C8B-B14F-4D97-AF65-F5344CB8AC3E}">
        <p14:creationId xmlns:p14="http://schemas.microsoft.com/office/powerpoint/2010/main" val="1817316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Sensores</a:t>
            </a:r>
            <a:endParaRPr lang="pt-BR" dirty="0"/>
          </a:p>
        </p:txBody>
      </p:sp>
      <p:sp>
        <p:nvSpPr>
          <p:cNvPr id="3" name="Espaço Reservado para Conteúdo 2"/>
          <p:cNvSpPr>
            <a:spLocks noGrp="1"/>
          </p:cNvSpPr>
          <p:nvPr>
            <p:ph idx="1"/>
          </p:nvPr>
        </p:nvSpPr>
        <p:spPr/>
        <p:txBody>
          <a:bodyPr>
            <a:normAutofit/>
          </a:bodyPr>
          <a:lstStyle/>
          <a:p>
            <a:r>
              <a:rPr lang="pt-BR" dirty="0"/>
              <a:t>Os sensores são os soldados da "Internet das Coisas", as peças de hardware que fazem o trabalho crítico dos processos de monitoramento, medições e coleta de dados. Eles são, muitas vezes, uma das primeiras coisas que as pessoas pensam ao imaginar </a:t>
            </a:r>
            <a:r>
              <a:rPr lang="pt-BR" dirty="0" err="1"/>
              <a:t>IoT</a:t>
            </a:r>
            <a:r>
              <a:rPr lang="pt-BR" dirty="0"/>
              <a:t>.</a:t>
            </a:r>
          </a:p>
          <a:p>
            <a:endParaRPr lang="pt-BR" dirty="0"/>
          </a:p>
        </p:txBody>
      </p:sp>
    </p:spTree>
    <p:extLst>
      <p:ext uri="{BB962C8B-B14F-4D97-AF65-F5344CB8AC3E}">
        <p14:creationId xmlns:p14="http://schemas.microsoft.com/office/powerpoint/2010/main" val="400446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Sensores</a:t>
            </a:r>
            <a:endParaRPr lang="pt-BR" dirty="0"/>
          </a:p>
        </p:txBody>
      </p:sp>
      <p:sp>
        <p:nvSpPr>
          <p:cNvPr id="3" name="Espaço Reservado para Conteúdo 2"/>
          <p:cNvSpPr>
            <a:spLocks noGrp="1"/>
          </p:cNvSpPr>
          <p:nvPr>
            <p:ph idx="1"/>
          </p:nvPr>
        </p:nvSpPr>
        <p:spPr>
          <a:xfrm>
            <a:off x="1141412" y="2249486"/>
            <a:ext cx="9905999" cy="3919493"/>
          </a:xfrm>
        </p:spPr>
        <p:txBody>
          <a:bodyPr>
            <a:normAutofit lnSpcReduction="10000"/>
          </a:bodyPr>
          <a:lstStyle/>
          <a:p>
            <a:pPr marL="0" indent="0">
              <a:buNone/>
            </a:pPr>
            <a:r>
              <a:rPr lang="pt-BR" dirty="0"/>
              <a:t>Agora você verá uma lista com os diferentes tipos de sensores:</a:t>
            </a:r>
          </a:p>
          <a:p>
            <a:r>
              <a:rPr lang="pt-BR" dirty="0" smtClean="0"/>
              <a:t>1- </a:t>
            </a:r>
            <a:r>
              <a:rPr lang="pt-BR" dirty="0"/>
              <a:t>Sensores de proximidade </a:t>
            </a:r>
          </a:p>
          <a:p>
            <a:r>
              <a:rPr lang="pt-BR" dirty="0"/>
              <a:t>2- Acelerômetro e giroscópio</a:t>
            </a:r>
          </a:p>
          <a:p>
            <a:r>
              <a:rPr lang="pt-BR" dirty="0"/>
              <a:t>3- Sensores de temperatura</a:t>
            </a:r>
          </a:p>
          <a:p>
            <a:r>
              <a:rPr lang="pt-BR" dirty="0"/>
              <a:t>4- Sensor de umidade</a:t>
            </a:r>
          </a:p>
          <a:p>
            <a:r>
              <a:rPr lang="pt-BR" dirty="0"/>
              <a:t>5- Sensor de pressão</a:t>
            </a:r>
          </a:p>
          <a:p>
            <a:r>
              <a:rPr lang="pt-BR" dirty="0"/>
              <a:t>6- Sensores de nível</a:t>
            </a:r>
          </a:p>
          <a:p>
            <a:endParaRPr lang="pt-BR" dirty="0"/>
          </a:p>
          <a:p>
            <a:endParaRPr lang="pt-BR" dirty="0"/>
          </a:p>
          <a:p>
            <a:endParaRPr lang="pt-BR" dirty="0"/>
          </a:p>
        </p:txBody>
      </p:sp>
    </p:spTree>
    <p:extLst>
      <p:ext uri="{BB962C8B-B14F-4D97-AF65-F5344CB8AC3E}">
        <p14:creationId xmlns:p14="http://schemas.microsoft.com/office/powerpoint/2010/main" val="142317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Representaçao</a:t>
            </a:r>
            <a:r>
              <a:rPr lang="pt-BR" dirty="0" smtClean="0"/>
              <a:t> dos sensores</a:t>
            </a:r>
            <a:endParaRPr lang="pt-BR" dirty="0"/>
          </a:p>
        </p:txBody>
      </p:sp>
      <p:pic>
        <p:nvPicPr>
          <p:cNvPr id="4" name="Espaço Reservado para Conteúdo 3"/>
          <p:cNvPicPr>
            <a:picLocks noGrp="1" noChangeAspect="1"/>
          </p:cNvPicPr>
          <p:nvPr>
            <p:ph idx="1"/>
          </p:nvPr>
        </p:nvPicPr>
        <p:blipFill>
          <a:blip r:embed="rId2"/>
          <a:stretch>
            <a:fillRect/>
          </a:stretch>
        </p:blipFill>
        <p:spPr>
          <a:xfrm>
            <a:off x="1141413" y="2097088"/>
            <a:ext cx="3810000" cy="3505200"/>
          </a:xfrm>
          <a:prstGeom prst="rect">
            <a:avLst/>
          </a:prstGeom>
        </p:spPr>
      </p:pic>
      <p:pic>
        <p:nvPicPr>
          <p:cNvPr id="5" name="Imagem 4"/>
          <p:cNvPicPr>
            <a:picLocks noChangeAspect="1"/>
          </p:cNvPicPr>
          <p:nvPr/>
        </p:nvPicPr>
        <p:blipFill>
          <a:blip r:embed="rId3"/>
          <a:stretch>
            <a:fillRect/>
          </a:stretch>
        </p:blipFill>
        <p:spPr>
          <a:xfrm>
            <a:off x="5450367" y="2097088"/>
            <a:ext cx="5597044" cy="3414197"/>
          </a:xfrm>
          <a:prstGeom prst="rect">
            <a:avLst/>
          </a:prstGeom>
        </p:spPr>
      </p:pic>
    </p:spTree>
    <p:extLst>
      <p:ext uri="{BB962C8B-B14F-4D97-AF65-F5344CB8AC3E}">
        <p14:creationId xmlns:p14="http://schemas.microsoft.com/office/powerpoint/2010/main" val="160650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MCU (Micro </a:t>
            </a:r>
            <a:r>
              <a:rPr lang="pt-BR" dirty="0" err="1" smtClean="0"/>
              <a:t>controler</a:t>
            </a:r>
            <a:r>
              <a:rPr lang="pt-BR" dirty="0" smtClean="0"/>
              <a:t> Unit)</a:t>
            </a:r>
            <a:endParaRPr lang="pt-BR" dirty="0"/>
          </a:p>
        </p:txBody>
      </p:sp>
      <p:sp>
        <p:nvSpPr>
          <p:cNvPr id="3" name="Espaço Reservado para Conteúdo 2"/>
          <p:cNvSpPr>
            <a:spLocks noGrp="1"/>
          </p:cNvSpPr>
          <p:nvPr>
            <p:ph idx="1"/>
          </p:nvPr>
        </p:nvSpPr>
        <p:spPr/>
        <p:txBody>
          <a:bodyPr>
            <a:normAutofit/>
          </a:bodyPr>
          <a:lstStyle/>
          <a:p>
            <a:r>
              <a:rPr lang="pt-BR" sz="2800" dirty="0" smtClean="0"/>
              <a:t>MCU são </a:t>
            </a:r>
            <a:r>
              <a:rPr lang="pt-BR" sz="2800" dirty="0" err="1" smtClean="0"/>
              <a:t>microcontroladores</a:t>
            </a:r>
            <a:r>
              <a:rPr lang="pt-BR" sz="2800" dirty="0" smtClean="0"/>
              <a:t> capazes de coletar dados e informações. EX: </a:t>
            </a:r>
            <a:r>
              <a:rPr lang="pt-BR" sz="2800" dirty="0" err="1" smtClean="0"/>
              <a:t>Arduíno</a:t>
            </a:r>
            <a:endParaRPr lang="pt-BR" sz="2800" dirty="0"/>
          </a:p>
        </p:txBody>
      </p:sp>
      <p:pic>
        <p:nvPicPr>
          <p:cNvPr id="4" name="Imagem 3"/>
          <p:cNvPicPr>
            <a:picLocks noChangeAspect="1"/>
          </p:cNvPicPr>
          <p:nvPr/>
        </p:nvPicPr>
        <p:blipFill>
          <a:blip r:embed="rId2"/>
          <a:stretch>
            <a:fillRect/>
          </a:stretch>
        </p:blipFill>
        <p:spPr>
          <a:xfrm>
            <a:off x="6761161" y="2984947"/>
            <a:ext cx="4286250" cy="3695700"/>
          </a:xfrm>
          <a:prstGeom prst="rect">
            <a:avLst/>
          </a:prstGeom>
        </p:spPr>
      </p:pic>
    </p:spTree>
    <p:extLst>
      <p:ext uri="{BB962C8B-B14F-4D97-AF65-F5344CB8AC3E}">
        <p14:creationId xmlns:p14="http://schemas.microsoft.com/office/powerpoint/2010/main" val="45184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SBC</a:t>
            </a:r>
            <a:endParaRPr lang="pt-BR" dirty="0"/>
          </a:p>
        </p:txBody>
      </p:sp>
      <p:sp>
        <p:nvSpPr>
          <p:cNvPr id="3" name="Espaço Reservado para Conteúdo 2"/>
          <p:cNvSpPr>
            <a:spLocks noGrp="1"/>
          </p:cNvSpPr>
          <p:nvPr>
            <p:ph idx="1"/>
          </p:nvPr>
        </p:nvSpPr>
        <p:spPr/>
        <p:txBody>
          <a:bodyPr/>
          <a:lstStyle/>
          <a:p>
            <a:r>
              <a:rPr lang="pt-BR" dirty="0" smtClean="0"/>
              <a:t>SBC são microprocessadores capazes de processar as informações e transporta-las. EX: </a:t>
            </a:r>
            <a:r>
              <a:rPr lang="pt-BR" dirty="0" err="1" smtClean="0"/>
              <a:t>Raspberry</a:t>
            </a:r>
            <a:r>
              <a:rPr lang="pt-BR" dirty="0" smtClean="0"/>
              <a:t> PI</a:t>
            </a:r>
          </a:p>
          <a:p>
            <a:endParaRPr lang="pt-BR" dirty="0"/>
          </a:p>
        </p:txBody>
      </p:sp>
      <p:pic>
        <p:nvPicPr>
          <p:cNvPr id="4" name="Imagem 3"/>
          <p:cNvPicPr>
            <a:picLocks noChangeAspect="1"/>
          </p:cNvPicPr>
          <p:nvPr/>
        </p:nvPicPr>
        <p:blipFill>
          <a:blip r:embed="rId2"/>
          <a:stretch>
            <a:fillRect/>
          </a:stretch>
        </p:blipFill>
        <p:spPr>
          <a:xfrm>
            <a:off x="6632620" y="3269067"/>
            <a:ext cx="4414791" cy="3219704"/>
          </a:xfrm>
          <a:prstGeom prst="rect">
            <a:avLst/>
          </a:prstGeom>
        </p:spPr>
      </p:pic>
    </p:spTree>
    <p:extLst>
      <p:ext uri="{BB962C8B-B14F-4D97-AF65-F5344CB8AC3E}">
        <p14:creationId xmlns:p14="http://schemas.microsoft.com/office/powerpoint/2010/main" val="1699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cENARIO</a:t>
            </a:r>
            <a:endParaRPr lang="pt-BR" dirty="0"/>
          </a:p>
        </p:txBody>
      </p:sp>
      <p:pic>
        <p:nvPicPr>
          <p:cNvPr id="5" name="Espaço Reservado para Conteúdo 4"/>
          <p:cNvPicPr>
            <a:picLocks noGrp="1" noChangeAspect="1"/>
          </p:cNvPicPr>
          <p:nvPr>
            <p:ph idx="1"/>
          </p:nvPr>
        </p:nvPicPr>
        <p:blipFill>
          <a:blip r:embed="rId2"/>
          <a:stretch>
            <a:fillRect/>
          </a:stretch>
        </p:blipFill>
        <p:spPr>
          <a:xfrm>
            <a:off x="3020999" y="2097088"/>
            <a:ext cx="6146826" cy="4241464"/>
          </a:xfrm>
          <a:prstGeom prst="rect">
            <a:avLst/>
          </a:prstGeom>
        </p:spPr>
      </p:pic>
    </p:spTree>
    <p:extLst>
      <p:ext uri="{BB962C8B-B14F-4D97-AF65-F5344CB8AC3E}">
        <p14:creationId xmlns:p14="http://schemas.microsoft.com/office/powerpoint/2010/main" val="38622475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170</TotalTime>
  <Words>617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Trebuchet MS</vt:lpstr>
      <vt:lpstr>Tw Cen MT</vt:lpstr>
      <vt:lpstr>Circuito</vt:lpstr>
      <vt:lpstr>Internet of Things</vt:lpstr>
      <vt:lpstr>Internet</vt:lpstr>
      <vt:lpstr>Coisas</vt:lpstr>
      <vt:lpstr>Sensores</vt:lpstr>
      <vt:lpstr>Sensores</vt:lpstr>
      <vt:lpstr>Representaçao dos sensores</vt:lpstr>
      <vt:lpstr>MCU (Micro controler Unit)</vt:lpstr>
      <vt:lpstr>SBC</vt:lpstr>
      <vt:lpstr>cENARIO</vt:lpstr>
      <vt:lpstr>Explicação do cenario</vt:lpstr>
      <vt:lpstr>IOT-Internet das coisas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GABRIEL GUILHERME DE OLIVEIRA</dc:creator>
  <cp:lastModifiedBy>Usuario</cp:lastModifiedBy>
  <cp:revision>12</cp:revision>
  <dcterms:created xsi:type="dcterms:W3CDTF">2018-04-09T12:12:46Z</dcterms:created>
  <dcterms:modified xsi:type="dcterms:W3CDTF">2018-04-16T02:47:20Z</dcterms:modified>
</cp:coreProperties>
</file>