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354" r:id="rId4"/>
    <p:sldId id="352" r:id="rId5"/>
    <p:sldId id="340" r:id="rId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5">
          <p15:clr>
            <a:srgbClr val="A4A3A4"/>
          </p15:clr>
        </p15:guide>
        <p15:guide id="2" pos="29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87" autoAdjust="0"/>
    <p:restoredTop sz="94526" autoAdjust="0"/>
  </p:normalViewPr>
  <p:slideViewPr>
    <p:cSldViewPr snapToGrid="0" showGuides="1">
      <p:cViewPr varScale="1">
        <p:scale>
          <a:sx n="96" d="100"/>
          <a:sy n="96" d="100"/>
        </p:scale>
        <p:origin x="1067" y="53"/>
      </p:cViewPr>
      <p:guideLst>
        <p:guide orient="horz" pos="545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1997" y="4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What's New in Java 8</a:t>
            </a:r>
          </a:p>
        </p:txBody>
      </p:sp>
      <p:sp>
        <p:nvSpPr>
          <p:cNvPr id="12291" name="Line 7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3" name="Line 9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211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What's New in Java 8</a:t>
            </a:r>
          </a:p>
        </p:txBody>
      </p:sp>
      <p:sp>
        <p:nvSpPr>
          <p:cNvPr id="71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173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EB77C-CBAF-6229-1A46-D46E8978C2FE}"/>
              </a:ext>
            </a:extLst>
          </p:cNvPr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5877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tx2"/>
                </a:solidFill>
              </a:rPr>
              <a:t>Modern Java</a:t>
            </a:r>
          </a:p>
        </p:txBody>
      </p:sp>
      <p:sp>
        <p:nvSpPr>
          <p:cNvPr id="819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en-US" altLang="en-US" sz="1100">
              <a:cs typeface="Tahoma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D799B9F6-6CAD-C2DA-2493-DE168BE0A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tx2"/>
                </a:solidFill>
              </a:rPr>
              <a:t>Modern Java</a:t>
            </a: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en-US" altLang="en-US" sz="1100">
              <a:cs typeface="Tahoma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13B05605-D3A2-FFC7-F680-80B7A108F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tx2"/>
                </a:solidFill>
              </a:rPr>
              <a:t>Modern Java</a:t>
            </a: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en-US" altLang="en-US" sz="1100">
              <a:cs typeface="Tahoma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13B05605-D3A2-FFC7-F680-80B7A108F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7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tx2"/>
                </a:solidFill>
              </a:rPr>
              <a:t>Modern Java</a:t>
            </a: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en-US" altLang="en-US" sz="1100">
              <a:cs typeface="Tahoma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6493675D-0E1C-EC5F-1C4C-BE36F2764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tx2"/>
                </a:solidFill>
              </a:rPr>
              <a:t>Modern Java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1025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>
              <a:solidFill>
                <a:srgbClr val="FFC000"/>
              </a:solidFill>
              <a:latin typeface="Lucida Console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56663" y="6526213"/>
            <a:ext cx="25876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6346825"/>
            <a:ext cx="520700" cy="4572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8DD7A0E-B27B-450B-8D8A-F0E678C78F5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30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8" y="1655763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76120"/>
            <a:ext cx="8094095" cy="1360488"/>
          </a:xfrm>
        </p:spPr>
        <p:txBody>
          <a:bodyPr wrap="none" lIns="0" rIns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42AA64-5967-174E-6F4C-1C3FB1C5506B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70316D-41D9-A6A9-BA11-47702CF3E7E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75B045-1A36-4AC8-3243-D206F4A8AC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937FDF-8D98-9F16-EFD7-94306436E3EC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87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27DBF3F-1F55-4A6E-9D73-F2C5B85ED3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50813"/>
            <a:ext cx="8550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40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29" y="1668052"/>
            <a:ext cx="8094095" cy="736748"/>
          </a:xfrm>
        </p:spPr>
        <p:txBody>
          <a:bodyPr/>
          <a:lstStyle/>
          <a:p>
            <a:pPr eaLnBrk="1" hangingPunct="1"/>
            <a:r>
              <a:rPr lang="en-GB" altLang="en-US" dirty="0"/>
              <a:t>Modern Java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23875" y="3722688"/>
            <a:ext cx="8620125" cy="2852737"/>
          </a:xfrm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endParaRPr lang="en-GB" altLang="en-US" b="1"/>
          </a:p>
          <a:p>
            <a:pPr eaLnBrk="1" hangingPunct="1">
              <a:tabLst>
                <a:tab pos="7078663" algn="l"/>
              </a:tabLst>
            </a:pPr>
            <a:endParaRPr lang="en-GB" altLang="en-US"/>
          </a:p>
          <a:p>
            <a:pPr eaLnBrk="1" hangingPunct="1">
              <a:tabLst>
                <a:tab pos="7078663" algn="l"/>
              </a:tabLst>
            </a:pPr>
            <a:endParaRPr lang="en-GB" altLang="en-US"/>
          </a:p>
          <a:p>
            <a:pPr eaLnBrk="1" hangingPunct="1">
              <a:tabLst>
                <a:tab pos="7078663" algn="l"/>
              </a:tabLst>
            </a:pPr>
            <a:endParaRPr lang="en-GB" altLang="en-US"/>
          </a:p>
          <a:p>
            <a:pPr eaLnBrk="1" hangingPunct="1">
              <a:tabLst>
                <a:tab pos="7078663" algn="l"/>
              </a:tabLst>
            </a:pPr>
            <a:endParaRPr lang="en-GB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Miscellaneous Language Features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Miscellaneous Collection Improvements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Pattern Matching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Records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Switch Usage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Sealed Classes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Getting Started with Java Modules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Going Further with Java Modules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Reactive Streams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6A3881-F805-45BA-8C55-38856D7ECD70}" type="slidenum">
              <a:rPr lang="en-GB" altLang="en-US" sz="1200" smtClean="0">
                <a:solidFill>
                  <a:schemeClr val="tx2"/>
                </a:solidFill>
              </a:rPr>
              <a:pPr eaLnBrk="1" hangingPunct="1"/>
              <a:t>2</a:t>
            </a:fld>
            <a:endParaRPr lang="en-GB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Lambda Expressions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Method Enhancements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Functional Interfaces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Streams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Miscellaneous New APIs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Appendices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6A3881-F805-45BA-8C55-38856D7ECD70}" type="slidenum">
              <a:rPr lang="en-GB" altLang="en-US" sz="1200" smtClean="0">
                <a:solidFill>
                  <a:schemeClr val="tx2"/>
                </a:solidFill>
              </a:rPr>
              <a:pPr eaLnBrk="1" hangingPunct="1"/>
              <a:t>3</a:t>
            </a:fld>
            <a:endParaRPr lang="en-GB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9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The course is based around working examples</a:t>
            </a:r>
          </a:p>
          <a:p>
            <a:pPr lvl="1" eaLnBrk="1" hangingPunct="1"/>
            <a:r>
              <a:rPr lang="en-US" dirty="0"/>
              <a:t>To explore new language features and APIs in modern Java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There are practical exercises for most chapters</a:t>
            </a:r>
          </a:p>
          <a:p>
            <a:pPr lvl="1" eaLnBrk="1" hangingPunct="1"/>
            <a:r>
              <a:rPr lang="en-US" altLang="en-US" dirty="0"/>
              <a:t>The exercises give you an opportunity to put into practice what you've learnt in each chapter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dirty="0"/>
              <a:t>Platform for this course:</a:t>
            </a:r>
          </a:p>
          <a:p>
            <a:pPr lvl="1"/>
            <a:r>
              <a:rPr lang="en-US" dirty="0"/>
              <a:t>Java 17 SDK</a:t>
            </a:r>
          </a:p>
          <a:p>
            <a:pPr lvl="1"/>
            <a:r>
              <a:rPr lang="en-US" dirty="0"/>
              <a:t>IntelliJ IDE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/>
              <a:t>Demos and Practical Exercises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942966A-CE57-4EF4-9E2F-184FF54FE517}" type="slidenum">
              <a:rPr lang="en-GB" altLang="en-US" sz="1200" smtClean="0">
                <a:solidFill>
                  <a:schemeClr val="tx2"/>
                </a:solidFill>
              </a:rPr>
              <a:pPr eaLnBrk="1" hangingPunct="1"/>
              <a:t>4</a:t>
            </a:fld>
            <a:endParaRPr lang="en-GB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/>
              <a:t>Any Questions?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4B627E1-1222-476B-82FE-5B46FB068829}" type="slidenum">
              <a:rPr lang="en-GB" altLang="en-US" sz="1200" smtClean="0">
                <a:solidFill>
                  <a:schemeClr val="tx2"/>
                </a:solidFill>
              </a:rPr>
              <a:pPr eaLnBrk="1" hangingPunct="1"/>
              <a:t>5</a:t>
            </a:fld>
            <a:endParaRPr lang="en-GB" altLang="en-US" sz="1200">
              <a:solidFill>
                <a:schemeClr val="tx2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041525" y="1370013"/>
            <a:ext cx="6523038" cy="11557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GB" altLang="en-US"/>
              <a:t>If there's anything you don't understand, </a:t>
            </a:r>
            <a:br>
              <a:rPr lang="en-GB" altLang="en-US"/>
            </a:br>
            <a:r>
              <a:rPr lang="en-GB" altLang="en-US"/>
              <a:t>or anything you want to investigate further…</a:t>
            </a:r>
          </a:p>
        </p:txBody>
      </p:sp>
      <p:sp>
        <p:nvSpPr>
          <p:cNvPr id="8" name="WordArt 16"/>
          <p:cNvSpPr>
            <a:spLocks noChangeArrowheads="1" noChangeShapeType="1" noTextEdit="1"/>
          </p:cNvSpPr>
          <p:nvPr/>
        </p:nvSpPr>
        <p:spPr bwMode="auto">
          <a:xfrm>
            <a:off x="996950" y="3373438"/>
            <a:ext cx="7400925" cy="19827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9600" kern="10">
                <a:gradFill rotWithShape="1">
                  <a:gsLst>
                    <a:gs pos="0">
                      <a:srgbClr val="FF9900"/>
                    </a:gs>
                    <a:gs pos="48000">
                      <a:srgbClr val="FF9900"/>
                    </a:gs>
                    <a:gs pos="100000">
                      <a:srgbClr val="00B0F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Please Ask :-)</a:t>
            </a:r>
          </a:p>
        </p:txBody>
      </p:sp>
      <p:grpSp>
        <p:nvGrpSpPr>
          <p:cNvPr id="9" name="Group 19"/>
          <p:cNvGrpSpPr>
            <a:grpSpLocks noChangeAspect="1"/>
          </p:cNvGrpSpPr>
          <p:nvPr/>
        </p:nvGrpSpPr>
        <p:grpSpPr bwMode="auto">
          <a:xfrm>
            <a:off x="398463" y="1204913"/>
            <a:ext cx="1598612" cy="1566862"/>
            <a:chOff x="1332" y="995"/>
            <a:chExt cx="2685" cy="2633"/>
          </a:xfrm>
        </p:grpSpPr>
        <p:sp>
          <p:nvSpPr>
            <p:cNvPr id="10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Words>130</Words>
  <Application>Microsoft Office PowerPoint</Application>
  <PresentationFormat>On-screen Show (4:3)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Lucida Console</vt:lpstr>
      <vt:lpstr>Tahoma</vt:lpstr>
      <vt:lpstr>Univers</vt:lpstr>
      <vt:lpstr>Wingdings</vt:lpstr>
      <vt:lpstr>1_Blends</vt:lpstr>
      <vt:lpstr>Modern Java</vt:lpstr>
      <vt:lpstr>Contents</vt:lpstr>
      <vt:lpstr>Appendices</vt:lpstr>
      <vt:lpstr>Demos and Practical Exercises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 Olsen</cp:lastModifiedBy>
  <cp:revision>154</cp:revision>
  <dcterms:created xsi:type="dcterms:W3CDTF">2002-05-03T12:27:39Z</dcterms:created>
  <dcterms:modified xsi:type="dcterms:W3CDTF">2022-11-09T15:54:01Z</dcterms:modified>
</cp:coreProperties>
</file>