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3"/>
  </p:notesMasterIdLst>
  <p:handoutMasterIdLst>
    <p:handoutMasterId r:id="rId14"/>
  </p:handoutMasterIdLst>
  <p:sldIdLst>
    <p:sldId id="256" r:id="rId2"/>
    <p:sldId id="497" r:id="rId3"/>
    <p:sldId id="844" r:id="rId4"/>
    <p:sldId id="830" r:id="rId5"/>
    <p:sldId id="836" r:id="rId6"/>
    <p:sldId id="849" r:id="rId7"/>
    <p:sldId id="845" r:id="rId8"/>
    <p:sldId id="846" r:id="rId9"/>
    <p:sldId id="847" r:id="rId10"/>
    <p:sldId id="848" r:id="rId11"/>
    <p:sldId id="758" r:id="rId1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7">
          <p15:clr>
            <a:srgbClr val="A4A3A4"/>
          </p15:clr>
        </p15:guide>
        <p15:guide id="2" pos="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1"/>
    <a:srgbClr val="FFEFBD"/>
    <a:srgbClr val="FFC000"/>
    <a:srgbClr val="333399"/>
    <a:srgbClr val="99FF99"/>
    <a:srgbClr val="9BFDDF"/>
    <a:srgbClr val="FE7C6E"/>
    <a:srgbClr val="F7FC9C"/>
    <a:srgbClr val="F2CAE5"/>
    <a:srgbClr val="EC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389" autoAdjust="0"/>
    <p:restoredTop sz="94598" autoAdjust="0"/>
  </p:normalViewPr>
  <p:slideViewPr>
    <p:cSldViewPr snapToGrid="0" showGuides="1">
      <p:cViewPr varScale="1">
        <p:scale>
          <a:sx n="105" d="100"/>
          <a:sy n="105" d="100"/>
        </p:scale>
        <p:origin x="1308" y="60"/>
      </p:cViewPr>
      <p:guideLst>
        <p:guide orient="horz" pos="4177"/>
        <p:guide pos="9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1758" y="5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New Language Features in Modern Java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1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/>
              <a:t>Miscellaneous New Language Features in Modern Java</a:t>
            </a:r>
          </a:p>
        </p:txBody>
      </p:sp>
      <p:sp>
        <p:nvSpPr>
          <p:cNvPr id="2765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290777" y="9147729"/>
            <a:ext cx="6928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</a:t>
            </a:r>
            <a:fld id="{F9CC5804-0C81-4EE8-A47A-CDA75E103C34}" type="slidenum">
              <a:rPr lang="en-GB" sz="10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‹#›</a:t>
            </a:fld>
            <a:endParaRPr lang="en-GB" sz="10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67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New Language Features in Modern Java</a:t>
            </a:r>
          </a:p>
        </p:txBody>
      </p:sp>
      <p:sp>
        <p:nvSpPr>
          <p:cNvPr id="2867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6FA1A-AC11-4420-964A-7A8DAF06B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5E38A-25EE-4061-8BD0-A02D6CA00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dirty="0">
                <a:solidFill>
                  <a:schemeClr val="tx2"/>
                </a:solidFill>
              </a:rPr>
              <a:t>Miscellaneous New Language Features in Modern Java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Miscellaneous New Language Features in Modern Java</a:t>
            </a: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ADE03-474F-40E3-8C29-7FF3F8DD7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7575A5-8BBC-40FE-85B1-D9EC8D11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824E0-35AE-4D39-AE96-749AB2A7C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7058F-B870-41B2-8600-A3988E5A0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7058F-B870-41B2-8600-A3988E5A0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5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1CD59-1504-4EA0-B339-12DD31B78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5CA80-67B5-4D1B-8C76-5B4FCD93A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Miscellaneous New Language Features in Modern Java</a:t>
            </a: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A19A3F-BFF8-42DC-BC3B-A7A6CA6FA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4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8568C-C9B5-3863-BCB7-B31B25C30BD9}"/>
              </a:ext>
            </a:extLst>
          </p:cNvPr>
          <p:cNvGrpSpPr/>
          <p:nvPr userDrawn="1"/>
        </p:nvGrpSpPr>
        <p:grpSpPr>
          <a:xfrm>
            <a:off x="5010435" y="5561862"/>
            <a:ext cx="3774014" cy="963223"/>
            <a:chOff x="5010435" y="5561862"/>
            <a:chExt cx="3774014" cy="9632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3538EF-E1FE-5E7A-7BA9-33DA0C7D8CC7}"/>
                </a:ext>
              </a:extLst>
            </p:cNvPr>
            <p:cNvSpPr/>
            <p:nvPr userDrawn="1"/>
          </p:nvSpPr>
          <p:spPr bwMode="auto">
            <a:xfrm>
              <a:off x="5010435" y="5561862"/>
              <a:ext cx="3774014" cy="963223"/>
            </a:xfrm>
            <a:prstGeom prst="rect">
              <a:avLst/>
            </a:prstGeom>
            <a:solidFill>
              <a:srgbClr val="00589A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E600B3-DCC3-3EB0-5C00-EB8A1F9775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19" y="5673432"/>
              <a:ext cx="764598" cy="72709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5EEF33-DAFE-CDAB-28A8-B98BE00A1F57}"/>
                </a:ext>
              </a:extLst>
            </p:cNvPr>
            <p:cNvSpPr txBox="1"/>
            <p:nvPr userDrawn="1"/>
          </p:nvSpPr>
          <p:spPr>
            <a:xfrm>
              <a:off x="5907359" y="5754986"/>
              <a:ext cx="2672154" cy="518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8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97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307" y="1567440"/>
            <a:ext cx="8094095" cy="1360488"/>
          </a:xfrm>
        </p:spPr>
        <p:txBody>
          <a:bodyPr/>
          <a:lstStyle/>
          <a:p>
            <a:pPr eaLnBrk="1" hangingPunct="1"/>
            <a:r>
              <a:rPr lang="en-GB" sz="3800" dirty="0"/>
              <a:t>Miscellaneous New Language Features</a:t>
            </a:r>
            <a:br>
              <a:rPr lang="en-GB" sz="3800" dirty="0"/>
            </a:br>
            <a:r>
              <a:rPr lang="en-GB" sz="3800" dirty="0"/>
              <a:t>in Modern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Java 9+, you can create a JAR file that contains code compiled specifically for different versions of Java</a:t>
            </a:r>
          </a:p>
          <a:p>
            <a:pPr lvl="1" eaLnBrk="1" hangingPunct="1"/>
            <a:r>
              <a:rPr lang="en-GB" dirty="0"/>
              <a:t>You can create a JAR that contains code compiled for pre-Java-9, Java 9, Java 10, Java 11 etc. </a:t>
            </a:r>
          </a:p>
          <a:p>
            <a:pPr lvl="2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Example</a:t>
            </a:r>
          </a:p>
          <a:p>
            <a:pPr lvl="1" eaLnBrk="1" hangingPunct="1"/>
            <a:r>
              <a:rPr lang="en-US" dirty="0"/>
              <a:t>Demo folder:  </a:t>
            </a:r>
            <a:r>
              <a:rPr lang="en-US" dirty="0" err="1">
                <a:latin typeface="Lucida Console" panose="020B0609040504020204" pitchFamily="49" charset="0"/>
              </a:rPr>
              <a:t>demo.multiVersionJar</a:t>
            </a:r>
            <a:endParaRPr lang="en-US" dirty="0">
              <a:latin typeface="Lucida Console" panose="020B0609040504020204" pitchFamily="49" charset="0"/>
            </a:endParaRPr>
          </a:p>
          <a:p>
            <a:pPr lvl="2" eaLnBrk="1" hangingPunct="1"/>
            <a:endParaRPr lang="en-US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dirty="0">
                <a:latin typeface="+mj-lt"/>
              </a:rPr>
              <a:t>The example has 2 versions of code, for Java 8 and 17</a:t>
            </a:r>
          </a:p>
          <a:p>
            <a:pPr lvl="1" eaLnBrk="1" hangingPunct="1"/>
            <a:r>
              <a:rPr lang="en-US" dirty="0">
                <a:latin typeface="Lucida Console" panose="020B0609040504020204" pitchFamily="49" charset="0"/>
              </a:rPr>
              <a:t>compile.cmd</a:t>
            </a:r>
            <a:r>
              <a:rPr lang="en-US" dirty="0">
                <a:latin typeface="+mj-lt"/>
              </a:rPr>
              <a:t> compiles against Java 8 and 17</a:t>
            </a:r>
          </a:p>
          <a:p>
            <a:pPr lvl="1" eaLnBrk="1" hangingPunct="1"/>
            <a:r>
              <a:rPr lang="en-US" dirty="0">
                <a:latin typeface="Lucida Console" panose="020B0609040504020204" pitchFamily="49" charset="0"/>
              </a:rPr>
              <a:t>jarCreate.cmd</a:t>
            </a:r>
            <a:r>
              <a:rPr lang="en-US" dirty="0"/>
              <a:t> combines the two versions into a single JAR</a:t>
            </a:r>
          </a:p>
          <a:p>
            <a:pPr lvl="1" eaLnBrk="1" hangingPunct="1"/>
            <a:r>
              <a:rPr lang="en-US" dirty="0">
                <a:latin typeface="Lucida Console" panose="020B0609040504020204" pitchFamily="49" charset="0"/>
              </a:rPr>
              <a:t>jarExecute.cmd</a:t>
            </a:r>
            <a:r>
              <a:rPr lang="en-US" dirty="0"/>
              <a:t> executes the </a:t>
            </a:r>
            <a:r>
              <a:rPr lang="en-US" dirty="0" err="1"/>
              <a:t>JAR'd</a:t>
            </a:r>
            <a:r>
              <a:rPr lang="en-US" dirty="0"/>
              <a:t> app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See the JAR file, specifically </a:t>
            </a:r>
            <a:r>
              <a:rPr lang="en-US" dirty="0">
                <a:latin typeface="Lucida Console" panose="020B0609040504020204" pitchFamily="49" charset="0"/>
              </a:rPr>
              <a:t>META-INF\versions</a:t>
            </a:r>
            <a:r>
              <a:rPr lang="en-US" dirty="0"/>
              <a:t> folder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Multi-Version JAR Files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3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Questions?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0B4C308-6903-441A-8F47-A5901292CB00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32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FBC76C2-0C74-49C7-97F1-2F2EB457B571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  <a:p>
            <a:pPr eaLnBrk="1" hangingPunct="1"/>
            <a:r>
              <a:rPr lang="en-GB" dirty="0"/>
              <a:t>Type inference of local variables</a:t>
            </a:r>
          </a:p>
          <a:p>
            <a:pPr eaLnBrk="1" hangingPunct="1"/>
            <a:r>
              <a:rPr lang="en-GB" dirty="0"/>
              <a:t>Type inference of lambda parameters</a:t>
            </a:r>
          </a:p>
          <a:p>
            <a:pPr eaLnBrk="1" hangingPunct="1"/>
            <a:r>
              <a:rPr lang="en-GB" dirty="0"/>
              <a:t>Text blocks</a:t>
            </a:r>
          </a:p>
          <a:p>
            <a:pPr eaLnBrk="1" hangingPunct="1"/>
            <a:r>
              <a:rPr lang="en-GB" dirty="0"/>
              <a:t>Private methods in interfaces</a:t>
            </a:r>
          </a:p>
          <a:p>
            <a:pPr eaLnBrk="1" hangingPunct="1"/>
            <a:r>
              <a:rPr lang="en-GB" dirty="0"/>
              <a:t>Improved try-with-resources</a:t>
            </a:r>
          </a:p>
          <a:p>
            <a:pPr eaLnBrk="1" hangingPunct="1"/>
            <a:r>
              <a:rPr lang="en-GB" dirty="0"/>
              <a:t>Diamond operator in anonymous inner classes</a:t>
            </a:r>
          </a:p>
          <a:p>
            <a:pPr eaLnBrk="1" hangingPunct="1"/>
            <a:r>
              <a:rPr lang="en-GB" dirty="0"/>
              <a:t>Multi-version JAR files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DDDE3-BE4E-2E20-AB4C-B6177D1F6FF2}"/>
              </a:ext>
            </a:extLst>
          </p:cNvPr>
          <p:cNvSpPr txBox="1"/>
          <p:nvPr/>
        </p:nvSpPr>
        <p:spPr>
          <a:xfrm>
            <a:off x="464025" y="5882185"/>
            <a:ext cx="8165910" cy="52642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dist="25400" dir="2700000" algn="ctr" rotWithShape="0">
              <a:srgbClr val="FFC000"/>
            </a:outerShdw>
          </a:effectLst>
        </p:spPr>
        <p:txBody>
          <a:bodyPr wrap="square" rtlCol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rgbClr val="333399"/>
                </a:solidFill>
                <a:latin typeface="+mj-lt"/>
              </a:rPr>
              <a:t>Demo folder:  </a:t>
            </a:r>
            <a:r>
              <a:rPr lang="en-GB" sz="2000" dirty="0" err="1">
                <a:solidFill>
                  <a:srgbClr val="333399"/>
                </a:solidFill>
              </a:rPr>
              <a:t>demo.miscLanguage</a:t>
            </a:r>
            <a:endParaRPr lang="en-GB" sz="20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96975"/>
            <a:ext cx="8644294" cy="4935538"/>
          </a:xfrm>
        </p:spPr>
        <p:txBody>
          <a:bodyPr/>
          <a:lstStyle/>
          <a:p>
            <a:pPr eaLnBrk="1" hangingPunct="1"/>
            <a:r>
              <a:rPr lang="en-GB" dirty="0"/>
              <a:t>In this chapter we're going to look at miscellaneous new language features in modern Java</a:t>
            </a:r>
          </a:p>
          <a:p>
            <a:pPr lvl="1" eaLnBrk="1" hangingPunct="1"/>
            <a:r>
              <a:rPr lang="en-GB" dirty="0"/>
              <a:t>These are relatively simple and quite specific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Later we'll look at more grandiose language features </a:t>
            </a:r>
          </a:p>
          <a:p>
            <a:pPr lvl="1" eaLnBrk="1" hangingPunct="1"/>
            <a:r>
              <a:rPr lang="en-GB" dirty="0"/>
              <a:t>These are more complex and broader in scope and implication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We'll indicate the Java version when each feature appeared</a:t>
            </a:r>
          </a:p>
          <a:p>
            <a:pPr lvl="1" eaLnBrk="1" hangingPunct="1"/>
            <a:r>
              <a:rPr lang="en-GB" dirty="0"/>
              <a:t>Just in case you're using a specific version of Java</a:t>
            </a:r>
          </a:p>
          <a:p>
            <a:pPr lvl="1" eaLnBrk="1" hangingPunct="1"/>
            <a:endParaRPr lang="en-GB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01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7523"/>
            <a:ext cx="8486775" cy="4935538"/>
          </a:xfrm>
        </p:spPr>
        <p:txBody>
          <a:bodyPr/>
          <a:lstStyle/>
          <a:p>
            <a:pPr eaLnBrk="1" hangingPunct="1"/>
            <a:r>
              <a:rPr lang="en-GB" dirty="0"/>
              <a:t>Java 10 introduced the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var</a:t>
            </a:r>
            <a:r>
              <a:rPr lang="en-GB" dirty="0"/>
              <a:t> keyword for local variables</a:t>
            </a:r>
          </a:p>
          <a:p>
            <a:pPr lvl="1" eaLnBrk="1" hangingPunct="1"/>
            <a:r>
              <a:rPr lang="en-GB" dirty="0"/>
              <a:t>Allows you to omit the variable type in a declaration</a:t>
            </a:r>
          </a:p>
          <a:p>
            <a:pPr lvl="1" eaLnBrk="1" hangingPunct="1"/>
            <a:r>
              <a:rPr lang="en-GB" dirty="0"/>
              <a:t>You simply supply an initial value instead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Many languages have this feature nowadays</a:t>
            </a:r>
          </a:p>
          <a:p>
            <a:pPr lvl="1" eaLnBrk="1" hangingPunct="1"/>
            <a:r>
              <a:rPr lang="en-GB" dirty="0"/>
              <a:t>E.g., C#, Rust, TypeScript</a:t>
            </a:r>
            <a:endParaRPr lang="en-GB" dirty="0">
              <a:sym typeface="Wingdings" panose="05000000000000000000" pitchFamily="2" charset="2"/>
            </a:endParaRP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DemoLocalVariableTypeInference.java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Type Inference of Local Variables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2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11 allows you to use </a:t>
            </a:r>
            <a:r>
              <a:rPr lang="en-GB" dirty="0">
                <a:latin typeface="Lucida Console" panose="020B0609040504020204" pitchFamily="49" charset="0"/>
              </a:rPr>
              <a:t>var</a:t>
            </a:r>
            <a:r>
              <a:rPr lang="en-GB" dirty="0"/>
              <a:t> for lambda parameters</a:t>
            </a:r>
          </a:p>
          <a:p>
            <a:pPr lvl="1" eaLnBrk="1" hangingPunct="1"/>
            <a:r>
              <a:rPr lang="en-GB" dirty="0"/>
              <a:t>Important if you want to apply annotations to lambda parameters</a:t>
            </a:r>
          </a:p>
          <a:p>
            <a:pPr lvl="1" eaLnBrk="1" hangingPunct="1"/>
            <a:r>
              <a:rPr lang="en-GB" dirty="0"/>
              <a:t>E.g. </a:t>
            </a:r>
            <a:r>
              <a:rPr lang="en-GB" dirty="0">
                <a:latin typeface="Lucida Console" panose="020B0609040504020204" pitchFamily="49" charset="0"/>
              </a:rPr>
              <a:t>@NotNull</a:t>
            </a:r>
            <a:endParaRPr lang="en-GB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DemoLambdaParameterTypeInference.java</a:t>
            </a:r>
          </a:p>
          <a:p>
            <a:pPr lvl="1" eaLnBrk="1" hangingPunct="1"/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Type Inference of Lambda Parameters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15 supports text blocks </a:t>
            </a:r>
          </a:p>
          <a:p>
            <a:pPr lvl="1" eaLnBrk="1" hangingPunct="1"/>
            <a:r>
              <a:rPr lang="en-GB" dirty="0"/>
              <a:t>Preview Feature in Java 13 and 14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 text block is a multi-line string</a:t>
            </a:r>
          </a:p>
          <a:p>
            <a:pPr lvl="1" eaLnBrk="1" hangingPunct="1"/>
            <a:r>
              <a:rPr lang="en-GB" dirty="0"/>
              <a:t>Enclosed in """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Notes: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A text block is still just a regular String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You can still use escape sequences such as \t etc.</a:t>
            </a:r>
          </a:p>
          <a:p>
            <a:pPr lvl="1" eaLnBrk="1" hangingPunct="1"/>
            <a:r>
              <a:rPr lang="en-GB" dirty="0">
                <a:sym typeface="Wingdings" panose="05000000000000000000" pitchFamily="2" charset="2"/>
              </a:rPr>
              <a:t>You can still use format specifiers such as %s etc.</a:t>
            </a:r>
          </a:p>
          <a:p>
            <a:pPr lvl="1" eaLnBrk="1" hangingPunct="1"/>
            <a:endParaRPr lang="en-GB" dirty="0">
              <a:sym typeface="Wingdings" panose="05000000000000000000" pitchFamily="2" charset="2"/>
            </a:endParaRPr>
          </a:p>
          <a:p>
            <a:pPr eaLnBrk="1" hangingPunct="1"/>
            <a:r>
              <a:rPr lang="en-GB" dirty="0">
                <a:sym typeface="Wingdings" panose="05000000000000000000" pitchFamily="2" charset="2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DemoTextBlocks.java</a:t>
            </a:r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Text Blocks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4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8 introduced:</a:t>
            </a:r>
          </a:p>
          <a:p>
            <a:pPr lvl="1" eaLnBrk="1" hangingPunct="1"/>
            <a:r>
              <a:rPr lang="en-GB" dirty="0">
                <a:latin typeface="+mj-lt"/>
              </a:rPr>
              <a:t>Default methods in interfaces</a:t>
            </a:r>
          </a:p>
          <a:p>
            <a:pPr lvl="1" eaLnBrk="1" hangingPunct="1"/>
            <a:r>
              <a:rPr lang="en-GB" dirty="0">
                <a:latin typeface="+mj-lt"/>
              </a:rPr>
              <a:t>Static methods in interfaces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Java 9 introduced: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Private methods in interfaces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Why are these useful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</a:t>
            </a:r>
            <a:r>
              <a:rPr lang="en-GB" dirty="0">
                <a:latin typeface="+mj-lt"/>
              </a:rPr>
              <a:t>?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DemoPrivateMethodsInInterfaces.java</a:t>
            </a:r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Private Methods in Interfaces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7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7 introduced:</a:t>
            </a:r>
          </a:p>
          <a:p>
            <a:pPr lvl="1" eaLnBrk="1" hangingPunct="1"/>
            <a:r>
              <a:rPr lang="en-GB" dirty="0">
                <a:latin typeface="+mj-lt"/>
              </a:rPr>
              <a:t>try-with-resources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Java 9 improves the syntax: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No need to declare the variable inside the </a:t>
            </a:r>
            <a:r>
              <a:rPr lang="en-GB" dirty="0">
                <a:solidFill>
                  <a:srgbClr val="333399"/>
                </a:solidFill>
                <a:latin typeface="Lucida Console" panose="020B0609040504020204" pitchFamily="49" charset="0"/>
              </a:rPr>
              <a:t>try()</a:t>
            </a:r>
            <a:r>
              <a:rPr lang="en-GB" dirty="0">
                <a:solidFill>
                  <a:srgbClr val="333399"/>
                </a:solidFill>
                <a:latin typeface="+mj-lt"/>
              </a:rPr>
              <a:t> clause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/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DemoTryWithResources.java</a:t>
            </a:r>
            <a:endParaRPr lang="en-US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Improved try-with-resources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7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Java 7 introduced:</a:t>
            </a:r>
          </a:p>
          <a:p>
            <a:pPr lvl="1" eaLnBrk="1" hangingPunct="1"/>
            <a:r>
              <a:rPr lang="en-GB" dirty="0">
                <a:latin typeface="+mj-lt"/>
              </a:rPr>
              <a:t>The diamond operator to simplify generic object instantiation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Java 9 extends the usage of the diamond operator:</a:t>
            </a:r>
          </a:p>
          <a:p>
            <a:pPr lvl="1" eaLnBrk="1" hangingPunct="1"/>
            <a:r>
              <a:rPr lang="en-GB" dirty="0">
                <a:solidFill>
                  <a:srgbClr val="333399"/>
                </a:solidFill>
                <a:latin typeface="+mj-lt"/>
              </a:rPr>
              <a:t>You can now use it with anonymous inner classes</a:t>
            </a:r>
          </a:p>
          <a:p>
            <a:pPr lvl="1" eaLnBrk="1" hangingPunct="1"/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Example:</a:t>
            </a:r>
          </a:p>
          <a:p>
            <a:pPr lvl="1" eaLnBrk="1" hangingPunct="1">
              <a:tabLst>
                <a:tab pos="2417763" algn="l"/>
              </a:tabLst>
            </a:pPr>
            <a:r>
              <a:rPr lang="en-US" dirty="0">
                <a:latin typeface="Lucida Console" panose="020B0609040504020204" pitchFamily="49" charset="0"/>
              </a:rPr>
              <a:t>DemoDiamondOperator.java</a:t>
            </a:r>
          </a:p>
          <a:p>
            <a:pPr eaLnBrk="1" hangingPunct="1"/>
            <a:endParaRPr lang="en-US" dirty="0">
              <a:latin typeface="+mj-lt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Diamond Operator in Anonymous Inner Classes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2B72915-2081-4483-8C8F-CFACE768D299}" type="slidenum">
              <a:rPr lang="en-GB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486413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17775</TotalTime>
  <Words>552</Words>
  <Application>Microsoft Office PowerPoint</Application>
  <PresentationFormat>On-screen Show (4:3)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Console</vt:lpstr>
      <vt:lpstr>Tahoma</vt:lpstr>
      <vt:lpstr>Univers</vt:lpstr>
      <vt:lpstr>Wingdings</vt:lpstr>
      <vt:lpstr>1_Blends</vt:lpstr>
      <vt:lpstr>Miscellaneous New Language Features in Modern Java</vt:lpstr>
      <vt:lpstr>Contents</vt:lpstr>
      <vt:lpstr>Overview</vt:lpstr>
      <vt:lpstr>Type Inference of Local Variables</vt:lpstr>
      <vt:lpstr>Type Inference of Lambda Parameters</vt:lpstr>
      <vt:lpstr>Text Blocks</vt:lpstr>
      <vt:lpstr>Private Methods in Interfaces</vt:lpstr>
      <vt:lpstr>Improved try-with-resources</vt:lpstr>
      <vt:lpstr>Diamond Operator in Anonymous Inner Classes</vt:lpstr>
      <vt:lpstr>Multi-Version JAR Files</vt:lpstr>
      <vt:lpstr>Any Questions?</vt:lpstr>
    </vt:vector>
  </TitlesOfParts>
  <Company>Olsen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 Olsen</cp:lastModifiedBy>
  <cp:revision>540</cp:revision>
  <dcterms:created xsi:type="dcterms:W3CDTF">2002-05-03T12:27:39Z</dcterms:created>
  <dcterms:modified xsi:type="dcterms:W3CDTF">2022-09-11T06:49:22Z</dcterms:modified>
</cp:coreProperties>
</file>