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647" r:id="rId3"/>
    <p:sldId id="660" r:id="rId4"/>
    <p:sldId id="648" r:id="rId5"/>
    <p:sldId id="649" r:id="rId6"/>
    <p:sldId id="650" r:id="rId7"/>
    <p:sldId id="651" r:id="rId8"/>
    <p:sldId id="652" r:id="rId9"/>
    <p:sldId id="661" r:id="rId10"/>
    <p:sldId id="653" r:id="rId11"/>
    <p:sldId id="654" r:id="rId12"/>
    <p:sldId id="655" r:id="rId13"/>
    <p:sldId id="656" r:id="rId14"/>
    <p:sldId id="662" r:id="rId15"/>
    <p:sldId id="657" r:id="rId16"/>
    <p:sldId id="658" r:id="rId17"/>
    <p:sldId id="659" r:id="rId18"/>
    <p:sldId id="631" r:id="rId1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">
          <p15:clr>
            <a:srgbClr val="A4A3A4"/>
          </p15:clr>
        </p15:guide>
        <p15:guide id="2" pos="33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FF66"/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189" autoAdjust="0"/>
    <p:restoredTop sz="86181" autoAdjust="0"/>
  </p:normalViewPr>
  <p:slideViewPr>
    <p:cSldViewPr snapToGrid="0" showGuides="1">
      <p:cViewPr varScale="1">
        <p:scale>
          <a:sx n="83" d="100"/>
          <a:sy n="83" d="100"/>
        </p:scale>
        <p:origin x="1440" y="40"/>
      </p:cViewPr>
      <p:guideLst>
        <p:guide orient="horz" pos="1065"/>
        <p:guide pos="33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28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Lambda Expressions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Lambda Expressions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43668-F21F-FE37-C1E0-7480BBCA6F1B}"/>
              </a:ext>
            </a:extLst>
          </p:cNvPr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377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379913"/>
            <a:ext cx="5851525" cy="4511675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Lambda Expressions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7179C8-49A4-7AE8-1487-C4577AECF986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7B4F97-57F2-871E-D158-25D37AC6C097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A53C2A-74ED-3F03-D491-EA604331DA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A20AD5-EDBC-2E44-3B80-E99514BD3B6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9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Lambda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The Need for Returning a Value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Let's see how to return a value from a lambda expression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LambdaReturnValueDemo.java</a:t>
            </a:r>
          </a:p>
          <a:p>
            <a:pPr lvl="1"/>
            <a:endParaRPr lang="en-GB" dirty="0"/>
          </a:p>
          <a:p>
            <a:r>
              <a:rPr lang="en-GB" dirty="0"/>
              <a:t>Here's an interface with a method that returns a value: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a method that uses the interface:</a:t>
            </a:r>
            <a:endParaRPr lang="en-GB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2893297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interface Predicate&lt;T&gt;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>
                <a:latin typeface="Lucida Console" pitchFamily="49" charset="0"/>
              </a:rPr>
              <a:t>boolean</a:t>
            </a:r>
            <a:r>
              <a:rPr lang="en-GB" sz="1200" dirty="0">
                <a:latin typeface="Lucida Console" pitchFamily="49" charset="0"/>
              </a:rPr>
              <a:t> test(T </a:t>
            </a:r>
            <a:r>
              <a:rPr lang="en-GB" sz="1200" dirty="0" err="1">
                <a:latin typeface="Lucida Console" pitchFamily="49" charset="0"/>
              </a:rPr>
              <a:t>obj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4442686"/>
            <a:ext cx="7975600" cy="147775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doTest</a:t>
            </a:r>
            <a:r>
              <a:rPr lang="en-GB" sz="1200" dirty="0">
                <a:latin typeface="Lucida Console" pitchFamily="49" charset="0"/>
              </a:rPr>
              <a:t>(T </a:t>
            </a:r>
            <a:r>
              <a:rPr lang="en-GB" sz="1200" dirty="0" err="1">
                <a:latin typeface="Lucida Console" pitchFamily="49" charset="0"/>
              </a:rPr>
              <a:t>obj</a:t>
            </a:r>
            <a:r>
              <a:rPr lang="en-GB" sz="1200" dirty="0">
                <a:latin typeface="Lucida Console" pitchFamily="49" charset="0"/>
              </a:rPr>
              <a:t>, Predicate&lt;T&gt; predicate)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if (</a:t>
            </a:r>
            <a:r>
              <a:rPr lang="en-GB" sz="1200" dirty="0" err="1">
                <a:latin typeface="Lucida Console" pitchFamily="49" charset="0"/>
              </a:rPr>
              <a:t>predicate.test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obj</a:t>
            </a:r>
            <a:r>
              <a:rPr lang="en-GB" sz="1200" dirty="0">
                <a:latin typeface="Lucida Console" pitchFamily="49" charset="0"/>
              </a:rPr>
              <a:t>))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("True!");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} else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("False!");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86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How to Return a Value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Here's a 1-line lambda expression that returns a value</a:t>
            </a:r>
          </a:p>
          <a:p>
            <a:pPr lvl="1"/>
            <a:r>
              <a:rPr lang="en-GB" sz="2000" dirty="0"/>
              <a:t>In a 1-line expression, the expression is implicitly the return value</a:t>
            </a:r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r>
              <a:rPr lang="en-GB" dirty="0"/>
              <a:t>Here's a multi-line lambda expression that returns a value</a:t>
            </a:r>
          </a:p>
          <a:p>
            <a:pPr lvl="1"/>
            <a:r>
              <a:rPr lang="en-GB" dirty="0"/>
              <a:t>In a multi-line expression that returns a value, you must have an explicit </a:t>
            </a:r>
            <a:r>
              <a:rPr lang="en-GB" dirty="0">
                <a:latin typeface="Lucida Console" pitchFamily="49" charset="0"/>
              </a:rPr>
              <a:t>return</a:t>
            </a:r>
            <a:r>
              <a:rPr lang="en-GB" dirty="0"/>
              <a:t> statement</a:t>
            </a:r>
            <a:endParaRPr lang="en-GB" sz="20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2036590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doTest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 -&gt;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p.getAge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 &gt;= 20 &amp;&amp;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p.getAge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 &lt;= 30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4075" y="3934707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doTest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 -&gt;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age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p.getAge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return age &gt;= 20 &amp;&amp; age &lt;= 30 &amp;&amp;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p.isWelsh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}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38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The Need for Defining Multiple Arguments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You can specify multiple arguments in a lambda expression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LambdaMultipleArgsDemo.java</a:t>
            </a:r>
          </a:p>
          <a:p>
            <a:pPr lvl="1"/>
            <a:endParaRPr lang="en-GB" dirty="0"/>
          </a:p>
          <a:p>
            <a:r>
              <a:rPr lang="en-GB" dirty="0"/>
              <a:t>Here's an interface with a method with multiple arguments: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a method that uses the interface:</a:t>
            </a:r>
            <a:endParaRPr lang="en-GB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466" y="3595264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fr-FR" sz="1200" dirty="0">
                <a:latin typeface="Lucida Console" pitchFamily="49" charset="0"/>
              </a:rPr>
              <a:t>interface </a:t>
            </a:r>
            <a:r>
              <a:rPr lang="fr-FR" sz="1200" dirty="0" err="1">
                <a:latin typeface="Lucida Console" pitchFamily="49" charset="0"/>
              </a:rPr>
              <a:t>Calculation</a:t>
            </a:r>
            <a:r>
              <a:rPr lang="fr-FR" sz="1200" dirty="0">
                <a:latin typeface="Lucida Console" pitchFamily="49" charset="0"/>
              </a:rPr>
              <a:t>&lt;T&gt; {</a:t>
            </a:r>
          </a:p>
          <a:p>
            <a:pPr defTabSz="739775">
              <a:defRPr/>
            </a:pPr>
            <a:r>
              <a:rPr lang="fr-FR" sz="1200" dirty="0">
                <a:latin typeface="Lucida Console" pitchFamily="49" charset="0"/>
              </a:rPr>
              <a:t>  T </a:t>
            </a:r>
            <a:r>
              <a:rPr lang="fr-FR" sz="1200" dirty="0" err="1">
                <a:latin typeface="Lucida Console" pitchFamily="49" charset="0"/>
              </a:rPr>
              <a:t>perform</a:t>
            </a:r>
            <a:r>
              <a:rPr lang="fr-FR" sz="1200" dirty="0">
                <a:latin typeface="Lucida Console" pitchFamily="49" charset="0"/>
              </a:rPr>
              <a:t>(T op1, T op2);</a:t>
            </a:r>
          </a:p>
          <a:p>
            <a:pPr defTabSz="739775">
              <a:defRPr/>
            </a:pPr>
            <a:r>
              <a:rPr lang="fr-FR" sz="1200" dirty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5174671"/>
            <a:ext cx="7975600" cy="9247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doCalculation</a:t>
            </a:r>
            <a:r>
              <a:rPr lang="en-GB" sz="1200" dirty="0">
                <a:latin typeface="Lucida Console" pitchFamily="49" charset="0"/>
              </a:rPr>
              <a:t>(T val1, T val2, Calculation&lt;T&gt; calculation)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T result = </a:t>
            </a:r>
            <a:r>
              <a:rPr lang="en-GB" sz="1200" dirty="0" err="1">
                <a:latin typeface="Lucida Console" pitchFamily="49" charset="0"/>
              </a:rPr>
              <a:t>calculation.perform</a:t>
            </a:r>
            <a:r>
              <a:rPr lang="en-GB" sz="1200" dirty="0">
                <a:latin typeface="Lucida Console" pitchFamily="49" charset="0"/>
              </a:rPr>
              <a:t>(val1, val2);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("Calculation result: " + result); 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30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How to Define Multiple Arguments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Here's a lambda expression that uses implicit typing</a:t>
            </a:r>
          </a:p>
          <a:p>
            <a:pPr lvl="1"/>
            <a:r>
              <a:rPr lang="en-GB" sz="2000" dirty="0"/>
              <a:t>The () are required when you have multiple arguments</a:t>
            </a:r>
          </a:p>
          <a:p>
            <a:pPr lvl="1"/>
            <a:r>
              <a:rPr lang="en-GB" dirty="0"/>
              <a:t>You don't have to specify the argument types</a:t>
            </a:r>
            <a:endParaRPr lang="en-GB" sz="2000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r>
              <a:rPr lang="en-GB" dirty="0"/>
              <a:t>Here's a lambda expression that uses explicit typing</a:t>
            </a:r>
          </a:p>
          <a:p>
            <a:pPr lvl="1"/>
            <a:r>
              <a:rPr lang="en-GB" dirty="0"/>
              <a:t>Note we've specified the argument types here, to show it's possible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2403739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doCalculation</a:t>
            </a:r>
            <a:r>
              <a:rPr lang="en-GB" sz="1200" dirty="0">
                <a:latin typeface="Lucida Console" pitchFamily="49" charset="0"/>
              </a:rPr>
              <a:t>(100, 75,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(a, b) -&gt; a + b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4040885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doCalculation</a:t>
            </a:r>
            <a:r>
              <a:rPr lang="en-GB" sz="1200" dirty="0">
                <a:latin typeface="Lucida Console" pitchFamily="49" charset="0"/>
              </a:rPr>
              <a:t>(100, 75,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(Integer a, Integer b) -&gt; a - b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90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Lambda expressions and scope</a:t>
            </a:r>
          </a:p>
          <a:p>
            <a:r>
              <a:rPr lang="en-GB" dirty="0"/>
              <a:t>Common usage scenarios</a:t>
            </a:r>
          </a:p>
          <a:p>
            <a:r>
              <a:rPr lang="en-GB" dirty="0"/>
              <a:t>Complete example of lambda expressions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3. Additional Considerations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60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Lambda Expressions and Scope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Lambda expressions have the same access to local variables of the enclosing scope as local and anonymous classes</a:t>
            </a:r>
          </a:p>
          <a:p>
            <a:pPr lvl="1"/>
            <a:r>
              <a:rPr lang="en-GB" dirty="0"/>
              <a:t>Can only access local variables if </a:t>
            </a:r>
            <a:r>
              <a:rPr lang="en-GB" dirty="0">
                <a:latin typeface="Lucida Console" pitchFamily="49" charset="0"/>
              </a:rPr>
              <a:t>final</a:t>
            </a:r>
            <a:r>
              <a:rPr lang="en-GB" dirty="0">
                <a:latin typeface="+mj-lt"/>
              </a:rPr>
              <a:t> (or effectively </a:t>
            </a:r>
            <a:r>
              <a:rPr lang="en-GB" dirty="0">
                <a:latin typeface="Lucida Console" pitchFamily="49" charset="0"/>
              </a:rPr>
              <a:t>final</a:t>
            </a:r>
            <a:r>
              <a:rPr lang="en-GB" dirty="0">
                <a:latin typeface="+mj-lt"/>
              </a:rPr>
              <a:t>, i.e. value not modified after assignment)</a:t>
            </a:r>
          </a:p>
          <a:p>
            <a:pPr lvl="1"/>
            <a:endParaRPr lang="en-GB" dirty="0"/>
          </a:p>
          <a:p>
            <a:r>
              <a:rPr lang="en-GB" dirty="0"/>
              <a:t>Lambda expressions are lexically scoped</a:t>
            </a:r>
          </a:p>
          <a:p>
            <a:pPr lvl="1"/>
            <a:r>
              <a:rPr lang="en-GB" dirty="0"/>
              <a:t>They don't inherit any names from a </a:t>
            </a:r>
            <a:r>
              <a:rPr lang="en-GB" dirty="0" err="1"/>
              <a:t>supertype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They don't introduce a new level of scoping</a:t>
            </a:r>
          </a:p>
          <a:p>
            <a:pPr lvl="1"/>
            <a:endParaRPr lang="en-GB" dirty="0"/>
          </a:p>
          <a:p>
            <a:r>
              <a:rPr lang="en-GB" dirty="0"/>
              <a:t>For a complete 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LambdaScopeDemo.java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25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Common Usage Scenarios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Here are some common usage scenarios for lambda expressions</a:t>
            </a:r>
          </a:p>
          <a:p>
            <a:pPr lvl="1"/>
            <a:r>
              <a:rPr lang="en-GB" dirty="0"/>
              <a:t>Implement </a:t>
            </a:r>
            <a:r>
              <a:rPr lang="en-GB" dirty="0">
                <a:latin typeface="Lucida Console" pitchFamily="49" charset="0"/>
              </a:rPr>
              <a:t>Runnable</a:t>
            </a:r>
            <a:r>
              <a:rPr lang="en-GB" dirty="0"/>
              <a:t> to run a thread</a:t>
            </a:r>
          </a:p>
          <a:p>
            <a:pPr lvl="1"/>
            <a:r>
              <a:rPr lang="en-GB" dirty="0"/>
              <a:t>Implement </a:t>
            </a:r>
            <a:r>
              <a:rPr lang="en-GB" dirty="0">
                <a:latin typeface="Lucida Console" pitchFamily="49" charset="0"/>
              </a:rPr>
              <a:t>Callable&lt;T&gt;</a:t>
            </a:r>
            <a:r>
              <a:rPr lang="en-GB" dirty="0"/>
              <a:t> to run a thread and get a result</a:t>
            </a:r>
          </a:p>
          <a:p>
            <a:pPr lvl="1"/>
            <a:r>
              <a:rPr lang="en-GB" dirty="0"/>
              <a:t>Implement </a:t>
            </a:r>
            <a:r>
              <a:rPr lang="en-GB" dirty="0">
                <a:latin typeface="Lucida Console" pitchFamily="49" charset="0"/>
              </a:rPr>
              <a:t>Comparator&lt;T&gt;</a:t>
            </a:r>
            <a:r>
              <a:rPr lang="en-GB" dirty="0"/>
              <a:t> to specify a comparison rule</a:t>
            </a:r>
          </a:p>
          <a:p>
            <a:pPr lvl="1"/>
            <a:endParaRPr lang="en-GB" dirty="0"/>
          </a:p>
          <a:p>
            <a:r>
              <a:rPr lang="en-GB" dirty="0"/>
              <a:t>You'll tackle these tasks in the lab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8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Complete Example of Lambda Expressions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For a complete example of lambda expressions, see the following sample classes (taken from Oracle Java Docs):</a:t>
            </a:r>
          </a:p>
          <a:p>
            <a:pPr lvl="1"/>
            <a:r>
              <a:rPr lang="en-GB" dirty="0">
                <a:latin typeface="Lucida Console" pitchFamily="49" charset="0"/>
              </a:rPr>
              <a:t>Member.java</a:t>
            </a:r>
          </a:p>
          <a:p>
            <a:pPr lvl="1"/>
            <a:r>
              <a:rPr lang="en-GB" dirty="0">
                <a:latin typeface="Lucida Console" pitchFamily="49" charset="0"/>
              </a:rPr>
              <a:t>RosterTest.java</a:t>
            </a:r>
          </a:p>
          <a:p>
            <a:pPr lvl="1"/>
            <a:endParaRPr lang="en-GB" dirty="0">
              <a:latin typeface="Lucida Console" pitchFamily="49" charset="0"/>
            </a:endParaRPr>
          </a:p>
          <a:p>
            <a:r>
              <a:rPr lang="en-GB" dirty="0" err="1">
                <a:latin typeface="Lucida Console" pitchFamily="49" charset="0"/>
              </a:rPr>
              <a:t>RosterTest</a:t>
            </a:r>
            <a:r>
              <a:rPr lang="en-GB" dirty="0">
                <a:latin typeface="+mj-lt"/>
              </a:rPr>
              <a:t> compares lambda expressions with other comparable techniques</a:t>
            </a:r>
          </a:p>
          <a:p>
            <a:pPr lvl="1"/>
            <a:r>
              <a:rPr lang="en-GB" dirty="0">
                <a:latin typeface="+mj-lt"/>
              </a:rPr>
              <a:t>Also introduces some additional techniques that we'll explore later </a:t>
            </a:r>
          </a:p>
          <a:p>
            <a:pPr lvl="1"/>
            <a:r>
              <a:rPr lang="en-GB" dirty="0">
                <a:latin typeface="+mj-lt"/>
              </a:rPr>
              <a:t>E.g. streams and Java standard functional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7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39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 to lambda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Passing values to/from lambdas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Additional considerations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Contents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A7758-C618-699E-6DB0-003EB385F187}"/>
              </a:ext>
            </a:extLst>
          </p:cNvPr>
          <p:cNvSpPr txBox="1"/>
          <p:nvPr/>
        </p:nvSpPr>
        <p:spPr>
          <a:xfrm>
            <a:off x="464025" y="5882185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demo.lambda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lambda expressions?</a:t>
            </a:r>
          </a:p>
          <a:p>
            <a:r>
              <a:rPr lang="en-GB" dirty="0"/>
              <a:t>Formal syntax for lambda expressions</a:t>
            </a:r>
          </a:p>
          <a:p>
            <a:r>
              <a:rPr lang="en-GB" dirty="0"/>
              <a:t>Defining a simple lambda expression</a:t>
            </a:r>
          </a:p>
          <a:p>
            <a:r>
              <a:rPr lang="en-GB" dirty="0"/>
              <a:t>Defining a multi-line lambda expression</a:t>
            </a:r>
          </a:p>
          <a:p>
            <a:r>
              <a:rPr lang="en-GB" dirty="0"/>
              <a:t>Passing lambda expressions into methods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1. Introduction to Lambda Expressions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13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What are Lambda Expressions?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Lambda expressions a simplification of anonymous classes</a:t>
            </a:r>
          </a:p>
          <a:p>
            <a:pPr lvl="1" eaLnBrk="1" hangingPunct="1"/>
            <a:r>
              <a:rPr lang="en-GB" dirty="0"/>
              <a:t>In the case where you want to implement an interface that has 1 abstract method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An interface that has only 1 abstract method is known as a "functional interface"</a:t>
            </a:r>
          </a:p>
          <a:p>
            <a:pPr lvl="1"/>
            <a:r>
              <a:rPr lang="en-GB" dirty="0"/>
              <a:t>You can annotate with </a:t>
            </a:r>
            <a:r>
              <a:rPr lang="en-GB" dirty="0">
                <a:latin typeface="Lucida Console" pitchFamily="49" charset="0"/>
              </a:rPr>
              <a:t>@</a:t>
            </a:r>
            <a:r>
              <a:rPr lang="en-GB" dirty="0" err="1">
                <a:latin typeface="Lucida Console" pitchFamily="49" charset="0"/>
              </a:rPr>
              <a:t>FunctionalInterface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>
              <a:latin typeface="Lucida Console" pitchFamily="49" charset="0"/>
            </a:endParaRPr>
          </a:p>
          <a:p>
            <a:r>
              <a:rPr lang="en-GB" dirty="0"/>
              <a:t>A lambda expression is an instantiation of a functional interface</a:t>
            </a:r>
          </a:p>
          <a:p>
            <a:pPr lvl="1"/>
            <a:r>
              <a:rPr lang="en-GB" dirty="0"/>
              <a:t>Specifies a parameter list and method body, but has no name</a:t>
            </a:r>
          </a:p>
          <a:p>
            <a:pPr lvl="1"/>
            <a:endParaRPr lang="en-GB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43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Formal Syntax for Lambda Expressions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lambda expression syntax is similar to C# and Scala</a:t>
            </a:r>
          </a:p>
          <a:p>
            <a:pPr lvl="1"/>
            <a:r>
              <a:rPr lang="en-GB" dirty="0"/>
              <a:t>Coincidence </a:t>
            </a:r>
            <a:r>
              <a:rPr lang="en-GB" dirty="0">
                <a:sym typeface="Wingdings" pitchFamily="2" charset="2"/>
              </a:rPr>
              <a:t> ?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/>
              <a:t>A lambda expression consists of the following:</a:t>
            </a:r>
          </a:p>
          <a:p>
            <a:pPr lvl="1"/>
            <a:r>
              <a:rPr lang="en-GB" dirty="0"/>
              <a:t>A comma-separated list of parameters, enclosed in parentheses</a:t>
            </a:r>
          </a:p>
          <a:p>
            <a:pPr lvl="1"/>
            <a:r>
              <a:rPr lang="en-GB" dirty="0"/>
              <a:t>The arrow token -&gt;</a:t>
            </a:r>
          </a:p>
          <a:p>
            <a:pPr lvl="1"/>
            <a:r>
              <a:rPr lang="en-GB" dirty="0"/>
              <a:t>The method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79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Defining a Simple Lambda Expression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/>
              <a:t>Let's see some examples of lambda expression syntax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LambdaSyntaxDemo.java</a:t>
            </a:r>
            <a:endParaRPr lang="en-GB" sz="2000" dirty="0">
              <a:latin typeface="Lucida Console" pitchFamily="49" charset="0"/>
            </a:endParaRPr>
          </a:p>
          <a:p>
            <a:pPr lvl="1" eaLnBrk="1" hangingPunct="1"/>
            <a:endParaRPr lang="en-GB" sz="2000" dirty="0"/>
          </a:p>
          <a:p>
            <a:r>
              <a:rPr lang="en-GB" sz="2400" dirty="0"/>
              <a:t>Here's a suitable interface that specifies a single method</a:t>
            </a:r>
          </a:p>
          <a:p>
            <a:pPr lvl="1" eaLnBrk="1" hangingPunct="1"/>
            <a:r>
              <a:rPr lang="en-GB" dirty="0"/>
              <a:t>You might use this as part of a Command Pattern in your code</a:t>
            </a:r>
            <a:endParaRPr lang="en-GB" sz="20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r>
              <a:rPr lang="en-GB" sz="2400" dirty="0"/>
              <a:t>Here's a simple lambda expression that </a:t>
            </a:r>
            <a:r>
              <a:rPr lang="en-GB" dirty="0"/>
              <a:t>implements the </a:t>
            </a:r>
            <a:r>
              <a:rPr lang="en-GB" dirty="0" err="1"/>
              <a:t>i</a:t>
            </a:r>
            <a:r>
              <a:rPr lang="en-GB" dirty="0"/>
              <a:t>/f:</a:t>
            </a:r>
            <a:endParaRPr lang="en-GB" sz="2400" dirty="0"/>
          </a:p>
          <a:p>
            <a:pPr marL="457200" lvl="1" indent="0" eaLnBrk="1" hangingPunct="1">
              <a:buNone/>
            </a:pPr>
            <a:endParaRPr lang="en-GB" sz="2000" dirty="0"/>
          </a:p>
          <a:p>
            <a:pPr marL="457200" lvl="1" indent="0" eaLnBrk="1" hangingPunct="1">
              <a:buNone/>
            </a:pPr>
            <a:endParaRPr lang="en-GB" sz="2000" dirty="0"/>
          </a:p>
          <a:p>
            <a:r>
              <a:rPr lang="en-GB" dirty="0"/>
              <a:t>Here's a call that invokes the lambda expression code:</a:t>
            </a:r>
          </a:p>
          <a:p>
            <a:pPr lvl="1" eaLnBrk="1" hangingPunct="1"/>
            <a:endParaRPr lang="en-GB" sz="2000" dirty="0"/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44550" y="3269154"/>
            <a:ext cx="7975600" cy="6355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interface Command&lt;T&gt;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void execute(T target);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0900" y="4836579"/>
            <a:ext cx="7975600" cy="3136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Command&lt;Person&gt; </a:t>
            </a:r>
            <a:r>
              <a:rPr lang="en-GB" sz="1200" dirty="0" err="1">
                <a:latin typeface="Lucida Console" pitchFamily="49" charset="0"/>
              </a:rPr>
              <a:t>displayPersonName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 -&gt;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p.getName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</a:t>
            </a:r>
            <a:r>
              <a:rPr lang="en-GB" sz="1200" dirty="0">
                <a:latin typeface="Lucida Console" pitchFamily="49" charset="0"/>
              </a:rPr>
              <a:t>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4075" y="6064954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displayPersonName.execute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5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Defining a Multi-Line Lambda Expression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/>
              <a:t>Now let's </a:t>
            </a:r>
            <a:r>
              <a:rPr lang="en-GB" dirty="0"/>
              <a:t>implement a multi-line lambda expression</a:t>
            </a:r>
          </a:p>
          <a:p>
            <a:pPr lvl="1" eaLnBrk="1" hangingPunct="1"/>
            <a:r>
              <a:rPr lang="en-GB" dirty="0"/>
              <a:t>Note the use of {} to define a compound statement for the body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sz="2000" dirty="0"/>
          </a:p>
          <a:p>
            <a:r>
              <a:rPr lang="en-GB" dirty="0"/>
              <a:t>Here's a call:</a:t>
            </a:r>
            <a:endParaRPr lang="en-GB" sz="24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4075" y="2013525"/>
            <a:ext cx="7975600" cy="10806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Command&lt;Person&gt; </a:t>
            </a:r>
            <a:r>
              <a:rPr lang="en-GB" sz="1200" dirty="0" err="1">
                <a:latin typeface="Lucida Console" pitchFamily="49" charset="0"/>
              </a:rPr>
              <a:t>displayPersonInfo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 -&gt;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p.getName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p.getAge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p.isWelsh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}</a:t>
            </a:r>
            <a:r>
              <a:rPr lang="en-GB" sz="1200" dirty="0">
                <a:latin typeface="Lucida Console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4075" y="4001651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displayPersonInfo.execute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5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Passing Lambda Expressions into Methods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/>
              <a:t>One of the main uses of lambda expressions is to "pass a method body" into another method</a:t>
            </a:r>
          </a:p>
          <a:p>
            <a:pPr lvl="1"/>
            <a:r>
              <a:rPr lang="en-GB" dirty="0"/>
              <a:t>E.g. this method executes a command on a target object: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can pass a lambda expression into this method as follows:</a:t>
            </a:r>
          </a:p>
          <a:p>
            <a:pPr lvl="1"/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2416471"/>
            <a:ext cx="7975600" cy="7793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private static &lt;T&gt; void </a:t>
            </a:r>
            <a:r>
              <a:rPr lang="en-GB" sz="1200" dirty="0" err="1">
                <a:latin typeface="Lucida Console" pitchFamily="49" charset="0"/>
              </a:rPr>
              <a:t>doCommand</a:t>
            </a:r>
            <a:r>
              <a:rPr lang="en-GB" sz="1200" dirty="0">
                <a:latin typeface="Lucida Console" pitchFamily="49" charset="0"/>
              </a:rPr>
              <a:t>(T target, Command&lt;T&gt; command)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>
                <a:latin typeface="Lucida Console" pitchFamily="49" charset="0"/>
              </a:rPr>
              <a:t>command.execute</a:t>
            </a:r>
            <a:r>
              <a:rPr lang="en-GB" sz="1200" dirty="0">
                <a:latin typeface="Lucida Console" pitchFamily="49" charset="0"/>
              </a:rPr>
              <a:t>(target);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4075" y="4358405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doCommand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aPerson</a:t>
            </a:r>
            <a:r>
              <a:rPr lang="en-GB" sz="1200" dirty="0">
                <a:latin typeface="Lucida Console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 -&gt;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p.isWelsh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())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returning a value</a:t>
            </a:r>
          </a:p>
          <a:p>
            <a:r>
              <a:rPr lang="en-GB" dirty="0"/>
              <a:t>How to return a value</a:t>
            </a:r>
          </a:p>
          <a:p>
            <a:r>
              <a:rPr lang="en-GB" dirty="0"/>
              <a:t>The need for defining multiple arguments</a:t>
            </a:r>
          </a:p>
          <a:p>
            <a:r>
              <a:rPr lang="en-GB" dirty="0"/>
              <a:t>How to define multiple arguments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2. Passing Values to/from Lambdas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0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19423</TotalTime>
  <Words>1112</Words>
  <Application>Microsoft Office PowerPoint</Application>
  <PresentationFormat>On-screen Show (4:3)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Lucida Console</vt:lpstr>
      <vt:lpstr>Tahoma</vt:lpstr>
      <vt:lpstr>Univers</vt:lpstr>
      <vt:lpstr>Wingdings</vt:lpstr>
      <vt:lpstr>1_Blends</vt:lpstr>
      <vt:lpstr>Lambda Expressions</vt:lpstr>
      <vt:lpstr>Contents</vt:lpstr>
      <vt:lpstr>1. Introduction to Lambda Expressions</vt:lpstr>
      <vt:lpstr>What are Lambda Expressions?</vt:lpstr>
      <vt:lpstr>Formal Syntax for Lambda Expressions </vt:lpstr>
      <vt:lpstr>Defining a Simple Lambda Expression</vt:lpstr>
      <vt:lpstr>Defining a Multi-Line Lambda Expression</vt:lpstr>
      <vt:lpstr>Passing Lambda Expressions into Methods</vt:lpstr>
      <vt:lpstr>2. Passing Values to/from Lambdas</vt:lpstr>
      <vt:lpstr>The Need for Returning a Value</vt:lpstr>
      <vt:lpstr>How to Return a Value</vt:lpstr>
      <vt:lpstr>The Need for Defining Multiple Arguments</vt:lpstr>
      <vt:lpstr>How to Define Multiple Arguments</vt:lpstr>
      <vt:lpstr>3. Additional Considerations</vt:lpstr>
      <vt:lpstr>Lambda Expressions and Scope</vt:lpstr>
      <vt:lpstr>Common Usage Scenarios</vt:lpstr>
      <vt:lpstr>Complete Example of Lambda Expressions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540</cp:revision>
  <dcterms:created xsi:type="dcterms:W3CDTF">2002-05-03T12:27:39Z</dcterms:created>
  <dcterms:modified xsi:type="dcterms:W3CDTF">2022-09-17T06:40:59Z</dcterms:modified>
</cp:coreProperties>
</file>