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FF71-5DF6-4425-BD83-3A8B2706B6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and EER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922BB-FC15-4A63-966E-FD078F025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Gabe Maturo</a:t>
            </a:r>
          </a:p>
        </p:txBody>
      </p:sp>
    </p:spTree>
    <p:extLst>
      <p:ext uri="{BB962C8B-B14F-4D97-AF65-F5344CB8AC3E}">
        <p14:creationId xmlns:p14="http://schemas.microsoft.com/office/powerpoint/2010/main" val="109196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36FAC-D504-42F1-B75E-27AA2D62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0"/>
            <a:ext cx="9291215" cy="780328"/>
          </a:xfrm>
        </p:spPr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C7AC3-2F54-421C-8903-4E30333D9B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5" t="9063" r="3530" b="11478"/>
          <a:stretch/>
        </p:blipFill>
        <p:spPr>
          <a:xfrm>
            <a:off x="212035" y="688395"/>
            <a:ext cx="11781181" cy="576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4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0A668-7AA6-4336-8856-DF7F2CF2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0"/>
            <a:ext cx="9291215" cy="715617"/>
          </a:xfrm>
        </p:spPr>
        <p:txBody>
          <a:bodyPr/>
          <a:lstStyle/>
          <a:p>
            <a:r>
              <a:rPr lang="en-US" dirty="0"/>
              <a:t>EER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C9D16-A874-4DFF-9DD1-71C99D36FE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0" t="9062" r="3587" b="11672"/>
          <a:stretch/>
        </p:blipFill>
        <p:spPr>
          <a:xfrm>
            <a:off x="264640" y="715617"/>
            <a:ext cx="11741830" cy="577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9268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</TotalTime>
  <Words>12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Rockwell</vt:lpstr>
      <vt:lpstr>Gallery</vt:lpstr>
      <vt:lpstr>ER and EER Diagram</vt:lpstr>
      <vt:lpstr>ER Diagram</vt:lpstr>
      <vt:lpstr>EER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 and EER Diagram</dc:title>
  <dc:creator>Gabe Maturo</dc:creator>
  <cp:lastModifiedBy>Gabe Maturo</cp:lastModifiedBy>
  <cp:revision>1</cp:revision>
  <dcterms:created xsi:type="dcterms:W3CDTF">2020-10-21T22:25:36Z</dcterms:created>
  <dcterms:modified xsi:type="dcterms:W3CDTF">2020-10-21T22:29:37Z</dcterms:modified>
</cp:coreProperties>
</file>