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8" r:id="rId5"/>
    <p:sldId id="259"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briel brandao" initials="gb" lastIdx="1" clrIdx="0">
    <p:extLst>
      <p:ext uri="{19B8F6BF-5375-455C-9EA6-DF929625EA0E}">
        <p15:presenceInfo xmlns:p15="http://schemas.microsoft.com/office/powerpoint/2012/main" userId="b9925823b17f31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brandao" userId="b9925823b17f316d" providerId="LiveId" clId="{97004BD8-3E02-4FA5-A79D-A6B40A9E3721}"/>
    <pc:docChg chg="undo custSel addSld delSld modSld">
      <pc:chgData name="gabriel brandao" userId="b9925823b17f316d" providerId="LiveId" clId="{97004BD8-3E02-4FA5-A79D-A6B40A9E3721}" dt="2021-08-02T00:00:37.664" v="8753" actId="20577"/>
      <pc:docMkLst>
        <pc:docMk/>
      </pc:docMkLst>
      <pc:sldChg chg="modSp mod">
        <pc:chgData name="gabriel brandao" userId="b9925823b17f316d" providerId="LiveId" clId="{97004BD8-3E02-4FA5-A79D-A6B40A9E3721}" dt="2021-08-01T22:02:09.396" v="2143" actId="122"/>
        <pc:sldMkLst>
          <pc:docMk/>
          <pc:sldMk cId="2422174628" sldId="256"/>
        </pc:sldMkLst>
        <pc:spChg chg="mod">
          <ac:chgData name="gabriel brandao" userId="b9925823b17f316d" providerId="LiveId" clId="{97004BD8-3E02-4FA5-A79D-A6B40A9E3721}" dt="2021-08-01T22:02:09.396" v="2143" actId="122"/>
          <ac:spMkLst>
            <pc:docMk/>
            <pc:sldMk cId="2422174628" sldId="256"/>
            <ac:spMk id="2" creationId="{C469BB75-DE68-4F74-8879-CCC9A2862441}"/>
          </ac:spMkLst>
        </pc:spChg>
        <pc:spChg chg="mod">
          <ac:chgData name="gabriel brandao" userId="b9925823b17f316d" providerId="LiveId" clId="{97004BD8-3E02-4FA5-A79D-A6B40A9E3721}" dt="2021-07-31T17:14:03.025" v="48"/>
          <ac:spMkLst>
            <pc:docMk/>
            <pc:sldMk cId="2422174628" sldId="256"/>
            <ac:spMk id="3" creationId="{A6D98C18-7281-4784-A8D2-F871CEBA8F79}"/>
          </ac:spMkLst>
        </pc:spChg>
      </pc:sldChg>
      <pc:sldChg chg="addSp delSp modSp mod">
        <pc:chgData name="gabriel brandao" userId="b9925823b17f316d" providerId="LiveId" clId="{97004BD8-3E02-4FA5-A79D-A6B40A9E3721}" dt="2021-08-01T23:38:58.728" v="7205" actId="12"/>
        <pc:sldMkLst>
          <pc:docMk/>
          <pc:sldMk cId="2007931856" sldId="257"/>
        </pc:sldMkLst>
        <pc:spChg chg="mod">
          <ac:chgData name="gabriel brandao" userId="b9925823b17f316d" providerId="LiveId" clId="{97004BD8-3E02-4FA5-A79D-A6B40A9E3721}" dt="2021-07-31T17:16:56.148" v="219" actId="122"/>
          <ac:spMkLst>
            <pc:docMk/>
            <pc:sldMk cId="2007931856" sldId="257"/>
            <ac:spMk id="2" creationId="{78EA5F14-B222-4FBF-9E76-9F7B9481C770}"/>
          </ac:spMkLst>
        </pc:spChg>
        <pc:spChg chg="add del mod">
          <ac:chgData name="gabriel brandao" userId="b9925823b17f316d" providerId="LiveId" clId="{97004BD8-3E02-4FA5-A79D-A6B40A9E3721}" dt="2021-07-31T17:34:46.053" v="775"/>
          <ac:spMkLst>
            <pc:docMk/>
            <pc:sldMk cId="2007931856" sldId="257"/>
            <ac:spMk id="3" creationId="{1EAFF415-23A0-456A-B975-8C661CE2F78F}"/>
          </ac:spMkLst>
        </pc:spChg>
        <pc:spChg chg="add mod">
          <ac:chgData name="gabriel brandao" userId="b9925823b17f316d" providerId="LiveId" clId="{97004BD8-3E02-4FA5-A79D-A6B40A9E3721}" dt="2021-08-01T23:38:58.728" v="7205" actId="12"/>
          <ac:spMkLst>
            <pc:docMk/>
            <pc:sldMk cId="2007931856" sldId="257"/>
            <ac:spMk id="4" creationId="{79274F2D-E2A3-4AB2-872D-0A70AE122D49}"/>
          </ac:spMkLst>
        </pc:spChg>
        <pc:picChg chg="mod">
          <ac:chgData name="gabriel brandao" userId="b9925823b17f316d" providerId="LiveId" clId="{97004BD8-3E02-4FA5-A79D-A6B40A9E3721}" dt="2021-07-31T17:18:45.952" v="296" actId="14100"/>
          <ac:picMkLst>
            <pc:docMk/>
            <pc:sldMk cId="2007931856" sldId="257"/>
            <ac:picMk id="13" creationId="{E1A78328-BB53-4187-9B67-442C246178F8}"/>
          </ac:picMkLst>
        </pc:picChg>
      </pc:sldChg>
      <pc:sldChg chg="addSp delSp modSp mod">
        <pc:chgData name="gabriel brandao" userId="b9925823b17f316d" providerId="LiveId" clId="{97004BD8-3E02-4FA5-A79D-A6B40A9E3721}" dt="2021-08-01T23:39:07.248" v="7206" actId="12"/>
        <pc:sldMkLst>
          <pc:docMk/>
          <pc:sldMk cId="4238198867" sldId="258"/>
        </pc:sldMkLst>
        <pc:spChg chg="mod">
          <ac:chgData name="gabriel brandao" userId="b9925823b17f316d" providerId="LiveId" clId="{97004BD8-3E02-4FA5-A79D-A6B40A9E3721}" dt="2021-07-31T17:17:04.259" v="227" actId="122"/>
          <ac:spMkLst>
            <pc:docMk/>
            <pc:sldMk cId="4238198867" sldId="258"/>
            <ac:spMk id="2" creationId="{8398F736-6702-49DE-91B7-CE5AF75DF8F4}"/>
          </ac:spMkLst>
        </pc:spChg>
        <pc:spChg chg="add del mod">
          <ac:chgData name="gabriel brandao" userId="b9925823b17f316d" providerId="LiveId" clId="{97004BD8-3E02-4FA5-A79D-A6B40A9E3721}" dt="2021-07-31T17:40:21.957" v="1451"/>
          <ac:spMkLst>
            <pc:docMk/>
            <pc:sldMk cId="4238198867" sldId="258"/>
            <ac:spMk id="3" creationId="{644BEB78-BA05-4296-A2D8-8FF689F5983E}"/>
          </ac:spMkLst>
        </pc:spChg>
        <pc:spChg chg="add mod">
          <ac:chgData name="gabriel brandao" userId="b9925823b17f316d" providerId="LiveId" clId="{97004BD8-3E02-4FA5-A79D-A6B40A9E3721}" dt="2021-08-01T23:39:07.248" v="7206" actId="12"/>
          <ac:spMkLst>
            <pc:docMk/>
            <pc:sldMk cId="4238198867" sldId="258"/>
            <ac:spMk id="4" creationId="{3E223B09-B519-4631-9750-676075CD1ADA}"/>
          </ac:spMkLst>
        </pc:spChg>
        <pc:picChg chg="mod">
          <ac:chgData name="gabriel brandao" userId="b9925823b17f316d" providerId="LiveId" clId="{97004BD8-3E02-4FA5-A79D-A6B40A9E3721}" dt="2021-08-01T22:14:40.747" v="2763" actId="1076"/>
          <ac:picMkLst>
            <pc:docMk/>
            <pc:sldMk cId="4238198867" sldId="258"/>
            <ac:picMk id="7" creationId="{2FB6AA95-F697-4AE4-8D11-E857E792431F}"/>
          </ac:picMkLst>
        </pc:picChg>
      </pc:sldChg>
      <pc:sldChg chg="addSp modSp mod">
        <pc:chgData name="gabriel brandao" userId="b9925823b17f316d" providerId="LiveId" clId="{97004BD8-3E02-4FA5-A79D-A6B40A9E3721}" dt="2021-08-01T23:39:14.736" v="7207" actId="12"/>
        <pc:sldMkLst>
          <pc:docMk/>
          <pc:sldMk cId="3506942627" sldId="259"/>
        </pc:sldMkLst>
        <pc:spChg chg="mod">
          <ac:chgData name="gabriel brandao" userId="b9925823b17f316d" providerId="LiveId" clId="{97004BD8-3E02-4FA5-A79D-A6B40A9E3721}" dt="2021-07-31T17:17:20.227" v="278" actId="122"/>
          <ac:spMkLst>
            <pc:docMk/>
            <pc:sldMk cId="3506942627" sldId="259"/>
            <ac:spMk id="2" creationId="{58EC76E9-A15A-429E-A288-8F97A884FB6D}"/>
          </ac:spMkLst>
        </pc:spChg>
        <pc:spChg chg="add mod">
          <ac:chgData name="gabriel brandao" userId="b9925823b17f316d" providerId="LiveId" clId="{97004BD8-3E02-4FA5-A79D-A6B40A9E3721}" dt="2021-08-01T23:39:14.736" v="7207" actId="12"/>
          <ac:spMkLst>
            <pc:docMk/>
            <pc:sldMk cId="3506942627" sldId="259"/>
            <ac:spMk id="3" creationId="{4AC1B4E0-7DD6-44F8-86ED-1DDECFC811AC}"/>
          </ac:spMkLst>
        </pc:spChg>
        <pc:picChg chg="mod">
          <ac:chgData name="gabriel brandao" userId="b9925823b17f316d" providerId="LiveId" clId="{97004BD8-3E02-4FA5-A79D-A6B40A9E3721}" dt="2021-08-01T22:14:45.123" v="2765" actId="1076"/>
          <ac:picMkLst>
            <pc:docMk/>
            <pc:sldMk cId="3506942627" sldId="259"/>
            <ac:picMk id="4" creationId="{BACBE818-6B0A-4D99-A109-E5BB15554622}"/>
          </ac:picMkLst>
        </pc:picChg>
      </pc:sldChg>
      <pc:sldChg chg="addSp delSp modSp mod addCm">
        <pc:chgData name="gabriel brandao" userId="b9925823b17f316d" providerId="LiveId" clId="{97004BD8-3E02-4FA5-A79D-A6B40A9E3721}" dt="2021-08-01T23:39:32.705" v="7208" actId="12"/>
        <pc:sldMkLst>
          <pc:docMk/>
          <pc:sldMk cId="626262427" sldId="260"/>
        </pc:sldMkLst>
        <pc:spChg chg="mod">
          <ac:chgData name="gabriel brandao" userId="b9925823b17f316d" providerId="LiveId" clId="{97004BD8-3E02-4FA5-A79D-A6B40A9E3721}" dt="2021-07-31T17:17:31.899" v="286" actId="122"/>
          <ac:spMkLst>
            <pc:docMk/>
            <pc:sldMk cId="626262427" sldId="260"/>
            <ac:spMk id="2" creationId="{E030A625-5122-41C2-A4AB-85B545BAFC7A}"/>
          </ac:spMkLst>
        </pc:spChg>
        <pc:spChg chg="add mod">
          <ac:chgData name="gabriel brandao" userId="b9925823b17f316d" providerId="LiveId" clId="{97004BD8-3E02-4FA5-A79D-A6B40A9E3721}" dt="2021-08-01T23:39:32.705" v="7208" actId="12"/>
          <ac:spMkLst>
            <pc:docMk/>
            <pc:sldMk cId="626262427" sldId="260"/>
            <ac:spMk id="3" creationId="{DF49B27D-F5FB-473B-9CCE-B91038A4394A}"/>
          </ac:spMkLst>
        </pc:spChg>
        <pc:spChg chg="add del mod">
          <ac:chgData name="gabriel brandao" userId="b9925823b17f316d" providerId="LiveId" clId="{97004BD8-3E02-4FA5-A79D-A6B40A9E3721}" dt="2021-08-01T22:14:02.072" v="2759"/>
          <ac:spMkLst>
            <pc:docMk/>
            <pc:sldMk cId="626262427" sldId="260"/>
            <ac:spMk id="6" creationId="{1887A3D6-0C1F-409F-96CC-377732417B75}"/>
          </ac:spMkLst>
        </pc:spChg>
        <pc:graphicFrameChg chg="add del mod">
          <ac:chgData name="gabriel brandao" userId="b9925823b17f316d" providerId="LiveId" clId="{97004BD8-3E02-4FA5-A79D-A6B40A9E3721}" dt="2021-08-01T22:13:58.845" v="2758" actId="478"/>
          <ac:graphicFrameMkLst>
            <pc:docMk/>
            <pc:sldMk cId="626262427" sldId="260"/>
            <ac:graphicFrameMk id="7" creationId="{58C084FF-5251-46AB-BC22-0380F16E6B33}"/>
          </ac:graphicFrameMkLst>
        </pc:graphicFrameChg>
        <pc:picChg chg="del mod">
          <ac:chgData name="gabriel brandao" userId="b9925823b17f316d" providerId="LiveId" clId="{97004BD8-3E02-4FA5-A79D-A6B40A9E3721}" dt="2021-08-01T22:13:54.594" v="2756" actId="478"/>
          <ac:picMkLst>
            <pc:docMk/>
            <pc:sldMk cId="626262427" sldId="260"/>
            <ac:picMk id="4" creationId="{ACB38906-0520-4F2A-8D9C-22B70E0CAD6A}"/>
          </ac:picMkLst>
        </pc:picChg>
        <pc:picChg chg="add mod">
          <ac:chgData name="gabriel brandao" userId="b9925823b17f316d" providerId="LiveId" clId="{97004BD8-3E02-4FA5-A79D-A6B40A9E3721}" dt="2021-08-01T22:14:51.500" v="2766" actId="1076"/>
          <ac:picMkLst>
            <pc:docMk/>
            <pc:sldMk cId="626262427" sldId="260"/>
            <ac:picMk id="8" creationId="{EBEAB3AD-3398-4D5B-BD21-5F6F7C9E2FAB}"/>
          </ac:picMkLst>
        </pc:picChg>
      </pc:sldChg>
      <pc:sldChg chg="modSp new mod">
        <pc:chgData name="gabriel brandao" userId="b9925823b17f316d" providerId="LiveId" clId="{97004BD8-3E02-4FA5-A79D-A6B40A9E3721}" dt="2021-08-01T23:57:44.169" v="8575" actId="20577"/>
        <pc:sldMkLst>
          <pc:docMk/>
          <pc:sldMk cId="2822201977" sldId="261"/>
        </pc:sldMkLst>
        <pc:spChg chg="mod">
          <ac:chgData name="gabriel brandao" userId="b9925823b17f316d" providerId="LiveId" clId="{97004BD8-3E02-4FA5-A79D-A6B40A9E3721}" dt="2021-07-31T17:14:17.795" v="76" actId="20577"/>
          <ac:spMkLst>
            <pc:docMk/>
            <pc:sldMk cId="2822201977" sldId="261"/>
            <ac:spMk id="2" creationId="{95F47145-E960-416C-8CB8-E4C302235AFF}"/>
          </ac:spMkLst>
        </pc:spChg>
        <pc:spChg chg="mod">
          <ac:chgData name="gabriel brandao" userId="b9925823b17f316d" providerId="LiveId" clId="{97004BD8-3E02-4FA5-A79D-A6B40A9E3721}" dt="2021-08-01T23:57:44.169" v="8575" actId="20577"/>
          <ac:spMkLst>
            <pc:docMk/>
            <pc:sldMk cId="2822201977" sldId="261"/>
            <ac:spMk id="3" creationId="{1FB723A7-A9F3-4F3D-9FBA-8DD4A831A787}"/>
          </ac:spMkLst>
        </pc:spChg>
      </pc:sldChg>
      <pc:sldChg chg="addSp delSp modSp new mod">
        <pc:chgData name="gabriel brandao" userId="b9925823b17f316d" providerId="LiveId" clId="{97004BD8-3E02-4FA5-A79D-A6B40A9E3721}" dt="2021-08-02T00:00:37.664" v="8753" actId="20577"/>
        <pc:sldMkLst>
          <pc:docMk/>
          <pc:sldMk cId="2792360333" sldId="262"/>
        </pc:sldMkLst>
        <pc:spChg chg="mod">
          <ac:chgData name="gabriel brandao" userId="b9925823b17f316d" providerId="LiveId" clId="{97004BD8-3E02-4FA5-A79D-A6B40A9E3721}" dt="2021-08-01T23:37:04.104" v="7197" actId="122"/>
          <ac:spMkLst>
            <pc:docMk/>
            <pc:sldMk cId="2792360333" sldId="262"/>
            <ac:spMk id="2" creationId="{DF30F5BA-9997-4895-91FB-5C1458A917F1}"/>
          </ac:spMkLst>
        </pc:spChg>
        <pc:spChg chg="del mod">
          <ac:chgData name="gabriel brandao" userId="b9925823b17f316d" providerId="LiveId" clId="{97004BD8-3E02-4FA5-A79D-A6B40A9E3721}" dt="2021-08-01T23:40:24.146" v="7230" actId="478"/>
          <ac:spMkLst>
            <pc:docMk/>
            <pc:sldMk cId="2792360333" sldId="262"/>
            <ac:spMk id="3" creationId="{B5D45A0F-9995-45FC-A4BD-E54583BC4C07}"/>
          </ac:spMkLst>
        </pc:spChg>
        <pc:spChg chg="add mod">
          <ac:chgData name="gabriel brandao" userId="b9925823b17f316d" providerId="LiveId" clId="{97004BD8-3E02-4FA5-A79D-A6B40A9E3721}" dt="2021-08-02T00:00:37.664" v="8753" actId="20577"/>
          <ac:spMkLst>
            <pc:docMk/>
            <pc:sldMk cId="2792360333" sldId="262"/>
            <ac:spMk id="4" creationId="{12033E22-98C9-4F4B-A9C8-A5FC69A787C4}"/>
          </ac:spMkLst>
        </pc:spChg>
      </pc:sldChg>
      <pc:sldChg chg="modSp new del mod">
        <pc:chgData name="gabriel brandao" userId="b9925823b17f316d" providerId="LiveId" clId="{97004BD8-3E02-4FA5-A79D-A6B40A9E3721}" dt="2021-08-01T23:03:48.475" v="4453" actId="2696"/>
        <pc:sldMkLst>
          <pc:docMk/>
          <pc:sldMk cId="2996456774" sldId="262"/>
        </pc:sldMkLst>
        <pc:spChg chg="mod">
          <ac:chgData name="gabriel brandao" userId="b9925823b17f316d" providerId="LiveId" clId="{97004BD8-3E02-4FA5-A79D-A6B40A9E3721}" dt="2021-08-01T23:00:14.623" v="4423" actId="122"/>
          <ac:spMkLst>
            <pc:docMk/>
            <pc:sldMk cId="2996456774" sldId="262"/>
            <ac:spMk id="2" creationId="{8A5104DA-55DF-40EE-8AF6-7E82F0BE3442}"/>
          </ac:spMkLst>
        </pc:spChg>
        <pc:spChg chg="mod">
          <ac:chgData name="gabriel brandao" userId="b9925823b17f316d" providerId="LiveId" clId="{97004BD8-3E02-4FA5-A79D-A6B40A9E3721}" dt="2021-08-01T23:00:04.211" v="4422" actId="255"/>
          <ac:spMkLst>
            <pc:docMk/>
            <pc:sldMk cId="2996456774" sldId="262"/>
            <ac:spMk id="3" creationId="{C52BA9D3-58CA-4B18-A9CF-E66FB6B52CAA}"/>
          </ac:spMkLst>
        </pc:spChg>
      </pc:sldChg>
      <pc:sldChg chg="modSp new del mod">
        <pc:chgData name="gabriel brandao" userId="b9925823b17f316d" providerId="LiveId" clId="{97004BD8-3E02-4FA5-A79D-A6B40A9E3721}" dt="2021-08-01T23:36:54.070" v="7181" actId="2696"/>
        <pc:sldMkLst>
          <pc:docMk/>
          <pc:sldMk cId="4108455159" sldId="263"/>
        </pc:sldMkLst>
        <pc:spChg chg="mod">
          <ac:chgData name="gabriel brandao" userId="b9925823b17f316d" providerId="LiveId" clId="{97004BD8-3E02-4FA5-A79D-A6B40A9E3721}" dt="2021-08-01T23:29:42.232" v="7138" actId="20577"/>
          <ac:spMkLst>
            <pc:docMk/>
            <pc:sldMk cId="4108455159" sldId="263"/>
            <ac:spMk id="2" creationId="{74BC112D-EA61-4E85-8AE8-9BC429371414}"/>
          </ac:spMkLst>
        </pc:spChg>
        <pc:spChg chg="mod">
          <ac:chgData name="gabriel brandao" userId="b9925823b17f316d" providerId="LiveId" clId="{97004BD8-3E02-4FA5-A79D-A6B40A9E3721}" dt="2021-08-01T23:36:42.135" v="7180" actId="5793"/>
          <ac:spMkLst>
            <pc:docMk/>
            <pc:sldMk cId="4108455159" sldId="263"/>
            <ac:spMk id="3" creationId="{254D89E7-3092-4E65-AB8A-B539679EECED}"/>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1T18:10:05.981" idx="1">
    <p:pos x="10" y="10"/>
    <p:text/>
    <p:extLst>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976FD-D429-483D-A08B-0219C225E8E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337B-B7B2-42BF-86E9-7E07590E46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9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976FD-D429-483D-A08B-0219C225E8E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337B-B7B2-42BF-86E9-7E07590E46C1}" type="slidenum">
              <a:rPr lang="en-US" smtClean="0"/>
              <a:t>‹#›</a:t>
            </a:fld>
            <a:endParaRPr lang="en-US"/>
          </a:p>
        </p:txBody>
      </p:sp>
    </p:spTree>
    <p:extLst>
      <p:ext uri="{BB962C8B-B14F-4D97-AF65-F5344CB8AC3E}">
        <p14:creationId xmlns:p14="http://schemas.microsoft.com/office/powerpoint/2010/main" val="348220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976FD-D429-483D-A08B-0219C225E8E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337B-B7B2-42BF-86E9-7E07590E46C1}" type="slidenum">
              <a:rPr lang="en-US" smtClean="0"/>
              <a:t>‹#›</a:t>
            </a:fld>
            <a:endParaRPr lang="en-US"/>
          </a:p>
        </p:txBody>
      </p:sp>
    </p:spTree>
    <p:extLst>
      <p:ext uri="{BB962C8B-B14F-4D97-AF65-F5344CB8AC3E}">
        <p14:creationId xmlns:p14="http://schemas.microsoft.com/office/powerpoint/2010/main" val="358604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976FD-D429-483D-A08B-0219C225E8E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337B-B7B2-42BF-86E9-7E07590E46C1}" type="slidenum">
              <a:rPr lang="en-US" smtClean="0"/>
              <a:t>‹#›</a:t>
            </a:fld>
            <a:endParaRPr lang="en-US"/>
          </a:p>
        </p:txBody>
      </p:sp>
    </p:spTree>
    <p:extLst>
      <p:ext uri="{BB962C8B-B14F-4D97-AF65-F5344CB8AC3E}">
        <p14:creationId xmlns:p14="http://schemas.microsoft.com/office/powerpoint/2010/main" val="181538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976FD-D429-483D-A08B-0219C225E8EC}" type="datetimeFigureOut">
              <a:rPr lang="en-US" smtClean="0"/>
              <a:t>8/1/2021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5F337B-B7B2-42BF-86E9-7E07590E46C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32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976FD-D429-483D-A08B-0219C225E8EC}"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F337B-B7B2-42BF-86E9-7E07590E46C1}" type="slidenum">
              <a:rPr lang="en-US" smtClean="0"/>
              <a:t>‹#›</a:t>
            </a:fld>
            <a:endParaRPr lang="en-US"/>
          </a:p>
        </p:txBody>
      </p:sp>
    </p:spTree>
    <p:extLst>
      <p:ext uri="{BB962C8B-B14F-4D97-AF65-F5344CB8AC3E}">
        <p14:creationId xmlns:p14="http://schemas.microsoft.com/office/powerpoint/2010/main" val="13396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976FD-D429-483D-A08B-0219C225E8EC}" type="datetimeFigureOut">
              <a:rPr lang="en-US" smtClean="0"/>
              <a:t>8/1/2021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5F337B-B7B2-42BF-86E9-7E07590E46C1}" type="slidenum">
              <a:rPr lang="en-US" smtClean="0"/>
              <a:t>‹#›</a:t>
            </a:fld>
            <a:endParaRPr lang="en-US"/>
          </a:p>
        </p:txBody>
      </p:sp>
    </p:spTree>
    <p:extLst>
      <p:ext uri="{BB962C8B-B14F-4D97-AF65-F5344CB8AC3E}">
        <p14:creationId xmlns:p14="http://schemas.microsoft.com/office/powerpoint/2010/main" val="280802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976FD-D429-483D-A08B-0219C225E8EC}" type="datetimeFigureOut">
              <a:rPr lang="en-US" smtClean="0"/>
              <a:t>8/1/2021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5F337B-B7B2-42BF-86E9-7E07590E46C1}" type="slidenum">
              <a:rPr lang="en-US" smtClean="0"/>
              <a:t>‹#›</a:t>
            </a:fld>
            <a:endParaRPr lang="en-US"/>
          </a:p>
        </p:txBody>
      </p:sp>
    </p:spTree>
    <p:extLst>
      <p:ext uri="{BB962C8B-B14F-4D97-AF65-F5344CB8AC3E}">
        <p14:creationId xmlns:p14="http://schemas.microsoft.com/office/powerpoint/2010/main" val="768679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95976FD-D429-483D-A08B-0219C225E8EC}" type="datetimeFigureOut">
              <a:rPr lang="en-US" smtClean="0"/>
              <a:t>8/1/2021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25F337B-B7B2-42BF-86E9-7E07590E46C1}" type="slidenum">
              <a:rPr lang="en-US" smtClean="0"/>
              <a:t>‹#›</a:t>
            </a:fld>
            <a:endParaRPr lang="en-US"/>
          </a:p>
        </p:txBody>
      </p:sp>
    </p:spTree>
    <p:extLst>
      <p:ext uri="{BB962C8B-B14F-4D97-AF65-F5344CB8AC3E}">
        <p14:creationId xmlns:p14="http://schemas.microsoft.com/office/powerpoint/2010/main" val="2181229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95976FD-D429-483D-A08B-0219C225E8EC}" type="datetimeFigureOut">
              <a:rPr lang="en-US" smtClean="0"/>
              <a:t>8/1/2021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5F337B-B7B2-42BF-86E9-7E07590E46C1}" type="slidenum">
              <a:rPr lang="en-US" smtClean="0"/>
              <a:t>‹#›</a:t>
            </a:fld>
            <a:endParaRPr lang="en-US"/>
          </a:p>
        </p:txBody>
      </p:sp>
    </p:spTree>
    <p:extLst>
      <p:ext uri="{BB962C8B-B14F-4D97-AF65-F5344CB8AC3E}">
        <p14:creationId xmlns:p14="http://schemas.microsoft.com/office/powerpoint/2010/main" val="62800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5976FD-D429-483D-A08B-0219C225E8EC}" type="datetimeFigureOut">
              <a:rPr lang="en-US" smtClean="0"/>
              <a:t>8/1/2021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5F337B-B7B2-42BF-86E9-7E07590E46C1}" type="slidenum">
              <a:rPr lang="en-US" smtClean="0"/>
              <a:t>‹#›</a:t>
            </a:fld>
            <a:endParaRPr lang="en-US"/>
          </a:p>
        </p:txBody>
      </p:sp>
    </p:spTree>
    <p:extLst>
      <p:ext uri="{BB962C8B-B14F-4D97-AF65-F5344CB8AC3E}">
        <p14:creationId xmlns:p14="http://schemas.microsoft.com/office/powerpoint/2010/main" val="340588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95976FD-D429-483D-A08B-0219C225E8EC}" type="datetimeFigureOut">
              <a:rPr lang="en-US" smtClean="0"/>
              <a:t>8/1/2021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5F337B-B7B2-42BF-86E9-7E07590E46C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152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BB75-DE68-4F74-8879-CCC9A2862441}"/>
              </a:ext>
            </a:extLst>
          </p:cNvPr>
          <p:cNvSpPr>
            <a:spLocks noGrp="1"/>
          </p:cNvSpPr>
          <p:nvPr>
            <p:ph type="ctrTitle"/>
          </p:nvPr>
        </p:nvSpPr>
        <p:spPr/>
        <p:txBody>
          <a:bodyPr/>
          <a:lstStyle/>
          <a:p>
            <a:pPr algn="ctr"/>
            <a:r>
              <a:rPr lang="en-US" dirty="0"/>
              <a:t>Case Study: Bike Share Analysis</a:t>
            </a:r>
          </a:p>
        </p:txBody>
      </p:sp>
      <p:sp>
        <p:nvSpPr>
          <p:cNvPr id="3" name="Subtitle 2">
            <a:extLst>
              <a:ext uri="{FF2B5EF4-FFF2-40B4-BE49-F238E27FC236}">
                <a16:creationId xmlns:a16="http://schemas.microsoft.com/office/drawing/2014/main" id="{A6D98C18-7281-4784-A8D2-F871CEBA8F79}"/>
              </a:ext>
            </a:extLst>
          </p:cNvPr>
          <p:cNvSpPr>
            <a:spLocks noGrp="1"/>
          </p:cNvSpPr>
          <p:nvPr>
            <p:ph type="subTitle" idx="1"/>
          </p:nvPr>
        </p:nvSpPr>
        <p:spPr/>
        <p:txBody>
          <a:bodyPr/>
          <a:lstStyle/>
          <a:p>
            <a:r>
              <a:rPr lang="en-US" dirty="0"/>
              <a:t>Gabriel Brandao</a:t>
            </a:r>
          </a:p>
        </p:txBody>
      </p:sp>
    </p:spTree>
    <p:extLst>
      <p:ext uri="{BB962C8B-B14F-4D97-AF65-F5344CB8AC3E}">
        <p14:creationId xmlns:p14="http://schemas.microsoft.com/office/powerpoint/2010/main" val="242217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7145-E960-416C-8CB8-E4C302235AFF}"/>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1FB723A7-A9F3-4F3D-9FBA-8DD4A831A787}"/>
              </a:ext>
            </a:extLst>
          </p:cNvPr>
          <p:cNvSpPr>
            <a:spLocks noGrp="1"/>
          </p:cNvSpPr>
          <p:nvPr>
            <p:ph idx="1"/>
          </p:nvPr>
        </p:nvSpPr>
        <p:spPr/>
        <p:txBody>
          <a:bodyPr/>
          <a:lstStyle/>
          <a:p>
            <a:pPr lvl="1">
              <a:buFont typeface="Arial" panose="020B0604020202020204" pitchFamily="34" charset="0"/>
              <a:buChar char="•"/>
            </a:pPr>
            <a:r>
              <a:rPr lang="en-US" dirty="0"/>
              <a:t>Task: Determine how annual members and casual riders use </a:t>
            </a:r>
            <a:r>
              <a:rPr lang="en-US" dirty="0" err="1"/>
              <a:t>Cyclistic</a:t>
            </a:r>
            <a:r>
              <a:rPr lang="en-US" dirty="0"/>
              <a:t> (data from a  New York City based company) bikes differently.</a:t>
            </a:r>
          </a:p>
          <a:p>
            <a:pPr lvl="1">
              <a:buFont typeface="Arial" panose="020B0604020202020204" pitchFamily="34" charset="0"/>
              <a:buChar char="•"/>
            </a:pPr>
            <a:r>
              <a:rPr lang="en-US" dirty="0"/>
              <a:t>Findings: </a:t>
            </a:r>
          </a:p>
          <a:p>
            <a:pPr marL="726948" lvl="2" indent="-342900">
              <a:buFont typeface="+mj-lt"/>
              <a:buAutoNum type="arabicPeriod"/>
            </a:pPr>
            <a:r>
              <a:rPr lang="en-US" dirty="0"/>
              <a:t>Members had a higher average number of weekday rides than casual riders. This difference varies by month.</a:t>
            </a:r>
          </a:p>
          <a:p>
            <a:pPr marL="909828" lvl="3" indent="-342900">
              <a:buFont typeface="+mj-lt"/>
              <a:buAutoNum type="alphaLcParenR"/>
            </a:pPr>
            <a:r>
              <a:rPr lang="en-US" dirty="0"/>
              <a:t>Members averaged 11033 more rides per month than casual users during a 12-month period.</a:t>
            </a:r>
          </a:p>
          <a:p>
            <a:pPr marL="726948" lvl="2" indent="-342900">
              <a:buFont typeface="+mj-lt"/>
              <a:buAutoNum type="arabicPeriod"/>
            </a:pPr>
            <a:r>
              <a:rPr lang="en-US" dirty="0"/>
              <a:t>The customer type with higher average number of weekend rides varies by month. There is less difference here than for weekday rides and there is even overlap in some months throughout the year. </a:t>
            </a:r>
          </a:p>
          <a:p>
            <a:pPr marL="726948" lvl="2" indent="-342900">
              <a:buFont typeface="+mj-lt"/>
              <a:buAutoNum type="arabicPeriod"/>
            </a:pPr>
            <a:r>
              <a:rPr lang="en-US" dirty="0"/>
              <a:t>Casual riders will have a longer average ride length than members on both weekdays and weekends.</a:t>
            </a:r>
          </a:p>
          <a:p>
            <a:pPr marL="726948" lvl="2" indent="-342900">
              <a:buFont typeface="+mj-lt"/>
              <a:buAutoNum type="arabicPeriod"/>
            </a:pPr>
            <a:r>
              <a:rPr lang="en-US" dirty="0"/>
              <a:t>While the ride length from casual riders is dependent on the month, member ride length remained consistent for both weekday and weekend.</a:t>
            </a:r>
          </a:p>
          <a:p>
            <a:pPr marL="909828" lvl="3" indent="-342900">
              <a:buFont typeface="+mj-lt"/>
              <a:buAutoNum type="alphaLcParenR"/>
            </a:pPr>
            <a:r>
              <a:rPr lang="en-US" dirty="0"/>
              <a:t>This suggests that any difference in ride length between the two groups is due to a change in average ride length within casual riders.</a:t>
            </a:r>
          </a:p>
          <a:p>
            <a:pPr marL="726948" lvl="2" indent="-342900">
              <a:buFont typeface="+mj-lt"/>
              <a:buAutoNum type="alphaLcParenR"/>
            </a:pPr>
            <a:endParaRPr lang="en-US" dirty="0"/>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282220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5F14-B222-4FBF-9E76-9F7B9481C770}"/>
              </a:ext>
            </a:extLst>
          </p:cNvPr>
          <p:cNvSpPr>
            <a:spLocks noGrp="1"/>
          </p:cNvSpPr>
          <p:nvPr>
            <p:ph type="title"/>
          </p:nvPr>
        </p:nvSpPr>
        <p:spPr/>
        <p:txBody>
          <a:bodyPr/>
          <a:lstStyle/>
          <a:p>
            <a:pPr algn="ctr"/>
            <a:r>
              <a:rPr lang="en-US" dirty="0"/>
              <a:t>Average number of weekday rides by customer type </a:t>
            </a:r>
          </a:p>
        </p:txBody>
      </p:sp>
      <p:pic>
        <p:nvPicPr>
          <p:cNvPr id="13" name="Content Placeholder 12">
            <a:extLst>
              <a:ext uri="{FF2B5EF4-FFF2-40B4-BE49-F238E27FC236}">
                <a16:creationId xmlns:a16="http://schemas.microsoft.com/office/drawing/2014/main" id="{E1A78328-BB53-4187-9B67-442C246178F8}"/>
              </a:ext>
            </a:extLst>
          </p:cNvPr>
          <p:cNvPicPr>
            <a:picLocks noGrp="1" noChangeAspect="1"/>
          </p:cNvPicPr>
          <p:nvPr>
            <p:ph idx="1"/>
          </p:nvPr>
        </p:nvPicPr>
        <p:blipFill>
          <a:blip r:embed="rId2"/>
          <a:stretch>
            <a:fillRect/>
          </a:stretch>
        </p:blipFill>
        <p:spPr>
          <a:xfrm>
            <a:off x="6095999" y="2090812"/>
            <a:ext cx="4572000" cy="2846962"/>
          </a:xfrm>
          <a:prstGeom prst="rect">
            <a:avLst/>
          </a:prstGeom>
        </p:spPr>
      </p:pic>
      <p:sp>
        <p:nvSpPr>
          <p:cNvPr id="4" name="TextBox 3">
            <a:extLst>
              <a:ext uri="{FF2B5EF4-FFF2-40B4-BE49-F238E27FC236}">
                <a16:creationId xmlns:a16="http://schemas.microsoft.com/office/drawing/2014/main" id="{79274F2D-E2A3-4AB2-872D-0A70AE122D49}"/>
              </a:ext>
            </a:extLst>
          </p:cNvPr>
          <p:cNvSpPr txBox="1"/>
          <p:nvPr/>
        </p:nvSpPr>
        <p:spPr>
          <a:xfrm>
            <a:off x="1097279" y="2090812"/>
            <a:ext cx="4572000" cy="3139321"/>
          </a:xfrm>
          <a:prstGeom prst="rect">
            <a:avLst/>
          </a:prstGeom>
          <a:noFill/>
        </p:spPr>
        <p:txBody>
          <a:bodyPr wrap="square" rtlCol="0">
            <a:spAutoFit/>
          </a:bodyPr>
          <a:lstStyle/>
          <a:p>
            <a:pPr marL="342900" indent="-342900">
              <a:buClr>
                <a:schemeClr val="accent1"/>
              </a:buClr>
              <a:buFont typeface="Arial" panose="020B0604020202020204" pitchFamily="34" charset="0"/>
              <a:buChar char="•"/>
            </a:pPr>
            <a:r>
              <a:rPr lang="en-US" dirty="0"/>
              <a:t>This chart illustrates finding number 1 (Higher average number of weekday rides from members than from casual riders.)</a:t>
            </a:r>
          </a:p>
          <a:p>
            <a:pPr marL="342900" indent="-342900">
              <a:buClr>
                <a:schemeClr val="accent1"/>
              </a:buClr>
              <a:buFont typeface="Arial" panose="020B0604020202020204" pitchFamily="34" charset="0"/>
              <a:buChar char="•"/>
            </a:pPr>
            <a:r>
              <a:rPr lang="en-US" dirty="0"/>
              <a:t>Members averaged 11033 more rides per month than casual riders during a 12-month period.</a:t>
            </a:r>
          </a:p>
          <a:p>
            <a:pPr marL="342900" indent="-342900">
              <a:buClr>
                <a:schemeClr val="accent1"/>
              </a:buClr>
              <a:buFont typeface="Arial" panose="020B0604020202020204" pitchFamily="34" charset="0"/>
              <a:buChar char="•"/>
            </a:pPr>
            <a:r>
              <a:rPr lang="en-US" dirty="0"/>
              <a:t>The difference between the number of rides between user types is greatest from the period of August 2020 until January 2021</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00793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8F736-6702-49DE-91B7-CE5AF75DF8F4}"/>
              </a:ext>
            </a:extLst>
          </p:cNvPr>
          <p:cNvSpPr>
            <a:spLocks noGrp="1"/>
          </p:cNvSpPr>
          <p:nvPr>
            <p:ph type="title"/>
          </p:nvPr>
        </p:nvSpPr>
        <p:spPr/>
        <p:txBody>
          <a:bodyPr/>
          <a:lstStyle/>
          <a:p>
            <a:pPr algn="ctr"/>
            <a:r>
              <a:rPr lang="en-US" dirty="0"/>
              <a:t>Average number of weekend rides by customer type </a:t>
            </a:r>
          </a:p>
        </p:txBody>
      </p:sp>
      <p:pic>
        <p:nvPicPr>
          <p:cNvPr id="7" name="Content Placeholder 6">
            <a:extLst>
              <a:ext uri="{FF2B5EF4-FFF2-40B4-BE49-F238E27FC236}">
                <a16:creationId xmlns:a16="http://schemas.microsoft.com/office/drawing/2014/main" id="{2FB6AA95-F697-4AE4-8D11-E857E792431F}"/>
              </a:ext>
            </a:extLst>
          </p:cNvPr>
          <p:cNvPicPr>
            <a:picLocks noGrp="1" noChangeAspect="1"/>
          </p:cNvPicPr>
          <p:nvPr>
            <p:ph idx="1"/>
          </p:nvPr>
        </p:nvPicPr>
        <p:blipFill>
          <a:blip r:embed="rId2"/>
          <a:stretch>
            <a:fillRect/>
          </a:stretch>
        </p:blipFill>
        <p:spPr>
          <a:xfrm>
            <a:off x="6096000" y="2103005"/>
            <a:ext cx="4572000" cy="2829047"/>
          </a:xfrm>
          <a:prstGeom prst="rect">
            <a:avLst/>
          </a:prstGeom>
        </p:spPr>
      </p:pic>
      <p:sp>
        <p:nvSpPr>
          <p:cNvPr id="4" name="TextBox 3">
            <a:extLst>
              <a:ext uri="{FF2B5EF4-FFF2-40B4-BE49-F238E27FC236}">
                <a16:creationId xmlns:a16="http://schemas.microsoft.com/office/drawing/2014/main" id="{3E223B09-B519-4631-9750-676075CD1ADA}"/>
              </a:ext>
            </a:extLst>
          </p:cNvPr>
          <p:cNvSpPr txBox="1"/>
          <p:nvPr/>
        </p:nvSpPr>
        <p:spPr>
          <a:xfrm>
            <a:off x="1166070" y="2103005"/>
            <a:ext cx="4286774" cy="3139321"/>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chart illustrates finding number 2 (The customer type with higher average number of weekend rides varies by month.</a:t>
            </a:r>
          </a:p>
          <a:p>
            <a:pPr marL="285750" indent="-285750">
              <a:buClr>
                <a:schemeClr val="accent1"/>
              </a:buClr>
              <a:buFont typeface="Arial" panose="020B0604020202020204" pitchFamily="34" charset="0"/>
              <a:buChar char="•"/>
            </a:pPr>
            <a:r>
              <a:rPr lang="en-US" dirty="0"/>
              <a:t>There are more casual weekend riders from June 2020 through October 2020, and again from April 2021 through May 2021.</a:t>
            </a:r>
          </a:p>
          <a:p>
            <a:pPr marL="285750" indent="-285750">
              <a:buClr>
                <a:schemeClr val="accent1"/>
              </a:buClr>
              <a:buFont typeface="Arial" panose="020B0604020202020204" pitchFamily="34" charset="0"/>
              <a:buChar char="•"/>
            </a:pPr>
            <a:r>
              <a:rPr lang="en-US" dirty="0"/>
              <a:t>This is probably due to casual riders taking advantage of the nicer weather of those months for weekend rides.</a:t>
            </a:r>
          </a:p>
        </p:txBody>
      </p:sp>
    </p:spTree>
    <p:extLst>
      <p:ext uri="{BB962C8B-B14F-4D97-AF65-F5344CB8AC3E}">
        <p14:creationId xmlns:p14="http://schemas.microsoft.com/office/powerpoint/2010/main" val="423819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76E9-A15A-429E-A288-8F97A884FB6D}"/>
              </a:ext>
            </a:extLst>
          </p:cNvPr>
          <p:cNvSpPr>
            <a:spLocks noGrp="1"/>
          </p:cNvSpPr>
          <p:nvPr>
            <p:ph type="title"/>
          </p:nvPr>
        </p:nvSpPr>
        <p:spPr/>
        <p:txBody>
          <a:bodyPr/>
          <a:lstStyle/>
          <a:p>
            <a:pPr algn="ctr"/>
            <a:r>
              <a:rPr lang="en-US" dirty="0"/>
              <a:t>Average weekday ride length by customer type</a:t>
            </a:r>
          </a:p>
        </p:txBody>
      </p:sp>
      <p:pic>
        <p:nvPicPr>
          <p:cNvPr id="4" name="Content Placeholder 3">
            <a:extLst>
              <a:ext uri="{FF2B5EF4-FFF2-40B4-BE49-F238E27FC236}">
                <a16:creationId xmlns:a16="http://schemas.microsoft.com/office/drawing/2014/main" id="{BACBE818-6B0A-4D99-A109-E5BB15554622}"/>
              </a:ext>
            </a:extLst>
          </p:cNvPr>
          <p:cNvPicPr>
            <a:picLocks noGrp="1" noChangeAspect="1"/>
          </p:cNvPicPr>
          <p:nvPr>
            <p:ph idx="1"/>
          </p:nvPr>
        </p:nvPicPr>
        <p:blipFill>
          <a:blip r:embed="rId2"/>
          <a:stretch>
            <a:fillRect/>
          </a:stretch>
        </p:blipFill>
        <p:spPr>
          <a:xfrm>
            <a:off x="6096000" y="2096907"/>
            <a:ext cx="4572000" cy="2825974"/>
          </a:xfrm>
          <a:prstGeom prst="rect">
            <a:avLst/>
          </a:prstGeom>
        </p:spPr>
      </p:pic>
      <p:sp>
        <p:nvSpPr>
          <p:cNvPr id="3" name="TextBox 2">
            <a:extLst>
              <a:ext uri="{FF2B5EF4-FFF2-40B4-BE49-F238E27FC236}">
                <a16:creationId xmlns:a16="http://schemas.microsoft.com/office/drawing/2014/main" id="{4AC1B4E0-7DD6-44F8-86ED-1DDECFC811AC}"/>
              </a:ext>
            </a:extLst>
          </p:cNvPr>
          <p:cNvSpPr txBox="1"/>
          <p:nvPr/>
        </p:nvSpPr>
        <p:spPr>
          <a:xfrm>
            <a:off x="1208015" y="2096907"/>
            <a:ext cx="3489820" cy="3970318"/>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chart illustrates finding number 3 (Casual riders will have a longer average ride length than members on both weekdays and weekends).</a:t>
            </a:r>
          </a:p>
          <a:p>
            <a:pPr marL="285750" indent="-285750">
              <a:buClr>
                <a:schemeClr val="accent1"/>
              </a:buClr>
              <a:buFont typeface="Arial" panose="020B0604020202020204" pitchFamily="34" charset="0"/>
              <a:buChar char="•"/>
            </a:pPr>
            <a:r>
              <a:rPr lang="en-US" dirty="0"/>
              <a:t>The difference in average ride length between the warmer and colder months is more apparent in casual riders than members.</a:t>
            </a:r>
          </a:p>
          <a:p>
            <a:pPr marL="285750" indent="-285750">
              <a:buClr>
                <a:schemeClr val="accent1"/>
              </a:buClr>
              <a:buFont typeface="Arial" panose="020B0604020202020204" pitchFamily="34" charset="0"/>
              <a:buChar char="•"/>
            </a:pPr>
            <a:r>
              <a:rPr lang="en-US" dirty="0"/>
              <a:t>Average ride length between members tends to be consistent throughout the 12-month period.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06942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A625-5122-41C2-A4AB-85B545BAFC7A}"/>
              </a:ext>
            </a:extLst>
          </p:cNvPr>
          <p:cNvSpPr>
            <a:spLocks noGrp="1"/>
          </p:cNvSpPr>
          <p:nvPr>
            <p:ph type="title"/>
          </p:nvPr>
        </p:nvSpPr>
        <p:spPr/>
        <p:txBody>
          <a:bodyPr/>
          <a:lstStyle/>
          <a:p>
            <a:pPr algn="ctr"/>
            <a:r>
              <a:rPr lang="en-US" dirty="0"/>
              <a:t>Average weekend ride length by customer type</a:t>
            </a:r>
          </a:p>
        </p:txBody>
      </p:sp>
      <p:sp>
        <p:nvSpPr>
          <p:cNvPr id="3" name="TextBox 2">
            <a:extLst>
              <a:ext uri="{FF2B5EF4-FFF2-40B4-BE49-F238E27FC236}">
                <a16:creationId xmlns:a16="http://schemas.microsoft.com/office/drawing/2014/main" id="{DF49B27D-F5FB-473B-9CCE-B91038A4394A}"/>
              </a:ext>
            </a:extLst>
          </p:cNvPr>
          <p:cNvSpPr txBox="1"/>
          <p:nvPr/>
        </p:nvSpPr>
        <p:spPr>
          <a:xfrm flipH="1">
            <a:off x="1195011" y="2093546"/>
            <a:ext cx="3376989" cy="3970318"/>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dirty="0"/>
              <a:t>This chart also illustrates finding number 3. </a:t>
            </a:r>
          </a:p>
          <a:p>
            <a:pPr marL="285750" indent="-285750">
              <a:buClr>
                <a:schemeClr val="accent1"/>
              </a:buClr>
              <a:buFont typeface="Arial" panose="020B0604020202020204" pitchFamily="34" charset="0"/>
              <a:buChar char="•"/>
            </a:pPr>
            <a:r>
              <a:rPr lang="en-US" dirty="0"/>
              <a:t>This chart is very similar to the previous one in that casual riders have longer average ride lengths.</a:t>
            </a:r>
          </a:p>
          <a:p>
            <a:pPr marL="285750" indent="-285750">
              <a:buClr>
                <a:schemeClr val="accent1"/>
              </a:buClr>
              <a:buFont typeface="Arial" panose="020B0604020202020204" pitchFamily="34" charset="0"/>
              <a:buChar char="•"/>
            </a:pPr>
            <a:r>
              <a:rPr lang="en-US" dirty="0"/>
              <a:t>These ride lengths tend to be longer in warmer months than colder ones.</a:t>
            </a:r>
          </a:p>
          <a:p>
            <a:pPr marL="285750" indent="-285750">
              <a:buClr>
                <a:schemeClr val="accent1"/>
              </a:buClr>
              <a:buFont typeface="Arial" panose="020B0604020202020204" pitchFamily="34" charset="0"/>
              <a:buChar char="•"/>
            </a:pPr>
            <a:r>
              <a:rPr lang="en-US" dirty="0"/>
              <a:t>Member ride lengths stay relatively consistent throughout the 12-month period.</a:t>
            </a:r>
          </a:p>
          <a:p>
            <a:pPr marL="285750" indent="-285750">
              <a:buFont typeface="Arial" panose="020B0604020202020204" pitchFamily="34" charset="0"/>
              <a:buChar char="•"/>
            </a:pPr>
            <a:endParaRPr lang="en-US" dirty="0"/>
          </a:p>
        </p:txBody>
      </p:sp>
      <p:pic>
        <p:nvPicPr>
          <p:cNvPr id="8" name="Content Placeholder 7">
            <a:extLst>
              <a:ext uri="{FF2B5EF4-FFF2-40B4-BE49-F238E27FC236}">
                <a16:creationId xmlns:a16="http://schemas.microsoft.com/office/drawing/2014/main" id="{EBEAB3AD-3398-4D5B-BD21-5F6F7C9E2FAB}"/>
              </a:ext>
            </a:extLst>
          </p:cNvPr>
          <p:cNvPicPr>
            <a:picLocks noGrp="1" noChangeAspect="1"/>
          </p:cNvPicPr>
          <p:nvPr>
            <p:ph idx="1"/>
          </p:nvPr>
        </p:nvPicPr>
        <p:blipFill>
          <a:blip r:embed="rId2"/>
          <a:stretch>
            <a:fillRect/>
          </a:stretch>
        </p:blipFill>
        <p:spPr>
          <a:xfrm>
            <a:off x="6096000" y="2093546"/>
            <a:ext cx="4572000" cy="2871242"/>
          </a:xfrm>
          <a:prstGeom prst="rect">
            <a:avLst/>
          </a:prstGeom>
        </p:spPr>
      </p:pic>
    </p:spTree>
    <p:extLst>
      <p:ext uri="{BB962C8B-B14F-4D97-AF65-F5344CB8AC3E}">
        <p14:creationId xmlns:p14="http://schemas.microsoft.com/office/powerpoint/2010/main" val="626262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F5BA-9997-4895-91FB-5C1458A917F1}"/>
              </a:ext>
            </a:extLst>
          </p:cNvPr>
          <p:cNvSpPr>
            <a:spLocks noGrp="1"/>
          </p:cNvSpPr>
          <p:nvPr>
            <p:ph type="title"/>
          </p:nvPr>
        </p:nvSpPr>
        <p:spPr/>
        <p:txBody>
          <a:bodyPr/>
          <a:lstStyle/>
          <a:p>
            <a:pPr algn="ctr"/>
            <a:r>
              <a:rPr lang="en-US" dirty="0"/>
              <a:t>Next Steps</a:t>
            </a:r>
          </a:p>
        </p:txBody>
      </p:sp>
      <p:sp>
        <p:nvSpPr>
          <p:cNvPr id="4" name="TextBox 3">
            <a:extLst>
              <a:ext uri="{FF2B5EF4-FFF2-40B4-BE49-F238E27FC236}">
                <a16:creationId xmlns:a16="http://schemas.microsoft.com/office/drawing/2014/main" id="{12033E22-98C9-4F4B-A9C8-A5FC69A787C4}"/>
              </a:ext>
            </a:extLst>
          </p:cNvPr>
          <p:cNvSpPr txBox="1"/>
          <p:nvPr/>
        </p:nvSpPr>
        <p:spPr>
          <a:xfrm>
            <a:off x="1097278" y="1946246"/>
            <a:ext cx="10058401" cy="3416320"/>
          </a:xfrm>
          <a:prstGeom prst="rect">
            <a:avLst/>
          </a:prstGeom>
          <a:noFill/>
        </p:spPr>
        <p:txBody>
          <a:bodyPr wrap="square" rtlCol="0">
            <a:spAutoFit/>
          </a:bodyPr>
          <a:lstStyle/>
          <a:p>
            <a:pPr marL="342900" indent="-342900">
              <a:buClr>
                <a:schemeClr val="accent1"/>
              </a:buClr>
              <a:buFont typeface="+mj-lt"/>
              <a:buAutoNum type="arabicPeriod"/>
            </a:pPr>
            <a:r>
              <a:rPr lang="en-US" b="1" u="sng" dirty="0"/>
              <a:t>Marketing suggestion:</a:t>
            </a:r>
          </a:p>
          <a:p>
            <a:pPr>
              <a:buClr>
                <a:schemeClr val="accent1"/>
              </a:buClr>
            </a:pPr>
            <a:r>
              <a:rPr lang="en-US" dirty="0"/>
              <a:t>	target causal riders and show them the benefits/convenience of having an annual membership. 	Designing a marketing campaign around the fact that casual riders spend so much time on bikes 	should be effective.</a:t>
            </a:r>
          </a:p>
          <a:p>
            <a:pPr>
              <a:buClr>
                <a:schemeClr val="accent1"/>
              </a:buClr>
            </a:pPr>
            <a:r>
              <a:rPr lang="en-US" dirty="0">
                <a:solidFill>
                  <a:schemeClr val="accent1"/>
                </a:solidFill>
              </a:rPr>
              <a:t>2.   </a:t>
            </a:r>
            <a:r>
              <a:rPr lang="en-US" b="1" u="sng" dirty="0"/>
              <a:t>Important information to collect </a:t>
            </a:r>
          </a:p>
          <a:p>
            <a:pPr>
              <a:buClr>
                <a:schemeClr val="accent1"/>
              </a:buClr>
            </a:pPr>
            <a:r>
              <a:rPr lang="en-US" dirty="0"/>
              <a:t>	Survey  causal riders to find out if they use other modes of transportation such as public transport, 	other bike share, or ride share apps. If this is the case make a point of how </a:t>
            </a:r>
            <a:r>
              <a:rPr lang="en-US" dirty="0" err="1"/>
              <a:t>Cyclistic</a:t>
            </a:r>
            <a:r>
              <a:rPr lang="en-US" dirty="0"/>
              <a:t> is more 	convenient and a better solution.</a:t>
            </a:r>
          </a:p>
          <a:p>
            <a:pPr marL="342900" indent="-342900">
              <a:buClr>
                <a:schemeClr val="accent1"/>
              </a:buClr>
              <a:buAutoNum type="arabicPeriod" startAt="3"/>
            </a:pPr>
            <a:r>
              <a:rPr lang="en-US" b="1" u="sng" dirty="0"/>
              <a:t>Spotify approach</a:t>
            </a:r>
          </a:p>
          <a:p>
            <a:pPr lvl="1">
              <a:buClr>
                <a:schemeClr val="accent1"/>
              </a:buClr>
            </a:pPr>
            <a:r>
              <a:rPr lang="en-US" dirty="0"/>
              <a:t>Make casual users aware of how much time they are and how much distance they covered using </a:t>
            </a:r>
            <a:r>
              <a:rPr lang="en-US" dirty="0" err="1"/>
              <a:t>Cyclistic</a:t>
            </a:r>
            <a:r>
              <a:rPr lang="en-US" dirty="0"/>
              <a:t> bikes through a monthly breakdown of  their rides (if you have the legal means to store their data). This can be done through emails or </a:t>
            </a:r>
            <a:r>
              <a:rPr lang="en-US"/>
              <a:t>text messages.</a:t>
            </a:r>
            <a:endParaRPr lang="en-US" dirty="0"/>
          </a:p>
        </p:txBody>
      </p:sp>
    </p:spTree>
    <p:extLst>
      <p:ext uri="{BB962C8B-B14F-4D97-AF65-F5344CB8AC3E}">
        <p14:creationId xmlns:p14="http://schemas.microsoft.com/office/powerpoint/2010/main" val="27923603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168</TotalTime>
  <Words>580</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Case Study: Bike Share Analysis</vt:lpstr>
      <vt:lpstr>Executive Summary</vt:lpstr>
      <vt:lpstr>Average number of weekday rides by customer type </vt:lpstr>
      <vt:lpstr>Average number of weekend rides by customer type </vt:lpstr>
      <vt:lpstr>Average weekday ride length by customer type</vt:lpstr>
      <vt:lpstr>Average weekend ride length by customer type</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 brandao</dc:creator>
  <cp:lastModifiedBy>gabriel brandao</cp:lastModifiedBy>
  <cp:revision>13</cp:revision>
  <dcterms:created xsi:type="dcterms:W3CDTF">2021-07-30T16:43:37Z</dcterms:created>
  <dcterms:modified xsi:type="dcterms:W3CDTF">2021-08-02T00:00:39Z</dcterms:modified>
</cp:coreProperties>
</file>