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9" r:id="rId7"/>
    <p:sldId id="258" r:id="rId8"/>
    <p:sldId id="262" r:id="rId9"/>
    <p:sldId id="263" r:id="rId10"/>
    <p:sldId id="264" r:id="rId11"/>
    <p:sldId id="260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CB1FF-A614-4F40-BBC2-CEFC89D78246}" v="1" dt="2023-12-10T18:27:27.619"/>
    <p1510:client id="{E093565C-C52D-476D-9091-E02FA41B8041}" v="58" dt="2023-12-10T18:07:51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Utz" userId="8badc680971ab38e" providerId="LiveId" clId="{06FCB1FF-A614-4F40-BBC2-CEFC89D78246}"/>
    <pc:docChg chg="modSld">
      <pc:chgData name="Douglas Utz" userId="8badc680971ab38e" providerId="LiveId" clId="{06FCB1FF-A614-4F40-BBC2-CEFC89D78246}" dt="2023-12-10T18:27:27.618" v="0"/>
      <pc:docMkLst>
        <pc:docMk/>
      </pc:docMkLst>
      <pc:sldChg chg="delSp modTransition modAnim">
        <pc:chgData name="Douglas Utz" userId="8badc680971ab38e" providerId="LiveId" clId="{06FCB1FF-A614-4F40-BBC2-CEFC89D78246}" dt="2023-12-10T18:27:27.618" v="0"/>
        <pc:sldMkLst>
          <pc:docMk/>
          <pc:sldMk cId="834050406" sldId="256"/>
        </pc:sldMkLst>
        <pc:picChg chg="del">
          <ac:chgData name="Douglas Utz" userId="8badc680971ab38e" providerId="LiveId" clId="{06FCB1FF-A614-4F40-BBC2-CEFC89D78246}" dt="2023-12-10T18:27:27.618" v="0"/>
          <ac:picMkLst>
            <pc:docMk/>
            <pc:sldMk cId="834050406" sldId="256"/>
            <ac:picMk id="21" creationId="{8DA4B147-B691-B9C0-71AF-F21DE4960530}"/>
          </ac:picMkLst>
        </pc:picChg>
      </pc:sldChg>
      <pc:sldChg chg="delSp modTransition modAnim">
        <pc:chgData name="Douglas Utz" userId="8badc680971ab38e" providerId="LiveId" clId="{06FCB1FF-A614-4F40-BBC2-CEFC89D78246}" dt="2023-12-10T18:27:27.618" v="0"/>
        <pc:sldMkLst>
          <pc:docMk/>
          <pc:sldMk cId="928474382" sldId="257"/>
        </pc:sldMkLst>
        <pc:picChg chg="del">
          <ac:chgData name="Douglas Utz" userId="8badc680971ab38e" providerId="LiveId" clId="{06FCB1FF-A614-4F40-BBC2-CEFC89D78246}" dt="2023-12-10T18:27:27.618" v="0"/>
          <ac:picMkLst>
            <pc:docMk/>
            <pc:sldMk cId="928474382" sldId="257"/>
            <ac:picMk id="17" creationId="{C98F06A0-DD8F-AA1C-AF49-03E192738978}"/>
          </ac:picMkLst>
        </pc:picChg>
      </pc:sldChg>
      <pc:sldChg chg="delSp modTransition modAnim">
        <pc:chgData name="Douglas Utz" userId="8badc680971ab38e" providerId="LiveId" clId="{06FCB1FF-A614-4F40-BBC2-CEFC89D78246}" dt="2023-12-10T18:27:27.618" v="0"/>
        <pc:sldMkLst>
          <pc:docMk/>
          <pc:sldMk cId="333384890" sldId="258"/>
        </pc:sldMkLst>
        <pc:picChg chg="del">
          <ac:chgData name="Douglas Utz" userId="8badc680971ab38e" providerId="LiveId" clId="{06FCB1FF-A614-4F40-BBC2-CEFC89D78246}" dt="2023-12-10T18:27:27.618" v="0"/>
          <ac:picMkLst>
            <pc:docMk/>
            <pc:sldMk cId="333384890" sldId="258"/>
            <ac:picMk id="6" creationId="{2E949D18-517D-0C0D-635A-B568FDF7530F}"/>
          </ac:picMkLst>
        </pc:picChg>
      </pc:sldChg>
      <pc:sldChg chg="delSp modTransition modAnim">
        <pc:chgData name="Douglas Utz" userId="8badc680971ab38e" providerId="LiveId" clId="{06FCB1FF-A614-4F40-BBC2-CEFC89D78246}" dt="2023-12-10T18:27:27.618" v="0"/>
        <pc:sldMkLst>
          <pc:docMk/>
          <pc:sldMk cId="1194767303" sldId="259"/>
        </pc:sldMkLst>
        <pc:picChg chg="del">
          <ac:chgData name="Douglas Utz" userId="8badc680971ab38e" providerId="LiveId" clId="{06FCB1FF-A614-4F40-BBC2-CEFC89D78246}" dt="2023-12-10T18:27:27.618" v="0"/>
          <ac:picMkLst>
            <pc:docMk/>
            <pc:sldMk cId="1194767303" sldId="259"/>
            <ac:picMk id="7" creationId="{76B9FEF8-8868-2664-AA2E-9E085A0C6BED}"/>
          </ac:picMkLst>
        </pc:picChg>
      </pc:sldChg>
      <pc:sldChg chg="delSp modTransition modAnim">
        <pc:chgData name="Douglas Utz" userId="8badc680971ab38e" providerId="LiveId" clId="{06FCB1FF-A614-4F40-BBC2-CEFC89D78246}" dt="2023-12-10T18:27:27.618" v="0"/>
        <pc:sldMkLst>
          <pc:docMk/>
          <pc:sldMk cId="1646983618" sldId="260"/>
        </pc:sldMkLst>
        <pc:picChg chg="del">
          <ac:chgData name="Douglas Utz" userId="8badc680971ab38e" providerId="LiveId" clId="{06FCB1FF-A614-4F40-BBC2-CEFC89D78246}" dt="2023-12-10T18:27:27.618" v="0"/>
          <ac:picMkLst>
            <pc:docMk/>
            <pc:sldMk cId="1646983618" sldId="260"/>
            <ac:picMk id="11" creationId="{3F1CC074-886C-F032-FAD7-7E7EE7B8ED7E}"/>
          </ac:picMkLst>
        </pc:picChg>
      </pc:sldChg>
      <pc:sldChg chg="delSp modTransition modAnim">
        <pc:chgData name="Douglas Utz" userId="8badc680971ab38e" providerId="LiveId" clId="{06FCB1FF-A614-4F40-BBC2-CEFC89D78246}" dt="2023-12-10T18:27:27.618" v="0"/>
        <pc:sldMkLst>
          <pc:docMk/>
          <pc:sldMk cId="3489840099" sldId="262"/>
        </pc:sldMkLst>
        <pc:picChg chg="del">
          <ac:chgData name="Douglas Utz" userId="8badc680971ab38e" providerId="LiveId" clId="{06FCB1FF-A614-4F40-BBC2-CEFC89D78246}" dt="2023-12-10T18:27:27.618" v="0"/>
          <ac:picMkLst>
            <pc:docMk/>
            <pc:sldMk cId="3489840099" sldId="262"/>
            <ac:picMk id="6" creationId="{D66D232A-21CC-B8B5-B94F-D4296E3E6F4D}"/>
          </ac:picMkLst>
        </pc:picChg>
      </pc:sldChg>
      <pc:sldChg chg="delSp modTransition modAnim">
        <pc:chgData name="Douglas Utz" userId="8badc680971ab38e" providerId="LiveId" clId="{06FCB1FF-A614-4F40-BBC2-CEFC89D78246}" dt="2023-12-10T18:27:27.618" v="0"/>
        <pc:sldMkLst>
          <pc:docMk/>
          <pc:sldMk cId="3349956062" sldId="263"/>
        </pc:sldMkLst>
        <pc:picChg chg="del">
          <ac:chgData name="Douglas Utz" userId="8badc680971ab38e" providerId="LiveId" clId="{06FCB1FF-A614-4F40-BBC2-CEFC89D78246}" dt="2023-12-10T18:27:27.618" v="0"/>
          <ac:picMkLst>
            <pc:docMk/>
            <pc:sldMk cId="3349956062" sldId="263"/>
            <ac:picMk id="6" creationId="{6621ADBD-2F88-BFCE-34D4-B7E04B257846}"/>
          </ac:picMkLst>
        </pc:picChg>
      </pc:sldChg>
      <pc:sldChg chg="delSp modTransition modAnim">
        <pc:chgData name="Douglas Utz" userId="8badc680971ab38e" providerId="LiveId" clId="{06FCB1FF-A614-4F40-BBC2-CEFC89D78246}" dt="2023-12-10T18:27:27.618" v="0"/>
        <pc:sldMkLst>
          <pc:docMk/>
          <pc:sldMk cId="1693402068" sldId="264"/>
        </pc:sldMkLst>
        <pc:picChg chg="del">
          <ac:chgData name="Douglas Utz" userId="8badc680971ab38e" providerId="LiveId" clId="{06FCB1FF-A614-4F40-BBC2-CEFC89D78246}" dt="2023-12-10T18:27:27.618" v="0"/>
          <ac:picMkLst>
            <pc:docMk/>
            <pc:sldMk cId="1693402068" sldId="264"/>
            <ac:picMk id="6" creationId="{4D22499F-8478-265C-FD95-A6581AFD840D}"/>
          </ac:picMkLst>
        </pc:picChg>
      </pc:sldChg>
    </pc:docChg>
  </pc:docChgLst>
  <pc:docChgLst>
    <pc:chgData name="Douglas Utz" userId="8badc680971ab38e" providerId="LiveId" clId="{E093565C-C52D-476D-9091-E02FA41B8041}"/>
    <pc:docChg chg="undo custSel addSld delSld modSld sldOrd">
      <pc:chgData name="Douglas Utz" userId="8badc680971ab38e" providerId="LiveId" clId="{E093565C-C52D-476D-9091-E02FA41B8041}" dt="2023-12-10T18:07:51.015" v="542"/>
      <pc:docMkLst>
        <pc:docMk/>
      </pc:docMkLst>
      <pc:sldChg chg="addSp delSp modSp mod modTransition modAnim">
        <pc:chgData name="Douglas Utz" userId="8badc680971ab38e" providerId="LiveId" clId="{E093565C-C52D-476D-9091-E02FA41B8041}" dt="2023-12-10T18:01:14.500" v="529"/>
        <pc:sldMkLst>
          <pc:docMk/>
          <pc:sldMk cId="834050406" sldId="256"/>
        </pc:sldMkLst>
        <pc:spChg chg="mod">
          <ac:chgData name="Douglas Utz" userId="8badc680971ab38e" providerId="LiveId" clId="{E093565C-C52D-476D-9091-E02FA41B8041}" dt="2023-12-07T01:30:22.517" v="6" actId="20577"/>
          <ac:spMkLst>
            <pc:docMk/>
            <pc:sldMk cId="834050406" sldId="256"/>
            <ac:spMk id="2" creationId="{050E78D6-F072-48E7-8270-20EFBDD26F36}"/>
          </ac:spMkLst>
        </pc:spChg>
        <pc:spChg chg="mod">
          <ac:chgData name="Douglas Utz" userId="8badc680971ab38e" providerId="LiveId" clId="{E093565C-C52D-476D-9091-E02FA41B8041}" dt="2023-12-07T01:37:08.157" v="78" actId="20577"/>
          <ac:spMkLst>
            <pc:docMk/>
            <pc:sldMk cId="834050406" sldId="256"/>
            <ac:spMk id="3" creationId="{3FC7BD98-5486-489C-BAA0-A69CEFF691B3}"/>
          </ac:spMkLst>
        </pc:spChg>
        <pc:picChg chg="add del mod">
          <ac:chgData name="Douglas Utz" userId="8badc680971ab38e" providerId="LiveId" clId="{E093565C-C52D-476D-9091-E02FA41B8041}" dt="2023-12-10T17:56:37.782" v="523"/>
          <ac:picMkLst>
            <pc:docMk/>
            <pc:sldMk cId="834050406" sldId="256"/>
            <ac:picMk id="8" creationId="{2E8DA4C1-C8B8-11AE-FD4D-46C60720ADAF}"/>
          </ac:picMkLst>
        </pc:picChg>
        <pc:picChg chg="add del mod">
          <ac:chgData name="Douglas Utz" userId="8badc680971ab38e" providerId="LiveId" clId="{E093565C-C52D-476D-9091-E02FA41B8041}" dt="2023-12-10T17:50:55.657" v="512"/>
          <ac:picMkLst>
            <pc:docMk/>
            <pc:sldMk cId="834050406" sldId="256"/>
            <ac:picMk id="8" creationId="{F2881C4E-34CA-D74C-28A1-C1F325574CFF}"/>
          </ac:picMkLst>
        </pc:picChg>
        <pc:picChg chg="add del mod">
          <ac:chgData name="Douglas Utz" userId="8badc680971ab38e" providerId="LiveId" clId="{E093565C-C52D-476D-9091-E02FA41B8041}" dt="2023-12-10T17:58:22.472" v="525"/>
          <ac:picMkLst>
            <pc:docMk/>
            <pc:sldMk cId="834050406" sldId="256"/>
            <ac:picMk id="9" creationId="{664A6FEB-3ED2-C64E-8E57-A3FA3BA71DBF}"/>
          </ac:picMkLst>
        </pc:picChg>
        <pc:picChg chg="add del mod ord">
          <ac:chgData name="Douglas Utz" userId="8badc680971ab38e" providerId="LiveId" clId="{E093565C-C52D-476D-9091-E02FA41B8041}" dt="2023-12-10T17:58:46.909" v="526"/>
          <ac:picMkLst>
            <pc:docMk/>
            <pc:sldMk cId="834050406" sldId="256"/>
            <ac:picMk id="13" creationId="{08C73CDE-705E-A5C3-CDDA-4FE455CDDBA0}"/>
          </ac:picMkLst>
        </pc:picChg>
        <pc:picChg chg="add del mod">
          <ac:chgData name="Douglas Utz" userId="8badc680971ab38e" providerId="LiveId" clId="{E093565C-C52D-476D-9091-E02FA41B8041}" dt="2023-12-10T18:00:51.720" v="528"/>
          <ac:picMkLst>
            <pc:docMk/>
            <pc:sldMk cId="834050406" sldId="256"/>
            <ac:picMk id="14" creationId="{FF3F1B9F-3C16-EF03-FD2F-C02202F0D1AB}"/>
          </ac:picMkLst>
        </pc:picChg>
        <pc:picChg chg="add del mod ord">
          <ac:chgData name="Douglas Utz" userId="8badc680971ab38e" providerId="LiveId" clId="{E093565C-C52D-476D-9091-E02FA41B8041}" dt="2023-12-10T17:51:15.855" v="513"/>
          <ac:picMkLst>
            <pc:docMk/>
            <pc:sldMk cId="834050406" sldId="256"/>
            <ac:picMk id="17" creationId="{666AB5DA-DA0A-9657-81FC-D386050F7C86}"/>
          </ac:picMkLst>
        </pc:picChg>
        <pc:picChg chg="add del mod">
          <ac:chgData name="Douglas Utz" userId="8badc680971ab38e" providerId="LiveId" clId="{E093565C-C52D-476D-9091-E02FA41B8041}" dt="2023-12-10T17:53:24.058" v="515"/>
          <ac:picMkLst>
            <pc:docMk/>
            <pc:sldMk cId="834050406" sldId="256"/>
            <ac:picMk id="18" creationId="{88DF8839-C4C1-A20B-6F12-DF33FF5452C3}"/>
          </ac:picMkLst>
        </pc:picChg>
        <pc:picChg chg="add del mod ord">
          <ac:chgData name="Douglas Utz" userId="8badc680971ab38e" providerId="LiveId" clId="{E093565C-C52D-476D-9091-E02FA41B8041}" dt="2023-12-10T18:01:14.500" v="529"/>
          <ac:picMkLst>
            <pc:docMk/>
            <pc:sldMk cId="834050406" sldId="256"/>
            <ac:picMk id="20" creationId="{E97DC701-13FD-3185-28D5-2922709C009E}"/>
          </ac:picMkLst>
        </pc:picChg>
        <pc:picChg chg="add mod">
          <ac:chgData name="Douglas Utz" userId="8badc680971ab38e" providerId="LiveId" clId="{E093565C-C52D-476D-9091-E02FA41B8041}" dt="2023-12-10T18:01:14.500" v="529"/>
          <ac:picMkLst>
            <pc:docMk/>
            <pc:sldMk cId="834050406" sldId="256"/>
            <ac:picMk id="21" creationId="{8DA4B147-B691-B9C0-71AF-F21DE4960530}"/>
          </ac:picMkLst>
        </pc:picChg>
        <pc:picChg chg="add del mod ord">
          <ac:chgData name="Douglas Utz" userId="8badc680971ab38e" providerId="LiveId" clId="{E093565C-C52D-476D-9091-E02FA41B8041}" dt="2023-12-10T17:53:45.538" v="516"/>
          <ac:picMkLst>
            <pc:docMk/>
            <pc:sldMk cId="834050406" sldId="256"/>
            <ac:picMk id="25" creationId="{DAF82A8D-48F3-65A2-E892-70196C707613}"/>
          </ac:picMkLst>
        </pc:picChg>
        <pc:picChg chg="add del mod">
          <ac:chgData name="Douglas Utz" userId="8badc680971ab38e" providerId="LiveId" clId="{E093565C-C52D-476D-9091-E02FA41B8041}" dt="2023-12-10T17:54:16.125" v="518"/>
          <ac:picMkLst>
            <pc:docMk/>
            <pc:sldMk cId="834050406" sldId="256"/>
            <ac:picMk id="26" creationId="{4B4B4130-CCC9-7D40-5C96-997D057FE416}"/>
          </ac:picMkLst>
        </pc:picChg>
        <pc:picChg chg="add del mod ord">
          <ac:chgData name="Douglas Utz" userId="8badc680971ab38e" providerId="LiveId" clId="{E093565C-C52D-476D-9091-E02FA41B8041}" dt="2023-12-10T17:54:59.125" v="519"/>
          <ac:picMkLst>
            <pc:docMk/>
            <pc:sldMk cId="834050406" sldId="256"/>
            <ac:picMk id="32" creationId="{5474908E-5653-4B50-93AD-B64DB2BA9F7D}"/>
          </ac:picMkLst>
        </pc:picChg>
      </pc:sldChg>
      <pc:sldChg chg="addSp delSp modSp mod modTransition modAnim">
        <pc:chgData name="Douglas Utz" userId="8badc680971ab38e" providerId="LiveId" clId="{E093565C-C52D-476D-9091-E02FA41B8041}" dt="2023-12-10T18:03:09.688" v="533"/>
        <pc:sldMkLst>
          <pc:docMk/>
          <pc:sldMk cId="928474382" sldId="257"/>
        </pc:sldMkLst>
        <pc:spChg chg="mod">
          <ac:chgData name="Douglas Utz" userId="8badc680971ab38e" providerId="LiveId" clId="{E093565C-C52D-476D-9091-E02FA41B8041}" dt="2023-12-07T18:04:34.742" v="178" actId="20577"/>
          <ac:spMkLst>
            <pc:docMk/>
            <pc:sldMk cId="928474382" sldId="257"/>
            <ac:spMk id="2" creationId="{BB4B6193-F9F1-4C54-838F-77350B9FC5DC}"/>
          </ac:spMkLst>
        </pc:spChg>
        <pc:spChg chg="add mod">
          <ac:chgData name="Douglas Utz" userId="8badc680971ab38e" providerId="LiveId" clId="{E093565C-C52D-476D-9091-E02FA41B8041}" dt="2023-12-07T18:03:51.633" v="169" actId="20577"/>
          <ac:spMkLst>
            <pc:docMk/>
            <pc:sldMk cId="928474382" sldId="257"/>
            <ac:spMk id="4" creationId="{8F5354B9-524B-6FC8-F720-8AA88A90A614}"/>
          </ac:spMkLst>
        </pc:spChg>
        <pc:graphicFrameChg chg="del">
          <ac:chgData name="Douglas Utz" userId="8badc680971ab38e" providerId="LiveId" clId="{E093565C-C52D-476D-9091-E02FA41B8041}" dt="2023-12-07T01:37:35.694" v="79" actId="478"/>
          <ac:graphicFrameMkLst>
            <pc:docMk/>
            <pc:sldMk cId="928474382" sldId="257"/>
            <ac:graphicFrameMk id="5" creationId="{8453D1B9-6A3D-441D-888D-C1BEB727AD58}"/>
          </ac:graphicFrameMkLst>
        </pc:graphicFrameChg>
        <pc:picChg chg="add del mod">
          <ac:chgData name="Douglas Utz" userId="8badc680971ab38e" providerId="LiveId" clId="{E093565C-C52D-476D-9091-E02FA41B8041}" dt="2023-12-10T18:02:28.080" v="532"/>
          <ac:picMkLst>
            <pc:docMk/>
            <pc:sldMk cId="928474382" sldId="257"/>
            <ac:picMk id="13" creationId="{C2F6654F-450A-921E-255D-947933001EF3}"/>
          </ac:picMkLst>
        </pc:picChg>
        <pc:picChg chg="add del mod ord">
          <ac:chgData name="Douglas Utz" userId="8badc680971ab38e" providerId="LiveId" clId="{E093565C-C52D-476D-9091-E02FA41B8041}" dt="2023-12-10T18:03:09.688" v="533"/>
          <ac:picMkLst>
            <pc:docMk/>
            <pc:sldMk cId="928474382" sldId="257"/>
            <ac:picMk id="16" creationId="{151D6F52-9B2A-BF34-9004-32D0D2EFE3E0}"/>
          </ac:picMkLst>
        </pc:picChg>
        <pc:picChg chg="add mod">
          <ac:chgData name="Douglas Utz" userId="8badc680971ab38e" providerId="LiveId" clId="{E093565C-C52D-476D-9091-E02FA41B8041}" dt="2023-12-10T18:03:09.688" v="533"/>
          <ac:picMkLst>
            <pc:docMk/>
            <pc:sldMk cId="928474382" sldId="257"/>
            <ac:picMk id="17" creationId="{C98F06A0-DD8F-AA1C-AF49-03E192738978}"/>
          </ac:picMkLst>
        </pc:picChg>
      </pc:sldChg>
      <pc:sldChg chg="addSp delSp modSp mod modTransition">
        <pc:chgData name="Douglas Utz" userId="8badc680971ab38e" providerId="LiveId" clId="{E093565C-C52D-476D-9091-E02FA41B8041}" dt="2023-12-10T18:04:49.052" v="535"/>
        <pc:sldMkLst>
          <pc:docMk/>
          <pc:sldMk cId="333384890" sldId="258"/>
        </pc:sldMkLst>
        <pc:spChg chg="mod">
          <ac:chgData name="Douglas Utz" userId="8badc680971ab38e" providerId="LiveId" clId="{E093565C-C52D-476D-9091-E02FA41B8041}" dt="2023-12-10T17:31:32.306" v="434" actId="20577"/>
          <ac:spMkLst>
            <pc:docMk/>
            <pc:sldMk cId="333384890" sldId="258"/>
            <ac:spMk id="2" creationId="{2185DEC2-3CE6-403C-843D-B88A8A456CA0}"/>
          </ac:spMkLst>
        </pc:spChg>
        <pc:spChg chg="add del mod">
          <ac:chgData name="Douglas Utz" userId="8badc680971ab38e" providerId="LiveId" clId="{E093565C-C52D-476D-9091-E02FA41B8041}" dt="2023-12-10T17:23:00.673" v="301" actId="478"/>
          <ac:spMkLst>
            <pc:docMk/>
            <pc:sldMk cId="333384890" sldId="258"/>
            <ac:spMk id="4" creationId="{47B5C0C7-B203-2995-CC0D-A33D1DD55A90}"/>
          </ac:spMkLst>
        </pc:spChg>
        <pc:graphicFrameChg chg="del">
          <ac:chgData name="Douglas Utz" userId="8badc680971ab38e" providerId="LiveId" clId="{E093565C-C52D-476D-9091-E02FA41B8041}" dt="2023-12-07T18:04:26.114" v="170" actId="478"/>
          <ac:graphicFrameMkLst>
            <pc:docMk/>
            <pc:sldMk cId="333384890" sldId="258"/>
            <ac:graphicFrameMk id="6" creationId="{7DA7D383-0500-4639-A1D4-4FAB65F80027}"/>
          </ac:graphicFrameMkLst>
        </pc:graphicFrameChg>
        <pc:picChg chg="add mod">
          <ac:chgData name="Douglas Utz" userId="8badc680971ab38e" providerId="LiveId" clId="{E093565C-C52D-476D-9091-E02FA41B8041}" dt="2023-12-10T17:25:14.832" v="333" actId="1076"/>
          <ac:picMkLst>
            <pc:docMk/>
            <pc:sldMk cId="333384890" sldId="258"/>
            <ac:picMk id="5" creationId="{C84488D8-E38F-4565-BA49-76117F6BF6F1}"/>
          </ac:picMkLst>
        </pc:picChg>
        <pc:picChg chg="add mod">
          <ac:chgData name="Douglas Utz" userId="8badc680971ab38e" providerId="LiveId" clId="{E093565C-C52D-476D-9091-E02FA41B8041}" dt="2023-12-10T18:04:49.052" v="535"/>
          <ac:picMkLst>
            <pc:docMk/>
            <pc:sldMk cId="333384890" sldId="258"/>
            <ac:picMk id="6" creationId="{2E949D18-517D-0C0D-635A-B568FDF7530F}"/>
          </ac:picMkLst>
        </pc:picChg>
        <pc:picChg chg="add mod">
          <ac:chgData name="Douglas Utz" userId="8badc680971ab38e" providerId="LiveId" clId="{E093565C-C52D-476D-9091-E02FA41B8041}" dt="2023-12-10T17:25:18.696" v="334" actId="1076"/>
          <ac:picMkLst>
            <pc:docMk/>
            <pc:sldMk cId="333384890" sldId="258"/>
            <ac:picMk id="7" creationId="{965B84F1-9109-414D-F353-220F40AC61E4}"/>
          </ac:picMkLst>
        </pc:picChg>
        <pc:picChg chg="add mod">
          <ac:chgData name="Douglas Utz" userId="8badc680971ab38e" providerId="LiveId" clId="{E093565C-C52D-476D-9091-E02FA41B8041}" dt="2023-12-10T17:26:34.224" v="346" actId="1076"/>
          <ac:picMkLst>
            <pc:docMk/>
            <pc:sldMk cId="333384890" sldId="258"/>
            <ac:picMk id="9" creationId="{C47BC08D-0E39-AC5E-4C4C-AFE42FD8115B}"/>
          </ac:picMkLst>
        </pc:picChg>
        <pc:picChg chg="add mod">
          <ac:chgData name="Douglas Utz" userId="8badc680971ab38e" providerId="LiveId" clId="{E093565C-C52D-476D-9091-E02FA41B8041}" dt="2023-12-10T17:49:08.438" v="507" actId="1076"/>
          <ac:picMkLst>
            <pc:docMk/>
            <pc:sldMk cId="333384890" sldId="258"/>
            <ac:picMk id="11" creationId="{85BBB361-C8BC-F72F-01BF-696890A33AC4}"/>
          </ac:picMkLst>
        </pc:picChg>
      </pc:sldChg>
      <pc:sldChg chg="addSp delSp modSp mod ord modTransition">
        <pc:chgData name="Douglas Utz" userId="8badc680971ab38e" providerId="LiveId" clId="{E093565C-C52D-476D-9091-E02FA41B8041}" dt="2023-12-10T18:03:48.032" v="534"/>
        <pc:sldMkLst>
          <pc:docMk/>
          <pc:sldMk cId="1194767303" sldId="259"/>
        </pc:sldMkLst>
        <pc:spChg chg="mod">
          <ac:chgData name="Douglas Utz" userId="8badc680971ab38e" providerId="LiveId" clId="{E093565C-C52D-476D-9091-E02FA41B8041}" dt="2023-12-07T18:09:05.454" v="235"/>
          <ac:spMkLst>
            <pc:docMk/>
            <pc:sldMk cId="1194767303" sldId="259"/>
            <ac:spMk id="2" creationId="{D37888E1-1C83-45CD-94C1-01CE6D18A71C}"/>
          </ac:spMkLst>
        </pc:spChg>
        <pc:spChg chg="add mod">
          <ac:chgData name="Douglas Utz" userId="8badc680971ab38e" providerId="LiveId" clId="{E093565C-C52D-476D-9091-E02FA41B8041}" dt="2023-12-10T17:22:51.601" v="300" actId="5793"/>
          <ac:spMkLst>
            <pc:docMk/>
            <pc:sldMk cId="1194767303" sldId="259"/>
            <ac:spMk id="6" creationId="{D4DB351D-F2C8-8431-1236-66BF00358441}"/>
          </ac:spMkLst>
        </pc:spChg>
        <pc:graphicFrameChg chg="del">
          <ac:chgData name="Douglas Utz" userId="8badc680971ab38e" providerId="LiveId" clId="{E093565C-C52D-476D-9091-E02FA41B8041}" dt="2023-12-07T18:09:07.672" v="236" actId="478"/>
          <ac:graphicFrameMkLst>
            <pc:docMk/>
            <pc:sldMk cId="1194767303" sldId="259"/>
            <ac:graphicFrameMk id="4" creationId="{0C82266E-8E79-4188-AADA-9AAEBC0C24E4}"/>
          </ac:graphicFrameMkLst>
        </pc:graphicFrameChg>
        <pc:picChg chg="add mod">
          <ac:chgData name="Douglas Utz" userId="8badc680971ab38e" providerId="LiveId" clId="{E093565C-C52D-476D-9091-E02FA41B8041}" dt="2023-12-10T18:03:48.032" v="534"/>
          <ac:picMkLst>
            <pc:docMk/>
            <pc:sldMk cId="1194767303" sldId="259"/>
            <ac:picMk id="7" creationId="{76B9FEF8-8868-2664-AA2E-9E085A0C6BED}"/>
          </ac:picMkLst>
        </pc:picChg>
      </pc:sldChg>
      <pc:sldChg chg="addSp delSp modSp mod modTransition modAnim">
        <pc:chgData name="Douglas Utz" userId="8badc680971ab38e" providerId="LiveId" clId="{E093565C-C52D-476D-9091-E02FA41B8041}" dt="2023-12-10T18:07:51.015" v="542"/>
        <pc:sldMkLst>
          <pc:docMk/>
          <pc:sldMk cId="1646983618" sldId="260"/>
        </pc:sldMkLst>
        <pc:spChg chg="mod">
          <ac:chgData name="Douglas Utz" userId="8badc680971ab38e" providerId="LiveId" clId="{E093565C-C52D-476D-9091-E02FA41B8041}" dt="2023-12-07T18:14:48.963" v="284" actId="20577"/>
          <ac:spMkLst>
            <pc:docMk/>
            <pc:sldMk cId="1646983618" sldId="260"/>
            <ac:spMk id="2" creationId="{A0D81407-D1A6-42DD-AE7A-4FA34ACD1317}"/>
          </ac:spMkLst>
        </pc:spChg>
        <pc:spChg chg="mod">
          <ac:chgData name="Douglas Utz" userId="8badc680971ab38e" providerId="LiveId" clId="{E093565C-C52D-476D-9091-E02FA41B8041}" dt="2023-12-07T18:14:39.838" v="278" actId="27636"/>
          <ac:spMkLst>
            <pc:docMk/>
            <pc:sldMk cId="1646983618" sldId="260"/>
            <ac:spMk id="8" creationId="{41FF5D4E-7134-4EA4-BA11-FE50F4576B73}"/>
          </ac:spMkLst>
        </pc:spChg>
        <pc:picChg chg="add del mod">
          <ac:chgData name="Douglas Utz" userId="8badc680971ab38e" providerId="LiveId" clId="{E093565C-C52D-476D-9091-E02FA41B8041}" dt="2023-12-10T18:07:24.583" v="541"/>
          <ac:picMkLst>
            <pc:docMk/>
            <pc:sldMk cId="1646983618" sldId="260"/>
            <ac:picMk id="6" creationId="{19FFAFFF-E27A-55BC-AF84-66949C6779A1}"/>
          </ac:picMkLst>
        </pc:picChg>
        <pc:picChg chg="add del mod ord">
          <ac:chgData name="Douglas Utz" userId="8badc680971ab38e" providerId="LiveId" clId="{E093565C-C52D-476D-9091-E02FA41B8041}" dt="2023-12-10T18:07:51.015" v="542"/>
          <ac:picMkLst>
            <pc:docMk/>
            <pc:sldMk cId="1646983618" sldId="260"/>
            <ac:picMk id="10" creationId="{E97728EF-2FE4-B675-8BB2-4C6BECC556F1}"/>
          </ac:picMkLst>
        </pc:picChg>
        <pc:picChg chg="add mod">
          <ac:chgData name="Douglas Utz" userId="8badc680971ab38e" providerId="LiveId" clId="{E093565C-C52D-476D-9091-E02FA41B8041}" dt="2023-12-10T18:07:51.015" v="542"/>
          <ac:picMkLst>
            <pc:docMk/>
            <pc:sldMk cId="1646983618" sldId="260"/>
            <ac:picMk id="11" creationId="{3F1CC074-886C-F032-FAD7-7E7EE7B8ED7E}"/>
          </ac:picMkLst>
        </pc:picChg>
      </pc:sldChg>
      <pc:sldChg chg="add del setBg">
        <pc:chgData name="Douglas Utz" userId="8badc680971ab38e" providerId="LiveId" clId="{E093565C-C52D-476D-9091-E02FA41B8041}" dt="2023-12-10T17:25:46.850" v="336" actId="47"/>
        <pc:sldMkLst>
          <pc:docMk/>
          <pc:sldMk cId="1923918072" sldId="261"/>
        </pc:sldMkLst>
      </pc:sldChg>
      <pc:sldChg chg="addSp delSp modSp add mod modTransition setBg">
        <pc:chgData name="Douglas Utz" userId="8badc680971ab38e" providerId="LiveId" clId="{E093565C-C52D-476D-9091-E02FA41B8041}" dt="2023-12-10T18:05:39.276" v="536"/>
        <pc:sldMkLst>
          <pc:docMk/>
          <pc:sldMk cId="3489840099" sldId="262"/>
        </pc:sldMkLst>
        <pc:spChg chg="mod">
          <ac:chgData name="Douglas Utz" userId="8badc680971ab38e" providerId="LiveId" clId="{E093565C-C52D-476D-9091-E02FA41B8041}" dt="2023-12-10T17:31:36.078" v="440" actId="20577"/>
          <ac:spMkLst>
            <pc:docMk/>
            <pc:sldMk cId="3489840099" sldId="262"/>
            <ac:spMk id="2" creationId="{2185DEC2-3CE6-403C-843D-B88A8A456CA0}"/>
          </ac:spMkLst>
        </pc:spChg>
        <pc:picChg chg="add mod">
          <ac:chgData name="Douglas Utz" userId="8badc680971ab38e" providerId="LiveId" clId="{E093565C-C52D-476D-9091-E02FA41B8041}" dt="2023-12-10T17:28:39.032" v="373" actId="1076"/>
          <ac:picMkLst>
            <pc:docMk/>
            <pc:sldMk cId="3489840099" sldId="262"/>
            <ac:picMk id="4" creationId="{9A154EFE-C48B-0223-9DF7-51578DDB233C}"/>
          </ac:picMkLst>
        </pc:picChg>
        <pc:picChg chg="del">
          <ac:chgData name="Douglas Utz" userId="8badc680971ab38e" providerId="LiveId" clId="{E093565C-C52D-476D-9091-E02FA41B8041}" dt="2023-12-10T17:27:15.368" v="355" actId="478"/>
          <ac:picMkLst>
            <pc:docMk/>
            <pc:sldMk cId="3489840099" sldId="262"/>
            <ac:picMk id="5" creationId="{C84488D8-E38F-4565-BA49-76117F6BF6F1}"/>
          </ac:picMkLst>
        </pc:picChg>
        <pc:picChg chg="add mod">
          <ac:chgData name="Douglas Utz" userId="8badc680971ab38e" providerId="LiveId" clId="{E093565C-C52D-476D-9091-E02FA41B8041}" dt="2023-12-10T18:05:39.276" v="536"/>
          <ac:picMkLst>
            <pc:docMk/>
            <pc:sldMk cId="3489840099" sldId="262"/>
            <ac:picMk id="6" creationId="{D66D232A-21CC-B8B5-B94F-D4296E3E6F4D}"/>
          </ac:picMkLst>
        </pc:picChg>
        <pc:picChg chg="del">
          <ac:chgData name="Douglas Utz" userId="8badc680971ab38e" providerId="LiveId" clId="{E093565C-C52D-476D-9091-E02FA41B8041}" dt="2023-12-10T17:26:40.623" v="347" actId="478"/>
          <ac:picMkLst>
            <pc:docMk/>
            <pc:sldMk cId="3489840099" sldId="262"/>
            <ac:picMk id="7" creationId="{965B84F1-9109-414D-F353-220F40AC61E4}"/>
          </ac:picMkLst>
        </pc:picChg>
        <pc:picChg chg="add mod">
          <ac:chgData name="Douglas Utz" userId="8badc680971ab38e" providerId="LiveId" clId="{E093565C-C52D-476D-9091-E02FA41B8041}" dt="2023-12-10T17:28:36.800" v="372" actId="1076"/>
          <ac:picMkLst>
            <pc:docMk/>
            <pc:sldMk cId="3489840099" sldId="262"/>
            <ac:picMk id="8" creationId="{955A26E8-4D83-433D-74B5-AD2DAE3072A8}"/>
          </ac:picMkLst>
        </pc:picChg>
        <pc:picChg chg="del">
          <ac:chgData name="Douglas Utz" userId="8badc680971ab38e" providerId="LiveId" clId="{E093565C-C52D-476D-9091-E02FA41B8041}" dt="2023-12-10T17:25:52.313" v="337" actId="478"/>
          <ac:picMkLst>
            <pc:docMk/>
            <pc:sldMk cId="3489840099" sldId="262"/>
            <ac:picMk id="9" creationId="{C47BC08D-0E39-AC5E-4C4C-AFE42FD8115B}"/>
          </ac:picMkLst>
        </pc:picChg>
        <pc:picChg chg="del">
          <ac:chgData name="Douglas Utz" userId="8badc680971ab38e" providerId="LiveId" clId="{E093565C-C52D-476D-9091-E02FA41B8041}" dt="2023-12-10T17:28:15.111" v="363" actId="478"/>
          <ac:picMkLst>
            <pc:docMk/>
            <pc:sldMk cId="3489840099" sldId="262"/>
            <ac:picMk id="11" creationId="{85BBB361-C8BC-F72F-01BF-696890A33AC4}"/>
          </ac:picMkLst>
        </pc:picChg>
        <pc:picChg chg="add mod">
          <ac:chgData name="Douglas Utz" userId="8badc680971ab38e" providerId="LiveId" clId="{E093565C-C52D-476D-9091-E02FA41B8041}" dt="2023-12-10T17:28:34.575" v="371" actId="1076"/>
          <ac:picMkLst>
            <pc:docMk/>
            <pc:sldMk cId="3489840099" sldId="262"/>
            <ac:picMk id="12" creationId="{10DDA57D-EBD9-4AA6-3C05-77F8B602B4B4}"/>
          </ac:picMkLst>
        </pc:picChg>
        <pc:picChg chg="add mod">
          <ac:chgData name="Douglas Utz" userId="8badc680971ab38e" providerId="LiveId" clId="{E093565C-C52D-476D-9091-E02FA41B8041}" dt="2023-12-10T17:49:05.430" v="506" actId="1076"/>
          <ac:picMkLst>
            <pc:docMk/>
            <pc:sldMk cId="3489840099" sldId="262"/>
            <ac:picMk id="14" creationId="{29D177C2-E96A-AE24-B6D4-E5C3F35FD188}"/>
          </ac:picMkLst>
        </pc:picChg>
      </pc:sldChg>
      <pc:sldChg chg="addSp delSp modSp add mod modTransition">
        <pc:chgData name="Douglas Utz" userId="8badc680971ab38e" providerId="LiveId" clId="{E093565C-C52D-476D-9091-E02FA41B8041}" dt="2023-12-10T18:06:15.369" v="537"/>
        <pc:sldMkLst>
          <pc:docMk/>
          <pc:sldMk cId="3349956062" sldId="263"/>
        </pc:sldMkLst>
        <pc:spChg chg="mod">
          <ac:chgData name="Douglas Utz" userId="8badc680971ab38e" providerId="LiveId" clId="{E093565C-C52D-476D-9091-E02FA41B8041}" dt="2023-12-10T17:31:41.855" v="449" actId="20577"/>
          <ac:spMkLst>
            <pc:docMk/>
            <pc:sldMk cId="3349956062" sldId="263"/>
            <ac:spMk id="2" creationId="{2185DEC2-3CE6-403C-843D-B88A8A456CA0}"/>
          </ac:spMkLst>
        </pc:spChg>
        <pc:picChg chg="del">
          <ac:chgData name="Douglas Utz" userId="8badc680971ab38e" providerId="LiveId" clId="{E093565C-C52D-476D-9091-E02FA41B8041}" dt="2023-12-10T17:28:57.984" v="376" actId="478"/>
          <ac:picMkLst>
            <pc:docMk/>
            <pc:sldMk cId="3349956062" sldId="263"/>
            <ac:picMk id="4" creationId="{9A154EFE-C48B-0223-9DF7-51578DDB233C}"/>
          </ac:picMkLst>
        </pc:picChg>
        <pc:picChg chg="add mod">
          <ac:chgData name="Douglas Utz" userId="8badc680971ab38e" providerId="LiveId" clId="{E093565C-C52D-476D-9091-E02FA41B8041}" dt="2023-12-10T17:31:21.911" v="428" actId="1076"/>
          <ac:picMkLst>
            <pc:docMk/>
            <pc:sldMk cId="3349956062" sldId="263"/>
            <ac:picMk id="5" creationId="{5FB37008-D24C-2778-53A4-A58F091B4883}"/>
          </ac:picMkLst>
        </pc:picChg>
        <pc:picChg chg="add mod">
          <ac:chgData name="Douglas Utz" userId="8badc680971ab38e" providerId="LiveId" clId="{E093565C-C52D-476D-9091-E02FA41B8041}" dt="2023-12-10T18:06:15.369" v="537"/>
          <ac:picMkLst>
            <pc:docMk/>
            <pc:sldMk cId="3349956062" sldId="263"/>
            <ac:picMk id="6" creationId="{6621ADBD-2F88-BFCE-34D4-B7E04B257846}"/>
          </ac:picMkLst>
        </pc:picChg>
        <pc:picChg chg="add mod">
          <ac:chgData name="Douglas Utz" userId="8badc680971ab38e" providerId="LiveId" clId="{E093565C-C52D-476D-9091-E02FA41B8041}" dt="2023-12-10T17:31:23.656" v="429" actId="1076"/>
          <ac:picMkLst>
            <pc:docMk/>
            <pc:sldMk cId="3349956062" sldId="263"/>
            <ac:picMk id="7" creationId="{5E68DFC0-4807-4331-4485-C05F14285391}"/>
          </ac:picMkLst>
        </pc:picChg>
        <pc:picChg chg="del">
          <ac:chgData name="Douglas Utz" userId="8badc680971ab38e" providerId="LiveId" clId="{E093565C-C52D-476D-9091-E02FA41B8041}" dt="2023-12-10T17:29:28.767" v="384" actId="478"/>
          <ac:picMkLst>
            <pc:docMk/>
            <pc:sldMk cId="3349956062" sldId="263"/>
            <ac:picMk id="8" creationId="{955A26E8-4D83-433D-74B5-AD2DAE3072A8}"/>
          </ac:picMkLst>
        </pc:picChg>
        <pc:picChg chg="add mod">
          <ac:chgData name="Douglas Utz" userId="8badc680971ab38e" providerId="LiveId" clId="{E093565C-C52D-476D-9091-E02FA41B8041}" dt="2023-12-10T17:31:11.591" v="424" actId="1076"/>
          <ac:picMkLst>
            <pc:docMk/>
            <pc:sldMk cId="3349956062" sldId="263"/>
            <ac:picMk id="10" creationId="{B1E92C44-D606-7C6A-6821-57CEAE75A306}"/>
          </ac:picMkLst>
        </pc:picChg>
        <pc:picChg chg="del">
          <ac:chgData name="Douglas Utz" userId="8badc680971ab38e" providerId="LiveId" clId="{E093565C-C52D-476D-9091-E02FA41B8041}" dt="2023-12-10T17:29:50.134" v="393" actId="478"/>
          <ac:picMkLst>
            <pc:docMk/>
            <pc:sldMk cId="3349956062" sldId="263"/>
            <ac:picMk id="12" creationId="{10DDA57D-EBD9-4AA6-3C05-77F8B602B4B4}"/>
          </ac:picMkLst>
        </pc:picChg>
        <pc:picChg chg="add mod">
          <ac:chgData name="Douglas Utz" userId="8badc680971ab38e" providerId="LiveId" clId="{E093565C-C52D-476D-9091-E02FA41B8041}" dt="2023-12-10T17:31:14.040" v="425" actId="1076"/>
          <ac:picMkLst>
            <pc:docMk/>
            <pc:sldMk cId="3349956062" sldId="263"/>
            <ac:picMk id="13" creationId="{983E1C8D-B6F5-E476-63D0-8B9BCC1295A0}"/>
          </ac:picMkLst>
        </pc:picChg>
        <pc:picChg chg="del">
          <ac:chgData name="Douglas Utz" userId="8badc680971ab38e" providerId="LiveId" clId="{E093565C-C52D-476D-9091-E02FA41B8041}" dt="2023-12-10T17:30:17.054" v="401" actId="478"/>
          <ac:picMkLst>
            <pc:docMk/>
            <pc:sldMk cId="3349956062" sldId="263"/>
            <ac:picMk id="14" creationId="{29D177C2-E96A-AE24-B6D4-E5C3F35FD188}"/>
          </ac:picMkLst>
        </pc:picChg>
        <pc:picChg chg="add mod">
          <ac:chgData name="Douglas Utz" userId="8badc680971ab38e" providerId="LiveId" clId="{E093565C-C52D-476D-9091-E02FA41B8041}" dt="2023-12-10T17:49:18.270" v="508" actId="1076"/>
          <ac:picMkLst>
            <pc:docMk/>
            <pc:sldMk cId="3349956062" sldId="263"/>
            <ac:picMk id="16" creationId="{EB0C13CB-EF36-DF3D-DC38-BDB4C8590B4A}"/>
          </ac:picMkLst>
        </pc:picChg>
      </pc:sldChg>
      <pc:sldChg chg="addSp delSp modSp add mod modTransition">
        <pc:chgData name="Douglas Utz" userId="8badc680971ab38e" providerId="LiveId" clId="{E093565C-C52D-476D-9091-E02FA41B8041}" dt="2023-12-10T18:06:51.182" v="538"/>
        <pc:sldMkLst>
          <pc:docMk/>
          <pc:sldMk cId="1693402068" sldId="264"/>
        </pc:sldMkLst>
        <pc:spChg chg="mod">
          <ac:chgData name="Douglas Utz" userId="8badc680971ab38e" providerId="LiveId" clId="{E093565C-C52D-476D-9091-E02FA41B8041}" dt="2023-12-10T17:32:15.727" v="469" actId="20577"/>
          <ac:spMkLst>
            <pc:docMk/>
            <pc:sldMk cId="1693402068" sldId="264"/>
            <ac:spMk id="2" creationId="{2185DEC2-3CE6-403C-843D-B88A8A456CA0}"/>
          </ac:spMkLst>
        </pc:spChg>
        <pc:picChg chg="del">
          <ac:chgData name="Douglas Utz" userId="8badc680971ab38e" providerId="LiveId" clId="{E093565C-C52D-476D-9091-E02FA41B8041}" dt="2023-12-10T17:32:18.320" v="470" actId="478"/>
          <ac:picMkLst>
            <pc:docMk/>
            <pc:sldMk cId="1693402068" sldId="264"/>
            <ac:picMk id="4" creationId="{9A154EFE-C48B-0223-9DF7-51578DDB233C}"/>
          </ac:picMkLst>
        </pc:picChg>
        <pc:picChg chg="add mod">
          <ac:chgData name="Douglas Utz" userId="8badc680971ab38e" providerId="LiveId" clId="{E093565C-C52D-476D-9091-E02FA41B8041}" dt="2023-12-10T17:49:24.845" v="510" actId="1076"/>
          <ac:picMkLst>
            <pc:docMk/>
            <pc:sldMk cId="1693402068" sldId="264"/>
            <ac:picMk id="5" creationId="{01129233-5634-46C3-AF42-83365F2D0B38}"/>
          </ac:picMkLst>
        </pc:picChg>
        <pc:picChg chg="add mod">
          <ac:chgData name="Douglas Utz" userId="8badc680971ab38e" providerId="LiveId" clId="{E093565C-C52D-476D-9091-E02FA41B8041}" dt="2023-12-10T18:06:51.182" v="538"/>
          <ac:picMkLst>
            <pc:docMk/>
            <pc:sldMk cId="1693402068" sldId="264"/>
            <ac:picMk id="6" creationId="{4D22499F-8478-265C-FD95-A6581AFD840D}"/>
          </ac:picMkLst>
        </pc:picChg>
        <pc:picChg chg="add mod">
          <ac:chgData name="Douglas Utz" userId="8badc680971ab38e" providerId="LiveId" clId="{E093565C-C52D-476D-9091-E02FA41B8041}" dt="2023-12-10T17:49:22.294" v="509" actId="1076"/>
          <ac:picMkLst>
            <pc:docMk/>
            <pc:sldMk cId="1693402068" sldId="264"/>
            <ac:picMk id="7" creationId="{FC044DF0-D5A7-8E17-D176-B99C5D5F6382}"/>
          </ac:picMkLst>
        </pc:picChg>
        <pc:picChg chg="del">
          <ac:chgData name="Douglas Utz" userId="8badc680971ab38e" providerId="LiveId" clId="{E093565C-C52D-476D-9091-E02FA41B8041}" dt="2023-12-10T17:32:36.808" v="478" actId="478"/>
          <ac:picMkLst>
            <pc:docMk/>
            <pc:sldMk cId="1693402068" sldId="264"/>
            <ac:picMk id="8" creationId="{955A26E8-4D83-433D-74B5-AD2DAE3072A8}"/>
          </ac:picMkLst>
        </pc:picChg>
        <pc:picChg chg="del">
          <ac:chgData name="Douglas Utz" userId="8badc680971ab38e" providerId="LiveId" clId="{E093565C-C52D-476D-9091-E02FA41B8041}" dt="2023-12-10T17:32:37.271" v="479" actId="478"/>
          <ac:picMkLst>
            <pc:docMk/>
            <pc:sldMk cId="1693402068" sldId="264"/>
            <ac:picMk id="12" creationId="{10DDA57D-EBD9-4AA6-3C05-77F8B602B4B4}"/>
          </ac:picMkLst>
        </pc:picChg>
        <pc:picChg chg="del">
          <ac:chgData name="Douglas Utz" userId="8badc680971ab38e" providerId="LiveId" clId="{E093565C-C52D-476D-9091-E02FA41B8041}" dt="2023-12-10T17:32:54.671" v="486" actId="478"/>
          <ac:picMkLst>
            <pc:docMk/>
            <pc:sldMk cId="1693402068" sldId="264"/>
            <ac:picMk id="14" creationId="{29D177C2-E96A-AE24-B6D4-E5C3F35FD18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7C885F1-59A6-4211-A4C6-57458AC3EA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6F4835-2FB9-476D-96D5-B670410340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-1088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62A8-5B92-47EC-B0E3-6A555A3244F2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009913-5CC0-400D-9EC7-D80BD813F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8915CA-E591-4EC3-8146-B905535AE6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AA169-0546-4D6E-BD93-298F44614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90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F7405-8815-4098-AC6B-306B25890D3C}" type="datetimeFigureOut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56248-C288-4E5D-8798-E6907DF079B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77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476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445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2244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530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761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327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093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6248-C288-4E5D-8798-E6907DF079BA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672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23441FF5-9C4C-44D5-BE5C-4013B821C97C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B64F75-E666-4FF6-BACA-40E519A90EB6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A221EF-A476-41BA-B85A-F26AAF38B05A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CADB4B-DED3-4562-8650-40D8AC2B3C79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49225-FD60-42D9-885F-EDE18A252825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619B5-8BC0-4496-8ECF-934CDA69536B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C38966-84C6-47D5-AABE-1F6F8B76FA13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D76FF0-7D42-4668-9032-E8CF179007B3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4A8CB-DA8D-4AC0-A6C6-078B5D905E14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6ECDAB-A250-4994-8200-86637F694DA7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6E0198-CCA2-433A-BD32-57ED9200F35F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8A448716-456E-43D6-9FB7-9D0593866041}" type="datetime1">
              <a:rPr lang="pt-BR" noProof="0" smtClean="0"/>
              <a:t>10/12/2023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ector Reto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 rtlCol="0">
            <a:normAutofit/>
          </a:bodyPr>
          <a:lstStyle/>
          <a:p>
            <a:pPr rtl="0"/>
            <a:r>
              <a:rPr lang="pt-BR" sz="6400" cap="none" dirty="0"/>
              <a:t>Guia.me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2"/>
            <a:ext cx="8767860" cy="1003167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/>
              <a:t>A maneira mais simples e intuitiva de</a:t>
            </a:r>
          </a:p>
          <a:p>
            <a:pPr rtl="0"/>
            <a:r>
              <a:rPr lang="pt-BR" sz="2000" dirty="0"/>
              <a:t>planejar a sua viagem</a:t>
            </a:r>
          </a:p>
        </p:txBody>
      </p:sp>
      <p:pic>
        <p:nvPicPr>
          <p:cNvPr id="7" name="Imagem 6" descr="Homem olhando para a paisagem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14131"/>
            <a:ext cx="5199926" cy="1443269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Desafios</a:t>
            </a:r>
          </a:p>
        </p:txBody>
      </p:sp>
      <p:pic>
        <p:nvPicPr>
          <p:cNvPr id="7" name="Imagem 6" descr="Mulher no topo de uma colina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3725" y="257243"/>
            <a:ext cx="4996673" cy="6357014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5354B9-524B-6FC8-F720-8AA88A90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Alta complexidade.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Descentralização.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Funcionalidades </a:t>
            </a:r>
          </a:p>
        </p:txBody>
      </p:sp>
      <p:pic>
        <p:nvPicPr>
          <p:cNvPr id="5" name="Imagem 4" descr="Aeroporto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DB351D-F2C8-8431-1236-66BF0035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612" y="2057400"/>
            <a:ext cx="6240259" cy="403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Criação de itinerário de viagem.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Indicação de pontos turísticos.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Login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84488D8-E38F-4565-BA49-76117F6B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88" y="1776552"/>
            <a:ext cx="1936277" cy="4179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65B84F1-9109-414D-F353-220F40AC6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33" y="1776552"/>
            <a:ext cx="1930017" cy="4179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47BC08D-0E39-AC5E-4C4C-AFE42FD81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248" y="1776551"/>
            <a:ext cx="1930017" cy="41791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5BBB361-C8BC-F72F-01BF-696890A33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8983" y="609600"/>
            <a:ext cx="1930017" cy="41791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Viagem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A154EFE-C48B-0223-9DF7-51578DDB2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79" y="1776549"/>
            <a:ext cx="1930016" cy="4179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955A26E8-4D83-433D-74B5-AD2DAE307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705" y="1776549"/>
            <a:ext cx="1727865" cy="4179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0DDA57D-EBD9-4AA6-3C05-77F8B602B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880" y="1776549"/>
            <a:ext cx="1930017" cy="4179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m 1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9D177C2-E96A-AE24-B6D4-E5C3F35FD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207" y="609600"/>
            <a:ext cx="1930017" cy="4179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984009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Atividade</a:t>
            </a:r>
          </a:p>
        </p:txBody>
      </p:sp>
      <p:pic>
        <p:nvPicPr>
          <p:cNvPr id="5" name="Imagem 4" descr="Uma imagem contendo Mapa&#10;&#10;Descrição gerada automaticamente">
            <a:extLst>
              <a:ext uri="{FF2B5EF4-FFF2-40B4-BE49-F238E27FC236}">
                <a16:creationId xmlns:a16="http://schemas.microsoft.com/office/drawing/2014/main" id="{5FB37008-D24C-2778-53A4-A58F091B4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6" y="1776541"/>
            <a:ext cx="1727865" cy="4179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Mapa&#10;&#10;Descrição gerada automaticamente">
            <a:extLst>
              <a:ext uri="{FF2B5EF4-FFF2-40B4-BE49-F238E27FC236}">
                <a16:creationId xmlns:a16="http://schemas.microsoft.com/office/drawing/2014/main" id="{5E68DFC0-4807-4331-4485-C05F1428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452" y="1776541"/>
            <a:ext cx="1930017" cy="4179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1E92C44-D606-7C6A-6821-57CEAE75A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751" y="1776542"/>
            <a:ext cx="1930017" cy="41791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 descr="Texto&#10;&#10;Descrição gerada automaticamente com confiança média">
            <a:extLst>
              <a:ext uri="{FF2B5EF4-FFF2-40B4-BE49-F238E27FC236}">
                <a16:creationId xmlns:a16="http://schemas.microsoft.com/office/drawing/2014/main" id="{983E1C8D-B6F5-E476-63D0-8B9BCC129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214" y="1776542"/>
            <a:ext cx="1930017" cy="4179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m 1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B0C13CB-EF36-DF3D-DC38-BDB4C8590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0677" y="609600"/>
            <a:ext cx="1930017" cy="4179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95606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Indicações / Perfil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1129233-5634-46C3-AF42-83365F2D0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73" y="1776548"/>
            <a:ext cx="1930017" cy="41791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C044DF0-D5A7-8E17-D176-B99C5D5F6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211" y="1776548"/>
            <a:ext cx="1930017" cy="41791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40206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Equipe</a:t>
            </a:r>
          </a:p>
        </p:txBody>
      </p:sp>
      <p:pic>
        <p:nvPicPr>
          <p:cNvPr id="4" name="Imagem 3" descr="Duas pessoas escalando uma montanha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pt-BR" dirty="0">
                <a:solidFill>
                  <a:srgbClr val="FFFFFF"/>
                </a:solidFill>
              </a:rPr>
              <a:t>Diego da Silva Trindade</a:t>
            </a:r>
          </a:p>
          <a:p>
            <a:pPr marL="45720" indent="0" rtl="0">
              <a:buNone/>
            </a:pPr>
            <a:r>
              <a:rPr lang="pt-BR" dirty="0">
                <a:solidFill>
                  <a:srgbClr val="FFFFFF"/>
                </a:solidFill>
              </a:rPr>
              <a:t>Douglas Cardoso Utz</a:t>
            </a:r>
          </a:p>
          <a:p>
            <a:pPr marL="45720" indent="0" rtl="0">
              <a:buNone/>
            </a:pPr>
            <a:r>
              <a:rPr lang="pt-BR" dirty="0">
                <a:solidFill>
                  <a:srgbClr val="FFFFFF"/>
                </a:solidFill>
              </a:rPr>
              <a:t>Gabriel Flores Bordin</a:t>
            </a:r>
          </a:p>
          <a:p>
            <a:pPr marL="45720" indent="0" rtl="0">
              <a:buNone/>
            </a:pPr>
            <a:r>
              <a:rPr lang="pt-BR" dirty="0">
                <a:solidFill>
                  <a:srgbClr val="FFFFFF"/>
                </a:solidFill>
              </a:rPr>
              <a:t>Guilherme Pinheiro Machado da Rocha</a:t>
            </a:r>
          </a:p>
          <a:p>
            <a:pPr marL="45720" indent="0" rtl="0">
              <a:buNone/>
            </a:pPr>
            <a:r>
              <a:rPr lang="pt-BR" dirty="0">
                <a:solidFill>
                  <a:srgbClr val="FFFFFF"/>
                </a:solidFill>
              </a:rPr>
              <a:t>Mateus Guimarães dos Santos Lima</a:t>
            </a:r>
          </a:p>
          <a:p>
            <a:pPr marL="45720" indent="0" rtl="0">
              <a:buNone/>
            </a:pPr>
            <a:r>
              <a:rPr lang="pt-BR" dirty="0">
                <a:solidFill>
                  <a:srgbClr val="FFFFFF"/>
                </a:solidFill>
              </a:rPr>
              <a:t>Renato </a:t>
            </a:r>
            <a:r>
              <a:rPr lang="pt-BR" dirty="0" err="1">
                <a:solidFill>
                  <a:srgbClr val="FFFFFF"/>
                </a:solidFill>
              </a:rPr>
              <a:t>Schipper</a:t>
            </a:r>
            <a:endParaRPr lang="pt-BR" dirty="0">
              <a:solidFill>
                <a:srgbClr val="FFFFFF"/>
              </a:solidFill>
            </a:endParaRPr>
          </a:p>
          <a:p>
            <a:pPr marL="45720" indent="0" rtl="0">
              <a:buNone/>
            </a:pPr>
            <a:r>
              <a:rPr lang="pt-BR" dirty="0">
                <a:solidFill>
                  <a:srgbClr val="FFFFFF"/>
                </a:solidFill>
              </a:rPr>
              <a:t>Thierry </a:t>
            </a:r>
            <a:r>
              <a:rPr lang="pt-BR" dirty="0" err="1">
                <a:solidFill>
                  <a:srgbClr val="FFFFFF"/>
                </a:solidFill>
              </a:rPr>
              <a:t>Signoretti</a:t>
            </a:r>
            <a:endParaRPr lang="pt-BR" dirty="0">
              <a:solidFill>
                <a:srgbClr val="FFFFFF"/>
              </a:solidFill>
            </a:endParaRPr>
          </a:p>
          <a:p>
            <a:pPr marL="45720" indent="0" rtl="0">
              <a:buNone/>
            </a:pPr>
            <a:r>
              <a:rPr lang="pt-BR" dirty="0">
                <a:solidFill>
                  <a:srgbClr val="FFFFFF"/>
                </a:solidFill>
              </a:rPr>
              <a:t>Yuri Ramos Brito</a:t>
            </a: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65EBD3-98B5-4FD2-8FAF-5D4022A9F7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turismo</Template>
  <TotalTime>69</TotalTime>
  <Words>78</Words>
  <Application>Microsoft Office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Base</vt:lpstr>
      <vt:lpstr>Guia.me</vt:lpstr>
      <vt:lpstr>Desafios</vt:lpstr>
      <vt:lpstr>Funcionalidades </vt:lpstr>
      <vt:lpstr>Login</vt:lpstr>
      <vt:lpstr>Viagem</vt:lpstr>
      <vt:lpstr>Atividade</vt:lpstr>
      <vt:lpstr>Indicações / Perfil</vt:lpstr>
      <vt:lpstr>Equipe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Turismo (design Faceta)</dc:title>
  <dc:creator>Douglas Utz</dc:creator>
  <cp:lastModifiedBy>Douglas Utz</cp:lastModifiedBy>
  <cp:revision>1</cp:revision>
  <dcterms:created xsi:type="dcterms:W3CDTF">2023-12-07T01:28:50Z</dcterms:created>
  <dcterms:modified xsi:type="dcterms:W3CDTF">2023-12-10T18:27:29Z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