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EEE-723B-480C-B7B6-597E817E256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45B7-83C5-4FAA-A3E9-02F4F18F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EEE-723B-480C-B7B6-597E817E256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45B7-83C5-4FAA-A3E9-02F4F18F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1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EEE-723B-480C-B7B6-597E817E256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45B7-83C5-4FAA-A3E9-02F4F18F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5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EEE-723B-480C-B7B6-597E817E256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45B7-83C5-4FAA-A3E9-02F4F18F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EEE-723B-480C-B7B6-597E817E256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45B7-83C5-4FAA-A3E9-02F4F18F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0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EEE-723B-480C-B7B6-597E817E256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45B7-83C5-4FAA-A3E9-02F4F18F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EEE-723B-480C-B7B6-597E817E256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45B7-83C5-4FAA-A3E9-02F4F18F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EEE-723B-480C-B7B6-597E817E256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45B7-83C5-4FAA-A3E9-02F4F18F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2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EEE-723B-480C-B7B6-597E817E256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45B7-83C5-4FAA-A3E9-02F4F18F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1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EEE-723B-480C-B7B6-597E817E256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45B7-83C5-4FAA-A3E9-02F4F18F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EBEEE-723B-480C-B7B6-597E817E256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A45B7-83C5-4FAA-A3E9-02F4F18F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6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EBEEE-723B-480C-B7B6-597E817E256D}" type="datetimeFigureOut">
              <a:rPr lang="en-US" smtClean="0"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A45B7-83C5-4FAA-A3E9-02F4F18F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0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21811" r="22270" b="20518"/>
          <a:stretch/>
        </p:blipFill>
        <p:spPr bwMode="auto">
          <a:xfrm>
            <a:off x="304800" y="228600"/>
            <a:ext cx="810491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81600" y="2286000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 LV2012 runtime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191000" y="16764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9" t="21440" r="22199" b="54213"/>
          <a:stretch/>
        </p:blipFill>
        <p:spPr bwMode="auto">
          <a:xfrm>
            <a:off x="457200" y="3733800"/>
            <a:ext cx="828706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57800" y="5486400"/>
            <a:ext cx="2096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BrowseCLI.exe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267200" y="5181600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57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3" t="6991" r="26456" b="8543"/>
          <a:stretch/>
        </p:blipFill>
        <p:spPr bwMode="auto">
          <a:xfrm>
            <a:off x="609600" y="1066800"/>
            <a:ext cx="7239000" cy="548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457200"/>
            <a:ext cx="15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CLI file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5822434" y="641866"/>
            <a:ext cx="1416566" cy="1186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5400" y="38100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Change command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66800" y="838200"/>
            <a:ext cx="381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39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LLNL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Guss, Gabe.</dc:creator>
  <cp:lastModifiedBy>Guss, Gabe.</cp:lastModifiedBy>
  <cp:revision>2</cp:revision>
  <dcterms:created xsi:type="dcterms:W3CDTF">2016-01-21T18:21:35Z</dcterms:created>
  <dcterms:modified xsi:type="dcterms:W3CDTF">2016-01-21T18:38:08Z</dcterms:modified>
</cp:coreProperties>
</file>