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0CE4-194C-4BAF-AAF4-69B886D2E1C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7CCE-7B39-4F70-AC16-C7835D68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triangle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 vertices by 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index of last plane that’s below each vertex i1, i2, i3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i1 == i3 no intersections go to next triangle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slopes dx/</a:t>
            </a:r>
            <a:r>
              <a:rPr lang="en-US" dirty="0" err="1" smtClean="0"/>
              <a:t>dz</a:t>
            </a:r>
            <a:r>
              <a:rPr lang="en-US" dirty="0" smtClean="0"/>
              <a:t> and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r>
              <a:rPr lang="en-US" dirty="0" smtClean="0"/>
              <a:t> for (v3,v1) and (v2,v1)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between i1 and i2 (may be no intersections i1 = i2)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  <a:r>
              <a:rPr lang="en-US" dirty="0" err="1" smtClean="0"/>
              <a:t>dz</a:t>
            </a:r>
            <a:r>
              <a:rPr lang="en-US" dirty="0" smtClean="0"/>
              <a:t>, distance between plane </a:t>
            </a:r>
            <a:r>
              <a:rPr lang="en-US" dirty="0" err="1" smtClean="0"/>
              <a:t>i</a:t>
            </a:r>
            <a:r>
              <a:rPr lang="en-US" dirty="0" smtClean="0"/>
              <a:t> and v1’s z coordinate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 segment endpoints are (dx/</a:t>
            </a:r>
            <a:r>
              <a:rPr lang="en-US" dirty="0" err="1" smtClean="0"/>
              <a:t>dz</a:t>
            </a:r>
            <a:r>
              <a:rPr lang="en-US" dirty="0" smtClean="0"/>
              <a:t>)*(</a:t>
            </a:r>
            <a:r>
              <a:rPr lang="en-US" dirty="0" err="1" smtClean="0"/>
              <a:t>dz</a:t>
            </a:r>
            <a:r>
              <a:rPr lang="en-US" dirty="0" smtClean="0"/>
              <a:t>) and (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r>
              <a:rPr lang="en-US" dirty="0" smtClean="0"/>
              <a:t>)*(</a:t>
            </a:r>
            <a:r>
              <a:rPr lang="en-US" dirty="0" err="1" smtClean="0"/>
              <a:t>dz</a:t>
            </a:r>
            <a:r>
              <a:rPr lang="en-US" dirty="0" smtClean="0"/>
              <a:t>) for (v3,v1) and (v2,v1) plus the x and y coordinates of v1.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slopes dx/</a:t>
            </a:r>
            <a:r>
              <a:rPr lang="en-US" dirty="0" err="1" smtClean="0"/>
              <a:t>dz</a:t>
            </a:r>
            <a:r>
              <a:rPr lang="en-US" dirty="0" smtClean="0"/>
              <a:t> and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r>
              <a:rPr lang="en-US" dirty="0" smtClean="0"/>
              <a:t> for (v3,v2) and (v3,v1)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between i2 and i3 (may be no intersection i2 = i3)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dz1, distance between plane </a:t>
            </a:r>
            <a:r>
              <a:rPr lang="en-US" dirty="0" err="1" smtClean="0"/>
              <a:t>i</a:t>
            </a:r>
            <a:r>
              <a:rPr lang="en-US" dirty="0" smtClean="0"/>
              <a:t> and v1’s z coordinate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dz2, distance between plane </a:t>
            </a:r>
            <a:r>
              <a:rPr lang="en-US" dirty="0" err="1" smtClean="0"/>
              <a:t>i</a:t>
            </a:r>
            <a:r>
              <a:rPr lang="en-US" dirty="0" smtClean="0"/>
              <a:t> and v2’s z coordinate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 segment endpoints are (dx/</a:t>
            </a:r>
            <a:r>
              <a:rPr lang="en-US" dirty="0" err="1" smtClean="0"/>
              <a:t>dz</a:t>
            </a:r>
            <a:r>
              <a:rPr lang="en-US" dirty="0" smtClean="0"/>
              <a:t>)*(dz1,dz2) and (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r>
              <a:rPr lang="en-US" dirty="0" smtClean="0"/>
              <a:t>)*(dz1,dz2) for (v3,v1) and (v3,v2) plus the x and y coordinates of v1 and v2.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86000" y="1536577"/>
            <a:ext cx="2148396" cy="2654423"/>
          </a:xfrm>
          <a:custGeom>
            <a:avLst/>
            <a:gdLst>
              <a:gd name="connsiteX0" fmla="*/ 0 w 2148396"/>
              <a:gd name="connsiteY0" fmla="*/ 2254928 h 2654423"/>
              <a:gd name="connsiteX1" fmla="*/ 1775534 w 2148396"/>
              <a:gd name="connsiteY1" fmla="*/ 0 h 2654423"/>
              <a:gd name="connsiteX2" fmla="*/ 2148396 w 2148396"/>
              <a:gd name="connsiteY2" fmla="*/ 2654423 h 2654423"/>
              <a:gd name="connsiteX3" fmla="*/ 0 w 2148396"/>
              <a:gd name="connsiteY3" fmla="*/ 2254928 h 265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396" h="2654423">
                <a:moveTo>
                  <a:pt x="0" y="2254928"/>
                </a:moveTo>
                <a:lnTo>
                  <a:pt x="1775534" y="0"/>
                </a:lnTo>
                <a:lnTo>
                  <a:pt x="2148396" y="2654423"/>
                </a:lnTo>
                <a:lnTo>
                  <a:pt x="0" y="22549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4114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657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219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43434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40386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7338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31242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28194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25146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22098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1905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4400" y="16002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12954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47800" y="415031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38216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14211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800600" y="6172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10200" y="34290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9600" y="6096000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V1-&gt;</a:t>
            </a:r>
            <a:r>
              <a:rPr lang="en-US" dirty="0" err="1" smtClean="0"/>
              <a:t>x,y,z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4572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4800" y="60960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410200" y="3886200"/>
            <a:ext cx="25146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4343400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V3-&gt;</a:t>
            </a:r>
            <a:r>
              <a:rPr lang="en-US" dirty="0" err="1" smtClean="0"/>
              <a:t>x,y,z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9800" y="3581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77000" y="3581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34200" y="3581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62600" y="60960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dz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0" y="5638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91400" y="5410200"/>
            <a:ext cx="165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of triangle</a:t>
            </a:r>
          </a:p>
          <a:p>
            <a:r>
              <a:rPr lang="en-US" dirty="0" smtClean="0"/>
              <a:t>Projected to </a:t>
            </a:r>
            <a:r>
              <a:rPr lang="en-US" dirty="0" err="1" smtClean="0"/>
              <a:t>yz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1"/>
          </p:cNvCxnSpPr>
          <p:nvPr/>
        </p:nvCxnSpPr>
        <p:spPr>
          <a:xfrm flipH="1" flipV="1">
            <a:off x="7239000" y="4572000"/>
            <a:ext cx="152400" cy="116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1"/>
          </p:cNvCxnSpPr>
          <p:nvPr/>
        </p:nvCxnSpPr>
        <p:spPr>
          <a:xfrm flipH="1">
            <a:off x="5410200" y="5733366"/>
            <a:ext cx="1981200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2800" y="4876800"/>
            <a:ext cx="14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segment</a:t>
            </a:r>
          </a:p>
          <a:p>
            <a:r>
              <a:rPr lang="en-US" dirty="0" smtClean="0"/>
              <a:t>endpoints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 flipV="1">
            <a:off x="4788899" y="5181600"/>
            <a:ext cx="1688101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</p:cNvCxnSpPr>
          <p:nvPr/>
        </p:nvCxnSpPr>
        <p:spPr>
          <a:xfrm>
            <a:off x="4788899" y="5199966"/>
            <a:ext cx="1230901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</p:cNvCxnSpPr>
          <p:nvPr/>
        </p:nvCxnSpPr>
        <p:spPr>
          <a:xfrm flipV="1">
            <a:off x="4788899" y="4800600"/>
            <a:ext cx="2145301" cy="399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3"/>
          </p:cNvCxnSpPr>
          <p:nvPr/>
        </p:nvCxnSpPr>
        <p:spPr>
          <a:xfrm>
            <a:off x="4788899" y="5199966"/>
            <a:ext cx="621301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362200" y="39624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191000" y="1676400"/>
            <a:ext cx="3810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09800" y="1676400"/>
            <a:ext cx="1600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4866732">
            <a:off x="3943294" y="26453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1 &amp; 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684444">
            <a:off x="2629341" y="4015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471552">
            <a:off x="2426240" y="24613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219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Guss, Gabe.</dc:creator>
  <cp:lastModifiedBy>Guss, Gabe.</cp:lastModifiedBy>
  <cp:revision>4</cp:revision>
  <dcterms:created xsi:type="dcterms:W3CDTF">2015-04-29T21:13:37Z</dcterms:created>
  <dcterms:modified xsi:type="dcterms:W3CDTF">2015-04-29T21:40:55Z</dcterms:modified>
</cp:coreProperties>
</file>