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73" r:id="rId4"/>
    <p:sldId id="274" r:id="rId5"/>
    <p:sldId id="278" r:id="rId6"/>
    <p:sldId id="279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B9FA49-A13A-40C3-8A18-877B60356EE6}">
          <p14:sldIdLst>
            <p14:sldId id="271"/>
            <p14:sldId id="272"/>
            <p14:sldId id="273"/>
            <p14:sldId id="274"/>
            <p14:sldId id="278"/>
            <p14:sldId id="27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95" autoAdjust="0"/>
  </p:normalViewPr>
  <p:slideViewPr>
    <p:cSldViewPr snapToObjects="1">
      <p:cViewPr>
        <p:scale>
          <a:sx n="68" d="100"/>
          <a:sy n="68" d="100"/>
        </p:scale>
        <p:origin x="1910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5A4FF-F7DC-410A-8AC7-8AF140F490DB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8419B-14D1-48F1-B808-32B13679B1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8419B-14D1-48F1-B808-32B13679B1A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8419B-14D1-48F1-B808-32B13679B1A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1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8419B-14D1-48F1-B808-32B13679B1A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6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8419B-14D1-48F1-B808-32B13679B1A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1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8419B-14D1-48F1-B808-32B13679B1A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5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8419B-14D1-48F1-B808-32B13679B1A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5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ctucker\Documents\Research\PSU\Website\images\Data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80492"/>
            <a:ext cx="762000" cy="7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20940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6304639"/>
            <a:ext cx="1149927" cy="5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1143000" y="6533967"/>
            <a:ext cx="7239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Slide Number Placeholder 1023"/>
          <p:cNvSpPr txBox="1">
            <a:spLocks/>
          </p:cNvSpPr>
          <p:nvPr userDrawn="1"/>
        </p:nvSpPr>
        <p:spPr>
          <a:xfrm>
            <a:off x="6248400" y="65218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2C48F2-39F3-435B-A298-C0D7F8ED3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0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919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20940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ctucker\Documents\Research\PSU\Website\images\Data_logo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80492"/>
            <a:ext cx="762000" cy="7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6304639"/>
            <a:ext cx="1149927" cy="5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143000" y="6533967"/>
            <a:ext cx="7239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30"/>
          <p:cNvSpPr txBox="1">
            <a:spLocks/>
          </p:cNvSpPr>
          <p:nvPr userDrawn="1"/>
        </p:nvSpPr>
        <p:spPr>
          <a:xfrm>
            <a:off x="3104704" y="6511501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http://www.engr.psu.edu/datalab/</a:t>
            </a:r>
            <a:endParaRPr lang="en-US" dirty="0"/>
          </a:p>
        </p:txBody>
      </p:sp>
      <p:sp>
        <p:nvSpPr>
          <p:cNvPr id="8" name="Slide Number Placeholder 1023"/>
          <p:cNvSpPr txBox="1">
            <a:spLocks/>
          </p:cNvSpPr>
          <p:nvPr userDrawn="1"/>
        </p:nvSpPr>
        <p:spPr>
          <a:xfrm>
            <a:off x="6248400" y="65218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2C48F2-39F3-435B-A298-C0D7F8ED3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ew5246@psu.edu" TargetMode="External"/><Relationship Id="rId3" Type="http://schemas.openxmlformats.org/officeDocument/2006/relationships/hyperlink" Target="mailto:bid5098@psu.edu" TargetMode="External"/><Relationship Id="rId7" Type="http://schemas.openxmlformats.org/officeDocument/2006/relationships/hyperlink" Target="mailto:lju5011@p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dq5006@psu.edu" TargetMode="External"/><Relationship Id="rId5" Type="http://schemas.openxmlformats.org/officeDocument/2006/relationships/hyperlink" Target="mailto:nxm5132@psu.edu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gph5040@psu.edu" TargetMode="External"/><Relationship Id="rId9" Type="http://schemas.openxmlformats.org/officeDocument/2006/relationships/hyperlink" Target="mailto:jps263@ps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531" y="381000"/>
            <a:ext cx="8229600" cy="1249362"/>
          </a:xfrm>
        </p:spPr>
        <p:txBody>
          <a:bodyPr/>
          <a:lstStyle/>
          <a:p>
            <a: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CMPEN 417 </a:t>
            </a:r>
            <a:b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 Presentation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7831" y="6254262"/>
            <a:ext cx="8001000" cy="603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1401" y="2607709"/>
            <a:ext cx="5133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By: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Bryan Dickens	</a:t>
            </a:r>
            <a:r>
              <a:rPr lang="en-US" dirty="0" smtClean="0">
                <a:hlinkClick r:id="rId3"/>
              </a:rPr>
              <a:t>bid5098@psu.edu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Gabe Harms	</a:t>
            </a:r>
            <a:r>
              <a:rPr lang="en-US" dirty="0" smtClean="0">
                <a:hlinkClick r:id="rId4"/>
              </a:rPr>
              <a:t>gph5040@psu.edu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Neal </a:t>
            </a:r>
            <a:r>
              <a:rPr lang="en-US" dirty="0" err="1" smtClean="0"/>
              <a:t>Malkani</a:t>
            </a:r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nxm5132@psu.edu</a:t>
            </a:r>
            <a:endParaRPr lang="en-US" dirty="0" smtClean="0"/>
          </a:p>
          <a:p>
            <a:r>
              <a:rPr lang="en-US" dirty="0"/>
              <a:t>	Andrew Quintero	</a:t>
            </a:r>
            <a:r>
              <a:rPr lang="en-US" dirty="0">
                <a:hlinkClick r:id="rId6"/>
              </a:rPr>
              <a:t>adq5006@psu.edu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Luke Uliana	</a:t>
            </a:r>
            <a:r>
              <a:rPr lang="en-US" dirty="0" smtClean="0">
                <a:hlinkClick r:id="rId7"/>
              </a:rPr>
              <a:t>lju5011@psu.edu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Joe Wolfe		</a:t>
            </a:r>
            <a:r>
              <a:rPr lang="en-US" dirty="0" smtClean="0">
                <a:hlinkClick r:id="rId8"/>
              </a:rPr>
              <a:t>jew5246@psu.edu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Under: 	Professor John </a:t>
            </a:r>
            <a:r>
              <a:rPr lang="en-US" dirty="0" err="1" smtClean="0"/>
              <a:t>Sustersic</a:t>
            </a:r>
            <a:r>
              <a:rPr lang="en-US" dirty="0" smtClean="0"/>
              <a:t>    </a:t>
            </a:r>
            <a:r>
              <a:rPr lang="en-US" dirty="0" smtClean="0">
                <a:hlinkClick r:id="rId9"/>
              </a:rPr>
              <a:t>jps263@psu.edu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17355"/>
            <a:ext cx="3834835" cy="26499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4519" y="5928061"/>
            <a:ext cx="6631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FPGA controller design for the Husky Robot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437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dirty="0" smtClean="0"/>
              <a:t>Design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serial Read/Write</a:t>
            </a:r>
          </a:p>
          <a:p>
            <a:r>
              <a:rPr lang="en-US" dirty="0" smtClean="0"/>
              <a:t>Build a comprehensive System Verilog instruction encoder and decoder for the </a:t>
            </a:r>
            <a:r>
              <a:rPr lang="en-US" dirty="0" err="1" smtClean="0"/>
              <a:t>Clearpath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Develop a state machine following the set progression of instructions.</a:t>
            </a:r>
            <a:endParaRPr lang="en-US" dirty="0"/>
          </a:p>
          <a:p>
            <a:r>
              <a:rPr lang="en-US" dirty="0" smtClean="0"/>
              <a:t>IR obstacle direction with Arduino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7831" y="6254262"/>
            <a:ext cx="8001000" cy="603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dirty="0" smtClean="0"/>
              <a:t>Fixed Course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decided early on to have our robot traverse the fixed course of: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Initial Configuration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2400" dirty="0" smtClean="0"/>
              <a:t>Straight at </a:t>
            </a:r>
            <a:r>
              <a:rPr lang="en-US" sz="2400" dirty="0"/>
              <a:t>a desired </a:t>
            </a:r>
            <a:r>
              <a:rPr lang="en-US" sz="2400" dirty="0" smtClean="0"/>
              <a:t>speed then wait until travelled 10 meters.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2400" dirty="0" smtClean="0"/>
              <a:t> Left turn with a desired speed and radius for 90 degrees.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Straight again for 10 meters.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Right turn with a desired speed and radius for 90 degrees.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Straight again for 10 meters to the finish line.</a:t>
            </a:r>
          </a:p>
          <a:p>
            <a:pPr marL="514350" indent="-514350">
              <a:buAutoNum type="arabicParenR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07831" y="6254262"/>
            <a:ext cx="8001000" cy="603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chose to design our module as a state machine rather then use a PID. For our project, the state machine was a better option since all of our directions are discrete steps (i.e. move forward, turn left, etc.).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7831" y="6254262"/>
            <a:ext cx="8001000" cy="603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8457"/>
            <a:ext cx="8305800" cy="2054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41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dirty="0" smtClean="0"/>
              <a:t>Simulation Verification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7831" y="6254262"/>
            <a:ext cx="8001000" cy="603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38400"/>
            <a:ext cx="8736992" cy="2005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800600"/>
            <a:ext cx="500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generic data package for the Husky Robot.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7" b="61817"/>
          <a:stretch/>
        </p:blipFill>
        <p:spPr>
          <a:xfrm>
            <a:off x="118533" y="2438400"/>
            <a:ext cx="8818916" cy="17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42044"/>
      </p:ext>
    </p:extLst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dirty="0" smtClean="0"/>
              <a:t>Byte Zoomed Simulation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7831" y="6254262"/>
            <a:ext cx="8001000" cy="603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bp130:Users:mtssuser:Desktop:image1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" t="-4423" r="47566" b="4423"/>
          <a:stretch/>
        </p:blipFill>
        <p:spPr bwMode="auto">
          <a:xfrm>
            <a:off x="457200" y="899319"/>
            <a:ext cx="8229600" cy="23830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7214" y="3200400"/>
            <a:ext cx="77022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simulation above shows </a:t>
            </a:r>
            <a:r>
              <a:rPr lang="en-US" sz="1600" dirty="0" smtClean="0"/>
              <a:t>a simulated </a:t>
            </a:r>
            <a:r>
              <a:rPr lang="en-US" sz="1600" dirty="0"/>
              <a:t>message for our control system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 -    Binary </a:t>
            </a:r>
            <a:r>
              <a:rPr lang="en-US" sz="1600" dirty="0"/>
              <a:t>10101010 out to the transmitter </a:t>
            </a:r>
            <a:r>
              <a:rPr lang="en-US" sz="1600" dirty="0" err="1"/>
              <a:t>TxD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smtClean="0"/>
              <a:t> -    First </a:t>
            </a:r>
            <a:r>
              <a:rPr lang="en-US" sz="1600" dirty="0"/>
              <a:t>and last </a:t>
            </a:r>
            <a:r>
              <a:rPr lang="en-US" sz="1600" dirty="0" err="1"/>
              <a:t>bitTick’s</a:t>
            </a:r>
            <a:r>
              <a:rPr lang="en-US" sz="1600" dirty="0"/>
              <a:t> are the start and end </a:t>
            </a:r>
            <a:r>
              <a:rPr lang="en-US" sz="1600" dirty="0" smtClean="0"/>
              <a:t>bits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-    </a:t>
            </a:r>
            <a:r>
              <a:rPr lang="en-US" sz="1600" dirty="0" err="1" smtClean="0"/>
              <a:t>TxD</a:t>
            </a:r>
            <a:r>
              <a:rPr lang="en-US" sz="1600" dirty="0" smtClean="0"/>
              <a:t> shows data being </a:t>
            </a:r>
            <a:r>
              <a:rPr lang="en-US" sz="1600" dirty="0"/>
              <a:t>sent </a:t>
            </a:r>
            <a:r>
              <a:rPr lang="en-US" sz="1600" dirty="0" smtClean="0"/>
              <a:t>correctly </a:t>
            </a:r>
            <a:r>
              <a:rPr lang="en-US" sz="1600" dirty="0"/>
              <a:t>one bit at a time in the middle 8 bits.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smtClean="0"/>
              <a:t>-    Following </a:t>
            </a:r>
            <a:r>
              <a:rPr lang="en-US" sz="1600" dirty="0"/>
              <a:t>binary </a:t>
            </a:r>
            <a:r>
              <a:rPr lang="en-US" sz="1600" dirty="0" smtClean="0"/>
              <a:t>00010000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</a:t>
            </a:r>
            <a:r>
              <a:rPr lang="en-US" sz="1600" dirty="0" smtClean="0"/>
              <a:t>as </a:t>
            </a:r>
            <a:r>
              <a:rPr lang="en-US" sz="1600" dirty="0"/>
              <a:t>already read the starting SOH bytes of </a:t>
            </a:r>
            <a:r>
              <a:rPr lang="en-US" sz="1600" dirty="0" smtClean="0"/>
              <a:t>0xAA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0xEF01 dictate message length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V</a:t>
            </a:r>
            <a:r>
              <a:rPr lang="en-US" sz="1600" dirty="0" smtClean="0"/>
              <a:t>ersion </a:t>
            </a:r>
            <a:r>
              <a:rPr lang="en-US" sz="1600" dirty="0"/>
              <a:t>number </a:t>
            </a:r>
            <a:r>
              <a:rPr lang="en-US" sz="1600" dirty="0" smtClean="0"/>
              <a:t>0x01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</a:t>
            </a:r>
            <a:r>
              <a:rPr lang="en-US" sz="1600" dirty="0" smtClean="0"/>
              <a:t>imestamp </a:t>
            </a:r>
            <a:r>
              <a:rPr lang="en-US" sz="1600" dirty="0"/>
              <a:t>and flags are 0x00000000 and 0x00</a:t>
            </a:r>
            <a:r>
              <a:rPr lang="en-US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M</a:t>
            </a:r>
            <a:r>
              <a:rPr lang="en-US" sz="1600" dirty="0" smtClean="0"/>
              <a:t>essage </a:t>
            </a:r>
            <a:r>
              <a:rPr lang="en-US" sz="1600" dirty="0"/>
              <a:t>type is </a:t>
            </a:r>
            <a:r>
              <a:rPr lang="en-US" sz="1600" dirty="0" smtClean="0"/>
              <a:t>0x0802 followed by the </a:t>
            </a:r>
            <a:r>
              <a:rPr lang="en-US" sz="1600" dirty="0" err="1" smtClean="0"/>
              <a:t>stx</a:t>
            </a:r>
            <a:r>
              <a:rPr lang="en-US" sz="1600" dirty="0" smtClean="0"/>
              <a:t> 0x55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Payload of data here is 0x64010000 = desired wheel samples per resolution is 0x64 and scale of distance data received is 0x01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Final part of message is 0x1024 which is our </a:t>
            </a:r>
            <a:r>
              <a:rPr lang="en-US" sz="1600" dirty="0" err="1" smtClean="0"/>
              <a:t>crc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88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11021</TotalTime>
  <Words>240</Words>
  <Application>Microsoft Office PowerPoint</Application>
  <PresentationFormat>On-screen Show (4:3)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CMPEN 417  Final Presentation</vt:lpstr>
      <vt:lpstr>Design Plan</vt:lpstr>
      <vt:lpstr>Fixed Course Design</vt:lpstr>
      <vt:lpstr>State Machine</vt:lpstr>
      <vt:lpstr>Simulation Verification</vt:lpstr>
      <vt:lpstr>Full Simulation</vt:lpstr>
      <vt:lpstr>Byte Zoomed Simulation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Tucker</dc:creator>
  <cp:lastModifiedBy>Bryan Dickens</cp:lastModifiedBy>
  <cp:revision>290</cp:revision>
  <dcterms:created xsi:type="dcterms:W3CDTF">2012-08-02T16:05:34Z</dcterms:created>
  <dcterms:modified xsi:type="dcterms:W3CDTF">2014-12-16T12:58:35Z</dcterms:modified>
</cp:coreProperties>
</file>