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9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5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16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9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1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9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1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9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8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3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5830-938E-44EA-A744-1FEFFA37CDF5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0C31A-2E25-49A8-A706-F9EE3DE7F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521-58E5-4C74-9745-4F565DF30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HWA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9B514-4ADF-49F3-A2B8-32E3800C8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Gabriel Jose</a:t>
            </a:r>
          </a:p>
        </p:txBody>
      </p:sp>
    </p:spTree>
    <p:extLst>
      <p:ext uri="{BB962C8B-B14F-4D97-AF65-F5344CB8AC3E}">
        <p14:creationId xmlns:p14="http://schemas.microsoft.com/office/powerpoint/2010/main" val="187457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3FE-D3CA-421C-9053-084ECE8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F52-74FB-4E0B-9CCF-9E7DCEE65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What went well?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F4BA-B895-43F2-B05D-2937D50A6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Took more careful planning for overall project</a:t>
            </a:r>
          </a:p>
          <a:p>
            <a:r>
              <a:rPr lang="en-GB" dirty="0">
                <a:solidFill>
                  <a:srgbClr val="00B0F0"/>
                </a:solidFill>
              </a:rPr>
              <a:t>More disciplined with version control than with IMS</a:t>
            </a:r>
          </a:p>
          <a:p>
            <a:r>
              <a:rPr lang="en-GB" dirty="0">
                <a:solidFill>
                  <a:srgbClr val="00B0F0"/>
                </a:solidFill>
              </a:rPr>
              <a:t>Slightly more consistent with code style</a:t>
            </a:r>
          </a:p>
          <a:p>
            <a:r>
              <a:rPr lang="en-GB" dirty="0">
                <a:solidFill>
                  <a:srgbClr val="00B0F0"/>
                </a:solidFill>
              </a:rPr>
              <a:t>Basics of Java, HTML, CSS and JavaScript were properly demonstrated</a:t>
            </a:r>
          </a:p>
          <a:p>
            <a:r>
              <a:rPr lang="en-GB" dirty="0">
                <a:solidFill>
                  <a:srgbClr val="00B0F0"/>
                </a:solidFill>
              </a:rPr>
              <a:t>Stuck to planned timeline for the project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B660-BE78-47DF-9044-8B5B6256F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What to do better next time?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62BAA-41FF-4D26-8CE4-6A73DA2602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Could still use smart commits for Jira (heavily focused on normal commits via Git bash)</a:t>
            </a:r>
          </a:p>
          <a:p>
            <a:r>
              <a:rPr lang="en-GB" dirty="0">
                <a:solidFill>
                  <a:srgbClr val="00B0F0"/>
                </a:solidFill>
              </a:rPr>
              <a:t>Avoid wasting too much time trying to debug myself. Ask trainer for help or cohort members in breakout rooms on Teams</a:t>
            </a:r>
          </a:p>
        </p:txBody>
      </p:sp>
    </p:spTree>
    <p:extLst>
      <p:ext uri="{BB962C8B-B14F-4D97-AF65-F5344CB8AC3E}">
        <p14:creationId xmlns:p14="http://schemas.microsoft.com/office/powerpoint/2010/main" val="411223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4E85-6844-4C3A-A062-1704DF30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8749-417B-4A76-8430-759B3F01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Big improvement from IMS (as far as using Git)</a:t>
            </a:r>
          </a:p>
          <a:p>
            <a:r>
              <a:rPr lang="en-GB" dirty="0">
                <a:solidFill>
                  <a:srgbClr val="00B0F0"/>
                </a:solidFill>
              </a:rPr>
              <a:t>Still could do a bit better</a:t>
            </a:r>
          </a:p>
          <a:p>
            <a:r>
              <a:rPr lang="en-GB" dirty="0">
                <a:solidFill>
                  <a:srgbClr val="00B0F0"/>
                </a:solidFill>
              </a:rPr>
              <a:t>Keep working on getting into a better habit of updating Jira and project work simultaneously</a:t>
            </a:r>
          </a:p>
          <a:p>
            <a:r>
              <a:rPr lang="en-GB" dirty="0">
                <a:solidFill>
                  <a:srgbClr val="00B0F0"/>
                </a:solidFill>
              </a:rPr>
              <a:t>Try to ask for help a bit more often instead of wasting a lot of time trying to do it myself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3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CDC8-5B72-4F98-998E-16017915B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ACA22-635E-42C4-B0F9-673FEC920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3C3-A984-4315-B0FE-299A3200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222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D52B-25E3-4153-A5CE-F4664495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Approach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B456-249E-4AE5-A63F-964F2F1B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Fairly decent level of confidence</a:t>
            </a:r>
          </a:p>
          <a:p>
            <a:r>
              <a:rPr lang="en-GB" dirty="0">
                <a:solidFill>
                  <a:srgbClr val="00B0F0"/>
                </a:solidFill>
              </a:rPr>
              <a:t>More experience with Java from previous project</a:t>
            </a:r>
          </a:p>
          <a:p>
            <a:r>
              <a:rPr lang="en-GB" dirty="0">
                <a:solidFill>
                  <a:srgbClr val="00B0F0"/>
                </a:solidFill>
              </a:rPr>
              <a:t>Willing to apply new things learned in HTML, CSS and JS</a:t>
            </a:r>
          </a:p>
          <a:p>
            <a:r>
              <a:rPr lang="en-GB" dirty="0">
                <a:solidFill>
                  <a:srgbClr val="00B0F0"/>
                </a:solidFill>
              </a:rPr>
              <a:t>Getting better with using Jira and 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9692C-2F2C-4BC4-9B17-14C6914F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04121"/>
            <a:ext cx="3751231" cy="287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898A7-9D92-4916-918A-71FF329C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38" y="3804121"/>
            <a:ext cx="2387723" cy="1663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6A1BA-54AC-45E2-BEE7-7490E65C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338" y="5548189"/>
            <a:ext cx="2387723" cy="1068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D88960-6A07-4987-9615-C62676772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35" y="3784955"/>
            <a:ext cx="2980766" cy="1682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01326-D849-43E7-AADB-C037B2E31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835" y="1184467"/>
            <a:ext cx="3504640" cy="24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A6E85-4B1B-4C54-8029-6F6EEAB3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8" y="647649"/>
            <a:ext cx="5683542" cy="196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1999A-8766-44FD-8BC5-EF7769D5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75" y="2962276"/>
            <a:ext cx="6453964" cy="34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9644-B633-4B0E-8BE4-BD1733C3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7F1B-559F-4D9A-9310-C502FFAE8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What must be included?</a:t>
            </a:r>
          </a:p>
          <a:p>
            <a:r>
              <a:rPr lang="en-GB" dirty="0">
                <a:solidFill>
                  <a:srgbClr val="00B0F0"/>
                </a:solidFill>
              </a:rPr>
              <a:t>Fully functional HTML pages (navigating from page to page)</a:t>
            </a:r>
          </a:p>
          <a:p>
            <a:r>
              <a:rPr lang="en-GB" dirty="0">
                <a:solidFill>
                  <a:srgbClr val="00B0F0"/>
                </a:solidFill>
              </a:rPr>
              <a:t>CRUD functionality in </a:t>
            </a:r>
            <a:r>
              <a:rPr lang="en-GB" dirty="0" err="1">
                <a:solidFill>
                  <a:srgbClr val="00B0F0"/>
                </a:solidFill>
              </a:rPr>
              <a:t>SpringBoot</a:t>
            </a:r>
            <a:r>
              <a:rPr lang="en-GB" dirty="0">
                <a:solidFill>
                  <a:srgbClr val="00B0F0"/>
                </a:solidFill>
              </a:rPr>
              <a:t> and web page</a:t>
            </a:r>
          </a:p>
          <a:p>
            <a:r>
              <a:rPr lang="en-GB" dirty="0">
                <a:solidFill>
                  <a:srgbClr val="00B0F0"/>
                </a:solidFill>
              </a:rPr>
              <a:t>Selenium testing for front </a:t>
            </a:r>
            <a:r>
              <a:rPr lang="en-GB">
                <a:solidFill>
                  <a:srgbClr val="00B0F0"/>
                </a:solidFill>
              </a:rPr>
              <a:t>- end</a:t>
            </a:r>
            <a:endParaRPr lang="en-GB" dirty="0">
              <a:solidFill>
                <a:srgbClr val="00B0F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0A0F9-B13D-4625-BA17-B5E5829CDF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A working web application page that can use CRUD</a:t>
            </a:r>
          </a:p>
          <a:p>
            <a:r>
              <a:rPr lang="en-GB" dirty="0">
                <a:solidFill>
                  <a:srgbClr val="00B0F0"/>
                </a:solidFill>
              </a:rPr>
              <a:t>CSS styling (background images)</a:t>
            </a:r>
          </a:p>
          <a:p>
            <a:r>
              <a:rPr lang="en-GB" dirty="0">
                <a:solidFill>
                  <a:srgbClr val="00B0F0"/>
                </a:solidFill>
              </a:rPr>
              <a:t>Sufficient test coverage from </a:t>
            </a:r>
            <a:r>
              <a:rPr lang="en-GB" dirty="0" err="1">
                <a:solidFill>
                  <a:srgbClr val="00B0F0"/>
                </a:solidFill>
              </a:rPr>
              <a:t>SpringBoot</a:t>
            </a:r>
            <a:r>
              <a:rPr lang="en-GB" dirty="0">
                <a:solidFill>
                  <a:srgbClr val="00B0F0"/>
                </a:solidFill>
              </a:rPr>
              <a:t> and Selenium</a:t>
            </a:r>
          </a:p>
        </p:txBody>
      </p:sp>
    </p:spTree>
    <p:extLst>
      <p:ext uri="{BB962C8B-B14F-4D97-AF65-F5344CB8AC3E}">
        <p14:creationId xmlns:p14="http://schemas.microsoft.com/office/powerpoint/2010/main" val="2185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DE4B-EB23-4D3B-A155-0DE28119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17C5-FF3F-43C7-BA3C-29DF87AC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SpringBoot</a:t>
            </a:r>
            <a:r>
              <a:rPr lang="en-GB" dirty="0">
                <a:solidFill>
                  <a:srgbClr val="00B0F0"/>
                </a:solidFill>
              </a:rPr>
              <a:t> and Selenium (for testing both ends)</a:t>
            </a:r>
          </a:p>
          <a:p>
            <a:r>
              <a:rPr lang="en-GB" dirty="0">
                <a:solidFill>
                  <a:srgbClr val="00B0F0"/>
                </a:solidFill>
              </a:rPr>
              <a:t>Fetch requests in JavaScript</a:t>
            </a:r>
          </a:p>
          <a:p>
            <a:r>
              <a:rPr lang="en-GB" dirty="0">
                <a:solidFill>
                  <a:srgbClr val="00B0F0"/>
                </a:solidFill>
              </a:rPr>
              <a:t>Building up from test classes to writing unit and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37911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829D-34BF-4A7F-A22F-7233B826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5D36-1F7C-4FFE-9751-74C1EB0F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273"/>
            <a:ext cx="8596668" cy="3880773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Being more strict with following the feature branch model when implementing new features to the project (e.g. docs, </a:t>
            </a:r>
            <a:r>
              <a:rPr lang="en-GB" dirty="0" err="1">
                <a:solidFill>
                  <a:srgbClr val="00B0F0"/>
                </a:solidFill>
              </a:rPr>
              <a:t>SpringBoot</a:t>
            </a:r>
            <a:r>
              <a:rPr lang="en-GB" dirty="0">
                <a:solidFill>
                  <a:srgbClr val="00B0F0"/>
                </a:solidFill>
              </a:rPr>
              <a:t>, Selenium, etc)</a:t>
            </a:r>
          </a:p>
          <a:p>
            <a:r>
              <a:rPr lang="en-GB" dirty="0">
                <a:solidFill>
                  <a:srgbClr val="00B0F0"/>
                </a:solidFill>
              </a:rPr>
              <a:t>Was able to be more thorough with version control by pushing regularly to Git</a:t>
            </a:r>
          </a:p>
          <a:p>
            <a:r>
              <a:rPr lang="en-GB" dirty="0">
                <a:solidFill>
                  <a:srgbClr val="00B0F0"/>
                </a:solidFill>
              </a:rPr>
              <a:t>Included one last general push to GitHub at the end of the day</a:t>
            </a:r>
          </a:p>
          <a:p>
            <a:r>
              <a:rPr lang="en-GB" dirty="0">
                <a:solidFill>
                  <a:srgbClr val="00B0F0"/>
                </a:solidFill>
              </a:rPr>
              <a:t>Included a folder containing all screenshots of every push to GitHub in docs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17BE8-B159-4BA2-85E6-D822C84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66694"/>
            <a:ext cx="4681538" cy="2462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56345-CB39-494E-84D8-5A16C429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2" y="4006381"/>
            <a:ext cx="4681538" cy="26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4547-0A09-4E6C-A6CE-96CACD52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2EBE-AAD0-4405-8D37-113937DA9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Front – end was tested by opening a live server on VS</a:t>
            </a:r>
          </a:p>
          <a:p>
            <a:r>
              <a:rPr lang="en-GB" dirty="0">
                <a:solidFill>
                  <a:srgbClr val="00B0F0"/>
                </a:solidFill>
              </a:rPr>
              <a:t>Changed to Selenium by using </a:t>
            </a:r>
            <a:r>
              <a:rPr lang="en-GB" dirty="0" err="1">
                <a:solidFill>
                  <a:srgbClr val="00B0F0"/>
                </a:solidFill>
              </a:rPr>
              <a:t>ChromeDriver</a:t>
            </a:r>
            <a:r>
              <a:rPr lang="en-GB" dirty="0">
                <a:solidFill>
                  <a:srgbClr val="00B0F0"/>
                </a:solidFill>
              </a:rPr>
              <a:t> and running the tests</a:t>
            </a:r>
          </a:p>
          <a:p>
            <a:r>
              <a:rPr lang="en-GB" dirty="0">
                <a:solidFill>
                  <a:srgbClr val="00B0F0"/>
                </a:solidFill>
              </a:rPr>
              <a:t>Selenium tests are complete and fully operational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499A84-AA79-4D46-8574-156120D01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Back – end testing was done initially by running Spring from the terminal and using Postman</a:t>
            </a:r>
          </a:p>
          <a:p>
            <a:r>
              <a:rPr lang="en-GB" dirty="0">
                <a:solidFill>
                  <a:srgbClr val="00B0F0"/>
                </a:solidFill>
              </a:rPr>
              <a:t>Changed to unit and integration tests on </a:t>
            </a:r>
            <a:r>
              <a:rPr lang="en-GB" dirty="0" err="1">
                <a:solidFill>
                  <a:srgbClr val="00B0F0"/>
                </a:solidFill>
              </a:rPr>
              <a:t>SpringBoot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Coverage currently at 42.1 % due to problems (should improve before submission)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33D07-AE69-4241-BA08-E65BFF9A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0" y="4193266"/>
            <a:ext cx="4058709" cy="25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D5-7C0C-49BF-8B50-4CE8791D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3196-AE27-4CDA-8663-4AEB040F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User stories I will cover on web page:</a:t>
            </a:r>
          </a:p>
          <a:p>
            <a:r>
              <a:rPr lang="en-GB" dirty="0">
                <a:solidFill>
                  <a:srgbClr val="00B0F0"/>
                </a:solidFill>
              </a:rPr>
              <a:t>CREATE and READ boat clubs</a:t>
            </a:r>
          </a:p>
          <a:p>
            <a:r>
              <a:rPr lang="en-GB" dirty="0">
                <a:solidFill>
                  <a:srgbClr val="00B0F0"/>
                </a:solidFill>
              </a:rPr>
              <a:t>CREATE boats</a:t>
            </a:r>
          </a:p>
          <a:p>
            <a:r>
              <a:rPr lang="en-GB" dirty="0">
                <a:solidFill>
                  <a:srgbClr val="00B0F0"/>
                </a:solidFill>
              </a:rPr>
              <a:t>UPDATE a boat club</a:t>
            </a:r>
          </a:p>
          <a:p>
            <a:r>
              <a:rPr lang="en-GB" dirty="0">
                <a:solidFill>
                  <a:srgbClr val="00B0F0"/>
                </a:solidFill>
              </a:rPr>
              <a:t>DELETE a boat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AC8C-00B3-48AC-902E-AF1AD5F4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09" y="4273523"/>
            <a:ext cx="3524431" cy="1035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2B38F-60E7-44AA-8DA7-C1635E4B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09" y="5448831"/>
            <a:ext cx="3664138" cy="95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B238C-52B9-45F1-856E-204A8384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12" y="4273523"/>
            <a:ext cx="3410125" cy="9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DDB0C-E83D-47C9-A788-BE79F14EE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12" y="5448831"/>
            <a:ext cx="3530781" cy="9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C0D25C-4E1B-4C1F-9318-96CE330A5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735" y="4791074"/>
            <a:ext cx="3473629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EDB9-30E0-42FF-939D-4971A85D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027C-C1E5-4226-8D9D-192E631FE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Managed to complete: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DBD1-E0EA-4129-A934-78D23BC9D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Fully functional web page (able to use CRUD)</a:t>
            </a:r>
          </a:p>
          <a:p>
            <a:r>
              <a:rPr lang="en-GB" dirty="0">
                <a:solidFill>
                  <a:srgbClr val="00B0F0"/>
                </a:solidFill>
              </a:rPr>
              <a:t>Controllers, services, domains for Boat and </a:t>
            </a:r>
            <a:r>
              <a:rPr lang="en-GB" dirty="0" err="1">
                <a:solidFill>
                  <a:srgbClr val="00B0F0"/>
                </a:solidFill>
              </a:rPr>
              <a:t>BoatClub</a:t>
            </a:r>
            <a:r>
              <a:rPr lang="en-GB" dirty="0">
                <a:solidFill>
                  <a:srgbClr val="00B0F0"/>
                </a:solidFill>
              </a:rPr>
              <a:t> classes on </a:t>
            </a:r>
            <a:r>
              <a:rPr lang="en-GB" dirty="0" err="1">
                <a:solidFill>
                  <a:srgbClr val="00B0F0"/>
                </a:solidFill>
              </a:rPr>
              <a:t>SpringBoot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Documentation (Risk assessment, ER and UML diagram)</a:t>
            </a:r>
          </a:p>
          <a:p>
            <a:r>
              <a:rPr lang="en-GB" dirty="0">
                <a:solidFill>
                  <a:srgbClr val="00B0F0"/>
                </a:solidFill>
              </a:rPr>
              <a:t>Mostly completed Jira board</a:t>
            </a:r>
          </a:p>
          <a:p>
            <a:r>
              <a:rPr lang="en-GB" dirty="0">
                <a:solidFill>
                  <a:srgbClr val="00B0F0"/>
                </a:solidFill>
              </a:rPr>
              <a:t>Selenium tests</a:t>
            </a:r>
          </a:p>
          <a:p>
            <a:r>
              <a:rPr lang="en-GB" dirty="0">
                <a:solidFill>
                  <a:srgbClr val="00B0F0"/>
                </a:solidFill>
              </a:rPr>
              <a:t>Fully working HTML and JS, sufficient styling using 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EE3F8-5791-47BA-895F-42037F2B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Remaining tasks: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01E1-2D0E-4049-BC60-9494293973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Fat .jar files for Selenium and </a:t>
            </a:r>
            <a:r>
              <a:rPr lang="en-GB" dirty="0" err="1">
                <a:solidFill>
                  <a:srgbClr val="00B0F0"/>
                </a:solidFill>
              </a:rPr>
              <a:t>SpringBoot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Merging final version from dev to main branch on GitHub</a:t>
            </a:r>
          </a:p>
          <a:p>
            <a:r>
              <a:rPr lang="en-GB" dirty="0">
                <a:solidFill>
                  <a:srgbClr val="00B0F0"/>
                </a:solidFill>
              </a:rPr>
              <a:t>Integration tests for </a:t>
            </a:r>
            <a:r>
              <a:rPr lang="en-GB" dirty="0" err="1">
                <a:solidFill>
                  <a:srgbClr val="00B0F0"/>
                </a:solidFill>
              </a:rPr>
              <a:t>BoatController</a:t>
            </a:r>
            <a:r>
              <a:rPr lang="en-GB" dirty="0">
                <a:solidFill>
                  <a:srgbClr val="00B0F0"/>
                </a:solidFill>
              </a:rPr>
              <a:t> due to problems</a:t>
            </a:r>
          </a:p>
        </p:txBody>
      </p:sp>
    </p:spTree>
    <p:extLst>
      <p:ext uri="{BB962C8B-B14F-4D97-AF65-F5344CB8AC3E}">
        <p14:creationId xmlns:p14="http://schemas.microsoft.com/office/powerpoint/2010/main" val="222951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4D2FD"/>
      </a:accent1>
      <a:accent2>
        <a:srgbClr val="27EDB5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HWA - Project</vt:lpstr>
      <vt:lpstr>Initial Approach to the Project</vt:lpstr>
      <vt:lpstr>PowerPoint Presentation</vt:lpstr>
      <vt:lpstr>Sprint Plan</vt:lpstr>
      <vt:lpstr>Consultant Journey</vt:lpstr>
      <vt:lpstr>Version Control Approach</vt:lpstr>
      <vt:lpstr>Testing</vt:lpstr>
      <vt:lpstr>Demonstration</vt:lpstr>
      <vt:lpstr>Sprint Review</vt:lpstr>
      <vt:lpstr>Sprint Retrospective</vt:lpstr>
      <vt:lpstr>Overall Conclusion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HWA - Project</dc:title>
  <dc:creator>Gabriel Jose</dc:creator>
  <cp:lastModifiedBy>Gabriel Jose</cp:lastModifiedBy>
  <cp:revision>4</cp:revision>
  <dcterms:created xsi:type="dcterms:W3CDTF">2021-11-15T21:25:35Z</dcterms:created>
  <dcterms:modified xsi:type="dcterms:W3CDTF">2021-11-21T22:42:16Z</dcterms:modified>
</cp:coreProperties>
</file>