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50" d="100"/>
          <a:sy n="50" d="100"/>
        </p:scale>
        <p:origin x="32" y="1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59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75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16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9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14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1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199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11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9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4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49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80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83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91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4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5830-938E-44EA-A744-1FEFFA37CDF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8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A521-58E5-4C74-9745-4F565DF30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HWA -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9B514-4ADF-49F3-A2B8-32E3800C8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Gabriel Jose</a:t>
            </a:r>
          </a:p>
        </p:txBody>
      </p:sp>
    </p:spTree>
    <p:extLst>
      <p:ext uri="{BB962C8B-B14F-4D97-AF65-F5344CB8AC3E}">
        <p14:creationId xmlns:p14="http://schemas.microsoft.com/office/powerpoint/2010/main" val="187457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B3FE-D3CA-421C-9053-084ECE8B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EF52-74FB-4E0B-9CCF-9E7DCEE65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went well?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4F4BA-B895-43F2-B05D-2937D50A6C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EB660-BE78-47DF-9044-8B5B6256F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What to do better next time?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62BAA-41FF-4D26-8CE4-6A73DA2602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23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4E85-6844-4C3A-A062-1704DF30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8749-417B-4A76-8430-759B3F01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43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CDC8-5B72-4F98-998E-16017915B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ACA22-635E-42C4-B0F9-673FEC920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32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33C3-A984-4315-B0FE-299A3200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2228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C99C-39C7-464C-A4A1-16C362DA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CC2F4-12EE-4BCA-8ED1-DDDBE8A7B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8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D52B-25E3-4153-A5CE-F4664495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Approach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B456-249E-4AE5-A63F-964F2F1B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67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9644-B633-4B0E-8BE4-BD1733C3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DFD8-BD11-4422-885D-F7325AB1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5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DE4B-EB23-4D3B-A155-0DE28119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17C5-FF3F-43C7-BA3C-29DF87AC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11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829D-34BF-4A7F-A22F-7233B826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5D36-1F7C-4FFE-9751-74C1EB0F2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34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4547-0A09-4E6C-A6CE-96CACD52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B2B6-C31B-4041-B3B6-F4EA5F81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41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15D5-7C0C-49BF-8B50-4CE8791D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3196-AE27-4CDA-8663-4AEB040F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4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EDB9-30E0-42FF-939D-4971A85D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5027C-C1E5-4226-8D9D-192E631FE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Managed to complete: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DDBD1-E0EA-4129-A934-78D23BC9D9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EE3F8-5791-47BA-895F-42037F2B6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Remaining tasks: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301E1-2D0E-4049-BC60-9494293973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124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4D2FD"/>
      </a:accent1>
      <a:accent2>
        <a:srgbClr val="27EDB5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52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HWA - Project</vt:lpstr>
      <vt:lpstr>Introduction</vt:lpstr>
      <vt:lpstr>Initial Approach to the Project</vt:lpstr>
      <vt:lpstr>Sprint Plan</vt:lpstr>
      <vt:lpstr>Consultant Journey</vt:lpstr>
      <vt:lpstr>Version Control</vt:lpstr>
      <vt:lpstr>Testing</vt:lpstr>
      <vt:lpstr>Demonstration</vt:lpstr>
      <vt:lpstr>Sprint Review</vt:lpstr>
      <vt:lpstr>Sprint Retrospective</vt:lpstr>
      <vt:lpstr>Overall Conclusion</vt:lpstr>
      <vt:lpstr>Thank you for listening!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HWA - Project</dc:title>
  <dc:creator>Gabriel Jose</dc:creator>
  <cp:lastModifiedBy>Gabriel Jose</cp:lastModifiedBy>
  <cp:revision>1</cp:revision>
  <dcterms:created xsi:type="dcterms:W3CDTF">2021-11-15T21:25:35Z</dcterms:created>
  <dcterms:modified xsi:type="dcterms:W3CDTF">2021-11-15T21:33:02Z</dcterms:modified>
</cp:coreProperties>
</file>