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23018-A4B8-4426-9DA8-AF123677DA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6F6B26-E960-4AAA-BB91-F4C656FF91FF}">
      <dgm:prSet/>
      <dgm:spPr/>
      <dgm:t>
        <a:bodyPr/>
        <a:lstStyle/>
        <a:p>
          <a:r>
            <a:rPr lang="en-US" b="0" dirty="0"/>
            <a:t> </a:t>
          </a:r>
          <a:r>
            <a:rPr lang="en-US" b="0" dirty="0" err="1"/>
            <a:t>Sequalize</a:t>
          </a:r>
          <a:endParaRPr lang="en-US" dirty="0"/>
        </a:p>
      </dgm:t>
    </dgm:pt>
    <dgm:pt modelId="{0C5D3235-A531-4EB9-8A59-C945F4C91864}" type="parTrans" cxnId="{FDE9AE6B-B7B9-47E5-86E6-2A786780BDD2}">
      <dgm:prSet/>
      <dgm:spPr/>
      <dgm:t>
        <a:bodyPr/>
        <a:lstStyle/>
        <a:p>
          <a:endParaRPr lang="en-US"/>
        </a:p>
      </dgm:t>
    </dgm:pt>
    <dgm:pt modelId="{E9C2FCD9-4F96-4E64-A6D4-6BEEB47BFD01}" type="sibTrans" cxnId="{FDE9AE6B-B7B9-47E5-86E6-2A786780BDD2}">
      <dgm:prSet/>
      <dgm:spPr/>
      <dgm:t>
        <a:bodyPr/>
        <a:lstStyle/>
        <a:p>
          <a:endParaRPr lang="en-US"/>
        </a:p>
      </dgm:t>
    </dgm:pt>
    <dgm:pt modelId="{7A7A81D2-1583-49EF-853E-A68A4F388868}">
      <dgm:prSet/>
      <dgm:spPr/>
      <dgm:t>
        <a:bodyPr/>
        <a:lstStyle/>
        <a:p>
          <a:r>
            <a:rPr lang="en-US" b="0" dirty="0"/>
            <a:t> MySQL</a:t>
          </a:r>
          <a:endParaRPr lang="en-US" dirty="0"/>
        </a:p>
      </dgm:t>
    </dgm:pt>
    <dgm:pt modelId="{D450C5BA-198D-4DD9-BD37-10C2FC1FDAE0}" type="parTrans" cxnId="{B95F8EFB-8889-4182-8922-FE01D369CC02}">
      <dgm:prSet/>
      <dgm:spPr/>
      <dgm:t>
        <a:bodyPr/>
        <a:lstStyle/>
        <a:p>
          <a:endParaRPr lang="en-US"/>
        </a:p>
      </dgm:t>
    </dgm:pt>
    <dgm:pt modelId="{56D87252-E321-4114-82A8-99D8C2A96DE0}" type="sibTrans" cxnId="{B95F8EFB-8889-4182-8922-FE01D369CC02}">
      <dgm:prSet/>
      <dgm:spPr/>
      <dgm:t>
        <a:bodyPr/>
        <a:lstStyle/>
        <a:p>
          <a:endParaRPr lang="en-US"/>
        </a:p>
      </dgm:t>
    </dgm:pt>
    <dgm:pt modelId="{1F295B94-AF71-4DA7-903C-C31F5419BD32}">
      <dgm:prSet/>
      <dgm:spPr/>
      <dgm:t>
        <a:bodyPr/>
        <a:lstStyle/>
        <a:p>
          <a:r>
            <a:rPr lang="en-US" b="0" dirty="0"/>
            <a:t>express</a:t>
          </a:r>
          <a:endParaRPr lang="en-US" dirty="0"/>
        </a:p>
      </dgm:t>
    </dgm:pt>
    <dgm:pt modelId="{DB2B51C9-35E9-4369-AAEF-D1E0E14DE3C7}" type="parTrans" cxnId="{CE445AAE-4035-4D9A-93CB-0F6BABAA26A1}">
      <dgm:prSet/>
      <dgm:spPr/>
      <dgm:t>
        <a:bodyPr/>
        <a:lstStyle/>
        <a:p>
          <a:endParaRPr lang="en-US"/>
        </a:p>
      </dgm:t>
    </dgm:pt>
    <dgm:pt modelId="{4164824D-AFF5-4230-9F0C-AC63A7E745C2}" type="sibTrans" cxnId="{CE445AAE-4035-4D9A-93CB-0F6BABAA26A1}">
      <dgm:prSet/>
      <dgm:spPr/>
      <dgm:t>
        <a:bodyPr/>
        <a:lstStyle/>
        <a:p>
          <a:endParaRPr lang="en-US"/>
        </a:p>
      </dgm:t>
    </dgm:pt>
    <dgm:pt modelId="{72C38ACD-4F52-4C4C-AAEF-906342AF9789}">
      <dgm:prSet/>
      <dgm:spPr/>
      <dgm:t>
        <a:bodyPr/>
        <a:lstStyle/>
        <a:p>
          <a:r>
            <a:rPr lang="en-US" b="0" dirty="0"/>
            <a:t>express-handlebars</a:t>
          </a:r>
          <a:endParaRPr lang="en-US" dirty="0"/>
        </a:p>
      </dgm:t>
    </dgm:pt>
    <dgm:pt modelId="{9F7408FB-02CE-4598-9C48-A6160464D155}" type="parTrans" cxnId="{DE000F73-D36B-43A9-B7D6-0186B71A0F3B}">
      <dgm:prSet/>
      <dgm:spPr/>
      <dgm:t>
        <a:bodyPr/>
        <a:lstStyle/>
        <a:p>
          <a:endParaRPr lang="en-US"/>
        </a:p>
      </dgm:t>
    </dgm:pt>
    <dgm:pt modelId="{6D4B8065-B497-46D5-AE13-CD4B5D15449F}" type="sibTrans" cxnId="{DE000F73-D36B-43A9-B7D6-0186B71A0F3B}">
      <dgm:prSet/>
      <dgm:spPr/>
      <dgm:t>
        <a:bodyPr/>
        <a:lstStyle/>
        <a:p>
          <a:endParaRPr lang="en-US"/>
        </a:p>
      </dgm:t>
    </dgm:pt>
    <dgm:pt modelId="{6121D9FE-2FF4-4638-9DDB-C97D543596BC}">
      <dgm:prSet/>
      <dgm:spPr/>
      <dgm:t>
        <a:bodyPr/>
        <a:lstStyle/>
        <a:p>
          <a:r>
            <a:rPr lang="en-US" b="0" dirty="0"/>
            <a:t>Bootstrap </a:t>
          </a:r>
          <a:endParaRPr lang="en-US" dirty="0"/>
        </a:p>
      </dgm:t>
    </dgm:pt>
    <dgm:pt modelId="{2742541C-0892-4419-BA96-74500646E2A8}" type="parTrans" cxnId="{5027D3A9-1415-4F48-8B15-2D167046FD9C}">
      <dgm:prSet/>
      <dgm:spPr/>
      <dgm:t>
        <a:bodyPr/>
        <a:lstStyle/>
        <a:p>
          <a:endParaRPr lang="en-US"/>
        </a:p>
      </dgm:t>
    </dgm:pt>
    <dgm:pt modelId="{A9C08EA1-7137-4BF1-A2C2-B66BF7AF9392}" type="sibTrans" cxnId="{5027D3A9-1415-4F48-8B15-2D167046FD9C}">
      <dgm:prSet/>
      <dgm:spPr/>
      <dgm:t>
        <a:bodyPr/>
        <a:lstStyle/>
        <a:p>
          <a:endParaRPr lang="en-US"/>
        </a:p>
      </dgm:t>
    </dgm:pt>
    <dgm:pt modelId="{EEB2B2CA-FFF1-4695-9BA3-C6ABF18CD421}">
      <dgm:prSet/>
      <dgm:spPr/>
      <dgm:t>
        <a:bodyPr/>
        <a:lstStyle/>
        <a:p>
          <a:r>
            <a:rPr lang="en-US" b="0" dirty="0" err="1"/>
            <a:t>FontAwesome</a:t>
          </a:r>
          <a:endParaRPr lang="en-US" dirty="0"/>
        </a:p>
      </dgm:t>
    </dgm:pt>
    <dgm:pt modelId="{6ABF15D3-6586-4004-9E86-E3B4E685BF69}" type="parTrans" cxnId="{1E61CC84-325E-4CA0-93DB-23A5A147CD00}">
      <dgm:prSet/>
      <dgm:spPr/>
      <dgm:t>
        <a:bodyPr/>
        <a:lstStyle/>
        <a:p>
          <a:endParaRPr lang="en-US"/>
        </a:p>
      </dgm:t>
    </dgm:pt>
    <dgm:pt modelId="{875EAF93-199A-49D1-BDEF-3F71798CC121}" type="sibTrans" cxnId="{1E61CC84-325E-4CA0-93DB-23A5A147CD00}">
      <dgm:prSet/>
      <dgm:spPr/>
      <dgm:t>
        <a:bodyPr/>
        <a:lstStyle/>
        <a:p>
          <a:endParaRPr lang="en-US"/>
        </a:p>
      </dgm:t>
    </dgm:pt>
    <dgm:pt modelId="{D4FE999C-D434-4307-B077-A963CA4CC230}">
      <dgm:prSet/>
      <dgm:spPr/>
      <dgm:t>
        <a:bodyPr/>
        <a:lstStyle/>
        <a:p>
          <a:r>
            <a:rPr lang="en-US" b="0" i="0" dirty="0" err="1"/>
            <a:t>TravelAdvice</a:t>
          </a:r>
          <a:r>
            <a:rPr lang="en-US" b="0" i="0" dirty="0"/>
            <a:t> </a:t>
          </a:r>
          <a:r>
            <a:rPr lang="en-US" b="0" dirty="0"/>
            <a:t>API</a:t>
          </a:r>
          <a:endParaRPr lang="en-US" dirty="0"/>
        </a:p>
      </dgm:t>
    </dgm:pt>
    <dgm:pt modelId="{758D8638-00C7-44B9-95C6-A5CFE546FF70}" type="parTrans" cxnId="{E2371A54-F737-438F-BE64-B6F1FF3748EE}">
      <dgm:prSet/>
      <dgm:spPr/>
      <dgm:t>
        <a:bodyPr/>
        <a:lstStyle/>
        <a:p>
          <a:endParaRPr lang="en-US"/>
        </a:p>
      </dgm:t>
    </dgm:pt>
    <dgm:pt modelId="{860D2396-19B6-4895-9BAA-22040D994224}" type="sibTrans" cxnId="{E2371A54-F737-438F-BE64-B6F1FF3748EE}">
      <dgm:prSet/>
      <dgm:spPr/>
      <dgm:t>
        <a:bodyPr/>
        <a:lstStyle/>
        <a:p>
          <a:endParaRPr lang="en-US"/>
        </a:p>
      </dgm:t>
    </dgm:pt>
    <dgm:pt modelId="{87ABC451-133D-4A25-ADBE-DACF68514561}">
      <dgm:prSet/>
      <dgm:spPr/>
      <dgm:t>
        <a:bodyPr/>
        <a:lstStyle/>
        <a:p>
          <a:r>
            <a:rPr lang="en-US" b="0" dirty="0"/>
            <a:t>Currency API</a:t>
          </a:r>
          <a:endParaRPr lang="en-US" dirty="0"/>
        </a:p>
      </dgm:t>
    </dgm:pt>
    <dgm:pt modelId="{215D0040-47ED-46B5-8215-B4D5766CD230}" type="parTrans" cxnId="{1A4FBDF2-2B34-41AD-AA70-6A3F657857E0}">
      <dgm:prSet/>
      <dgm:spPr/>
      <dgm:t>
        <a:bodyPr/>
        <a:lstStyle/>
        <a:p>
          <a:endParaRPr lang="en-US"/>
        </a:p>
      </dgm:t>
    </dgm:pt>
    <dgm:pt modelId="{304F41EA-3436-4837-8718-1C9A9F0635E9}" type="sibTrans" cxnId="{1A4FBDF2-2B34-41AD-AA70-6A3F657857E0}">
      <dgm:prSet/>
      <dgm:spPr/>
      <dgm:t>
        <a:bodyPr/>
        <a:lstStyle/>
        <a:p>
          <a:endParaRPr lang="en-US"/>
        </a:p>
      </dgm:t>
    </dgm:pt>
    <dgm:pt modelId="{A05E19B1-41DC-4E46-AB24-BB2E8B2BAA87}" type="pres">
      <dgm:prSet presAssocID="{43723018-A4B8-4426-9DA8-AF123677DAB1}" presName="diagram" presStyleCnt="0">
        <dgm:presLayoutVars>
          <dgm:dir/>
          <dgm:resizeHandles val="exact"/>
        </dgm:presLayoutVars>
      </dgm:prSet>
      <dgm:spPr/>
    </dgm:pt>
    <dgm:pt modelId="{B80E148E-DBAA-4F2A-BECC-8A36A7BAF841}" type="pres">
      <dgm:prSet presAssocID="{CB6F6B26-E960-4AAA-BB91-F4C656FF91FF}" presName="node" presStyleLbl="node1" presStyleIdx="0" presStyleCnt="8">
        <dgm:presLayoutVars>
          <dgm:bulletEnabled val="1"/>
        </dgm:presLayoutVars>
      </dgm:prSet>
      <dgm:spPr/>
    </dgm:pt>
    <dgm:pt modelId="{855C2194-9AD7-46CF-B999-8DB39791D414}" type="pres">
      <dgm:prSet presAssocID="{E9C2FCD9-4F96-4E64-A6D4-6BEEB47BFD01}" presName="sibTrans" presStyleCnt="0"/>
      <dgm:spPr/>
    </dgm:pt>
    <dgm:pt modelId="{60137972-D48B-4D10-88CB-68A7648FABAE}" type="pres">
      <dgm:prSet presAssocID="{7A7A81D2-1583-49EF-853E-A68A4F388868}" presName="node" presStyleLbl="node1" presStyleIdx="1" presStyleCnt="8">
        <dgm:presLayoutVars>
          <dgm:bulletEnabled val="1"/>
        </dgm:presLayoutVars>
      </dgm:prSet>
      <dgm:spPr/>
    </dgm:pt>
    <dgm:pt modelId="{9AE7AC72-C24D-4B9B-9D9C-F77062F1F7AA}" type="pres">
      <dgm:prSet presAssocID="{56D87252-E321-4114-82A8-99D8C2A96DE0}" presName="sibTrans" presStyleCnt="0"/>
      <dgm:spPr/>
    </dgm:pt>
    <dgm:pt modelId="{68557E23-7454-4E9B-99E7-8E4EFE830610}" type="pres">
      <dgm:prSet presAssocID="{1F295B94-AF71-4DA7-903C-C31F5419BD32}" presName="node" presStyleLbl="node1" presStyleIdx="2" presStyleCnt="8">
        <dgm:presLayoutVars>
          <dgm:bulletEnabled val="1"/>
        </dgm:presLayoutVars>
      </dgm:prSet>
      <dgm:spPr/>
    </dgm:pt>
    <dgm:pt modelId="{26602505-969D-4F94-8AF8-A45A57EE548B}" type="pres">
      <dgm:prSet presAssocID="{4164824D-AFF5-4230-9F0C-AC63A7E745C2}" presName="sibTrans" presStyleCnt="0"/>
      <dgm:spPr/>
    </dgm:pt>
    <dgm:pt modelId="{5C395C60-F65C-492E-97FE-8467C97B2C97}" type="pres">
      <dgm:prSet presAssocID="{72C38ACD-4F52-4C4C-AAEF-906342AF9789}" presName="node" presStyleLbl="node1" presStyleIdx="3" presStyleCnt="8">
        <dgm:presLayoutVars>
          <dgm:bulletEnabled val="1"/>
        </dgm:presLayoutVars>
      </dgm:prSet>
      <dgm:spPr/>
    </dgm:pt>
    <dgm:pt modelId="{75762E2C-5AD1-4566-AF86-05252AE347FA}" type="pres">
      <dgm:prSet presAssocID="{6D4B8065-B497-46D5-AE13-CD4B5D15449F}" presName="sibTrans" presStyleCnt="0"/>
      <dgm:spPr/>
    </dgm:pt>
    <dgm:pt modelId="{F081DA2B-554E-4835-A47A-610D01E0DC29}" type="pres">
      <dgm:prSet presAssocID="{6121D9FE-2FF4-4638-9DDB-C97D543596BC}" presName="node" presStyleLbl="node1" presStyleIdx="4" presStyleCnt="8">
        <dgm:presLayoutVars>
          <dgm:bulletEnabled val="1"/>
        </dgm:presLayoutVars>
      </dgm:prSet>
      <dgm:spPr/>
    </dgm:pt>
    <dgm:pt modelId="{2AB532D1-7B4E-4D0B-83C2-927954717465}" type="pres">
      <dgm:prSet presAssocID="{A9C08EA1-7137-4BF1-A2C2-B66BF7AF9392}" presName="sibTrans" presStyleCnt="0"/>
      <dgm:spPr/>
    </dgm:pt>
    <dgm:pt modelId="{26A0E108-3845-4D04-BC5C-E8C5F4896690}" type="pres">
      <dgm:prSet presAssocID="{EEB2B2CA-FFF1-4695-9BA3-C6ABF18CD421}" presName="node" presStyleLbl="node1" presStyleIdx="5" presStyleCnt="8">
        <dgm:presLayoutVars>
          <dgm:bulletEnabled val="1"/>
        </dgm:presLayoutVars>
      </dgm:prSet>
      <dgm:spPr/>
    </dgm:pt>
    <dgm:pt modelId="{E7A01FAC-DF11-4793-A3F6-84DAE081D721}" type="pres">
      <dgm:prSet presAssocID="{875EAF93-199A-49D1-BDEF-3F71798CC121}" presName="sibTrans" presStyleCnt="0"/>
      <dgm:spPr/>
    </dgm:pt>
    <dgm:pt modelId="{711A74CA-BC1C-43B4-9602-EA8BE8AD9F21}" type="pres">
      <dgm:prSet presAssocID="{D4FE999C-D434-4307-B077-A963CA4CC230}" presName="node" presStyleLbl="node1" presStyleIdx="6" presStyleCnt="8">
        <dgm:presLayoutVars>
          <dgm:bulletEnabled val="1"/>
        </dgm:presLayoutVars>
      </dgm:prSet>
      <dgm:spPr/>
    </dgm:pt>
    <dgm:pt modelId="{55D3C2EE-4CF5-4E12-8985-287DD7750708}" type="pres">
      <dgm:prSet presAssocID="{860D2396-19B6-4895-9BAA-22040D994224}" presName="sibTrans" presStyleCnt="0"/>
      <dgm:spPr/>
    </dgm:pt>
    <dgm:pt modelId="{39B8576F-5A55-4C2A-9BAE-AABFDC211000}" type="pres">
      <dgm:prSet presAssocID="{87ABC451-133D-4A25-ADBE-DACF68514561}" presName="node" presStyleLbl="node1" presStyleIdx="7" presStyleCnt="8">
        <dgm:presLayoutVars>
          <dgm:bulletEnabled val="1"/>
        </dgm:presLayoutVars>
      </dgm:prSet>
      <dgm:spPr/>
    </dgm:pt>
  </dgm:ptLst>
  <dgm:cxnLst>
    <dgm:cxn modelId="{3D17D317-BCBE-4306-9F32-740F6088FA78}" type="presOf" srcId="{EEB2B2CA-FFF1-4695-9BA3-C6ABF18CD421}" destId="{26A0E108-3845-4D04-BC5C-E8C5F4896690}" srcOrd="0" destOrd="0" presId="urn:microsoft.com/office/officeart/2005/8/layout/default"/>
    <dgm:cxn modelId="{9F1ADB22-C33C-4A3F-8A1D-4F2EDC6B78B6}" type="presOf" srcId="{43723018-A4B8-4426-9DA8-AF123677DAB1}" destId="{A05E19B1-41DC-4E46-AB24-BB2E8B2BAA87}" srcOrd="0" destOrd="0" presId="urn:microsoft.com/office/officeart/2005/8/layout/default"/>
    <dgm:cxn modelId="{1AE7B846-93C4-45B9-BF4F-F53B52009593}" type="presOf" srcId="{72C38ACD-4F52-4C4C-AAEF-906342AF9789}" destId="{5C395C60-F65C-492E-97FE-8467C97B2C97}" srcOrd="0" destOrd="0" presId="urn:microsoft.com/office/officeart/2005/8/layout/default"/>
    <dgm:cxn modelId="{FDE9AE6B-B7B9-47E5-86E6-2A786780BDD2}" srcId="{43723018-A4B8-4426-9DA8-AF123677DAB1}" destId="{CB6F6B26-E960-4AAA-BB91-F4C656FF91FF}" srcOrd="0" destOrd="0" parTransId="{0C5D3235-A531-4EB9-8A59-C945F4C91864}" sibTransId="{E9C2FCD9-4F96-4E64-A6D4-6BEEB47BFD01}"/>
    <dgm:cxn modelId="{702AFC6F-0131-4E28-81D0-2B6187B7B315}" type="presOf" srcId="{CB6F6B26-E960-4AAA-BB91-F4C656FF91FF}" destId="{B80E148E-DBAA-4F2A-BECC-8A36A7BAF841}" srcOrd="0" destOrd="0" presId="urn:microsoft.com/office/officeart/2005/8/layout/default"/>
    <dgm:cxn modelId="{05E37B52-6ED8-4C9D-84EE-B4E7E25BB24F}" type="presOf" srcId="{1F295B94-AF71-4DA7-903C-C31F5419BD32}" destId="{68557E23-7454-4E9B-99E7-8E4EFE830610}" srcOrd="0" destOrd="0" presId="urn:microsoft.com/office/officeart/2005/8/layout/default"/>
    <dgm:cxn modelId="{DE000F73-D36B-43A9-B7D6-0186B71A0F3B}" srcId="{43723018-A4B8-4426-9DA8-AF123677DAB1}" destId="{72C38ACD-4F52-4C4C-AAEF-906342AF9789}" srcOrd="3" destOrd="0" parTransId="{9F7408FB-02CE-4598-9C48-A6160464D155}" sibTransId="{6D4B8065-B497-46D5-AE13-CD4B5D15449F}"/>
    <dgm:cxn modelId="{E2371A54-F737-438F-BE64-B6F1FF3748EE}" srcId="{43723018-A4B8-4426-9DA8-AF123677DAB1}" destId="{D4FE999C-D434-4307-B077-A963CA4CC230}" srcOrd="6" destOrd="0" parTransId="{758D8638-00C7-44B9-95C6-A5CFE546FF70}" sibTransId="{860D2396-19B6-4895-9BAA-22040D994224}"/>
    <dgm:cxn modelId="{CED2E677-9C52-4FA6-AF3D-BB40BA9367D0}" type="presOf" srcId="{6121D9FE-2FF4-4638-9DDB-C97D543596BC}" destId="{F081DA2B-554E-4835-A47A-610D01E0DC29}" srcOrd="0" destOrd="0" presId="urn:microsoft.com/office/officeart/2005/8/layout/default"/>
    <dgm:cxn modelId="{1E61CC84-325E-4CA0-93DB-23A5A147CD00}" srcId="{43723018-A4B8-4426-9DA8-AF123677DAB1}" destId="{EEB2B2CA-FFF1-4695-9BA3-C6ABF18CD421}" srcOrd="5" destOrd="0" parTransId="{6ABF15D3-6586-4004-9E86-E3B4E685BF69}" sibTransId="{875EAF93-199A-49D1-BDEF-3F71798CC121}"/>
    <dgm:cxn modelId="{5027D3A9-1415-4F48-8B15-2D167046FD9C}" srcId="{43723018-A4B8-4426-9DA8-AF123677DAB1}" destId="{6121D9FE-2FF4-4638-9DDB-C97D543596BC}" srcOrd="4" destOrd="0" parTransId="{2742541C-0892-4419-BA96-74500646E2A8}" sibTransId="{A9C08EA1-7137-4BF1-A2C2-B66BF7AF9392}"/>
    <dgm:cxn modelId="{CE445AAE-4035-4D9A-93CB-0F6BABAA26A1}" srcId="{43723018-A4B8-4426-9DA8-AF123677DAB1}" destId="{1F295B94-AF71-4DA7-903C-C31F5419BD32}" srcOrd="2" destOrd="0" parTransId="{DB2B51C9-35E9-4369-AAEF-D1E0E14DE3C7}" sibTransId="{4164824D-AFF5-4230-9F0C-AC63A7E745C2}"/>
    <dgm:cxn modelId="{1CEC51B9-4E8A-41A6-A19C-214BBF28E10F}" type="presOf" srcId="{87ABC451-133D-4A25-ADBE-DACF68514561}" destId="{39B8576F-5A55-4C2A-9BAE-AABFDC211000}" srcOrd="0" destOrd="0" presId="urn:microsoft.com/office/officeart/2005/8/layout/default"/>
    <dgm:cxn modelId="{1A4FBDF2-2B34-41AD-AA70-6A3F657857E0}" srcId="{43723018-A4B8-4426-9DA8-AF123677DAB1}" destId="{87ABC451-133D-4A25-ADBE-DACF68514561}" srcOrd="7" destOrd="0" parTransId="{215D0040-47ED-46B5-8215-B4D5766CD230}" sibTransId="{304F41EA-3436-4837-8718-1C9A9F0635E9}"/>
    <dgm:cxn modelId="{4E1938FB-602C-41CD-8D2C-053B9A6CA956}" type="presOf" srcId="{7A7A81D2-1583-49EF-853E-A68A4F388868}" destId="{60137972-D48B-4D10-88CB-68A7648FABAE}" srcOrd="0" destOrd="0" presId="urn:microsoft.com/office/officeart/2005/8/layout/default"/>
    <dgm:cxn modelId="{B95F8EFB-8889-4182-8922-FE01D369CC02}" srcId="{43723018-A4B8-4426-9DA8-AF123677DAB1}" destId="{7A7A81D2-1583-49EF-853E-A68A4F388868}" srcOrd="1" destOrd="0" parTransId="{D450C5BA-198D-4DD9-BD37-10C2FC1FDAE0}" sibTransId="{56D87252-E321-4114-82A8-99D8C2A96DE0}"/>
    <dgm:cxn modelId="{9A6019FE-7ECE-470F-B78C-D90739CDF354}" type="presOf" srcId="{D4FE999C-D434-4307-B077-A963CA4CC230}" destId="{711A74CA-BC1C-43B4-9602-EA8BE8AD9F21}" srcOrd="0" destOrd="0" presId="urn:microsoft.com/office/officeart/2005/8/layout/default"/>
    <dgm:cxn modelId="{489E385C-DE77-4CFF-9840-AEE7E27C5472}" type="presParOf" srcId="{A05E19B1-41DC-4E46-AB24-BB2E8B2BAA87}" destId="{B80E148E-DBAA-4F2A-BECC-8A36A7BAF841}" srcOrd="0" destOrd="0" presId="urn:microsoft.com/office/officeart/2005/8/layout/default"/>
    <dgm:cxn modelId="{DB40FA1F-4C6B-40E0-A3D7-346DF892B4CF}" type="presParOf" srcId="{A05E19B1-41DC-4E46-AB24-BB2E8B2BAA87}" destId="{855C2194-9AD7-46CF-B999-8DB39791D414}" srcOrd="1" destOrd="0" presId="urn:microsoft.com/office/officeart/2005/8/layout/default"/>
    <dgm:cxn modelId="{D542F424-F47C-4D84-A33E-0F7DD165166F}" type="presParOf" srcId="{A05E19B1-41DC-4E46-AB24-BB2E8B2BAA87}" destId="{60137972-D48B-4D10-88CB-68A7648FABAE}" srcOrd="2" destOrd="0" presId="urn:microsoft.com/office/officeart/2005/8/layout/default"/>
    <dgm:cxn modelId="{F729E58A-CF36-4F34-8AD4-0731FBA4CE53}" type="presParOf" srcId="{A05E19B1-41DC-4E46-AB24-BB2E8B2BAA87}" destId="{9AE7AC72-C24D-4B9B-9D9C-F77062F1F7AA}" srcOrd="3" destOrd="0" presId="urn:microsoft.com/office/officeart/2005/8/layout/default"/>
    <dgm:cxn modelId="{98248ADA-8D57-4CE7-8021-EB3DF7811D5D}" type="presParOf" srcId="{A05E19B1-41DC-4E46-AB24-BB2E8B2BAA87}" destId="{68557E23-7454-4E9B-99E7-8E4EFE830610}" srcOrd="4" destOrd="0" presId="urn:microsoft.com/office/officeart/2005/8/layout/default"/>
    <dgm:cxn modelId="{EA573437-A3CB-437F-A5C1-7E8B7716B97E}" type="presParOf" srcId="{A05E19B1-41DC-4E46-AB24-BB2E8B2BAA87}" destId="{26602505-969D-4F94-8AF8-A45A57EE548B}" srcOrd="5" destOrd="0" presId="urn:microsoft.com/office/officeart/2005/8/layout/default"/>
    <dgm:cxn modelId="{0A5A9956-CEFA-464A-8D15-DE1699566850}" type="presParOf" srcId="{A05E19B1-41DC-4E46-AB24-BB2E8B2BAA87}" destId="{5C395C60-F65C-492E-97FE-8467C97B2C97}" srcOrd="6" destOrd="0" presId="urn:microsoft.com/office/officeart/2005/8/layout/default"/>
    <dgm:cxn modelId="{F862349F-51DF-4A9A-A578-480400CEFC2A}" type="presParOf" srcId="{A05E19B1-41DC-4E46-AB24-BB2E8B2BAA87}" destId="{75762E2C-5AD1-4566-AF86-05252AE347FA}" srcOrd="7" destOrd="0" presId="urn:microsoft.com/office/officeart/2005/8/layout/default"/>
    <dgm:cxn modelId="{1BC4DD0A-7333-456E-8478-7F83782355D9}" type="presParOf" srcId="{A05E19B1-41DC-4E46-AB24-BB2E8B2BAA87}" destId="{F081DA2B-554E-4835-A47A-610D01E0DC29}" srcOrd="8" destOrd="0" presId="urn:microsoft.com/office/officeart/2005/8/layout/default"/>
    <dgm:cxn modelId="{598133BD-9ACA-4D11-A8BE-FE102D5C4619}" type="presParOf" srcId="{A05E19B1-41DC-4E46-AB24-BB2E8B2BAA87}" destId="{2AB532D1-7B4E-4D0B-83C2-927954717465}" srcOrd="9" destOrd="0" presId="urn:microsoft.com/office/officeart/2005/8/layout/default"/>
    <dgm:cxn modelId="{53EADBBB-1350-4D03-BABB-01D9961AB7A4}" type="presParOf" srcId="{A05E19B1-41DC-4E46-AB24-BB2E8B2BAA87}" destId="{26A0E108-3845-4D04-BC5C-E8C5F4896690}" srcOrd="10" destOrd="0" presId="urn:microsoft.com/office/officeart/2005/8/layout/default"/>
    <dgm:cxn modelId="{934D3D33-4299-43F8-A5F9-64968EB46613}" type="presParOf" srcId="{A05E19B1-41DC-4E46-AB24-BB2E8B2BAA87}" destId="{E7A01FAC-DF11-4793-A3F6-84DAE081D721}" srcOrd="11" destOrd="0" presId="urn:microsoft.com/office/officeart/2005/8/layout/default"/>
    <dgm:cxn modelId="{E939AC22-F7DB-462F-A401-AE818D48F9EA}" type="presParOf" srcId="{A05E19B1-41DC-4E46-AB24-BB2E8B2BAA87}" destId="{711A74CA-BC1C-43B4-9602-EA8BE8AD9F21}" srcOrd="12" destOrd="0" presId="urn:microsoft.com/office/officeart/2005/8/layout/default"/>
    <dgm:cxn modelId="{0FC1C3F7-6E2F-4D13-A4DA-AE1D77C202C0}" type="presParOf" srcId="{A05E19B1-41DC-4E46-AB24-BB2E8B2BAA87}" destId="{55D3C2EE-4CF5-4E12-8985-287DD7750708}" srcOrd="13" destOrd="0" presId="urn:microsoft.com/office/officeart/2005/8/layout/default"/>
    <dgm:cxn modelId="{C716BA4F-DA98-4887-BB85-D96BD21971E3}" type="presParOf" srcId="{A05E19B1-41DC-4E46-AB24-BB2E8B2BAA87}" destId="{39B8576F-5A55-4C2A-9BAE-AABFDC21100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148E-DBAA-4F2A-BECC-8A36A7BAF841}">
      <dsp:nvSpPr>
        <dsp:cNvPr id="0" name=""/>
        <dsp:cNvSpPr/>
      </dsp:nvSpPr>
      <dsp:spPr>
        <a:xfrm>
          <a:off x="3198" y="90363"/>
          <a:ext cx="2537086" cy="1522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 </a:t>
          </a:r>
          <a:r>
            <a:rPr lang="en-US" sz="4300" b="0" kern="1200" dirty="0" err="1"/>
            <a:t>Sequalize</a:t>
          </a:r>
          <a:endParaRPr lang="en-US" sz="4300" kern="1200" dirty="0"/>
        </a:p>
      </dsp:txBody>
      <dsp:txXfrm>
        <a:off x="3198" y="90363"/>
        <a:ext cx="2537086" cy="1522252"/>
      </dsp:txXfrm>
    </dsp:sp>
    <dsp:sp modelId="{60137972-D48B-4D10-88CB-68A7648FABAE}">
      <dsp:nvSpPr>
        <dsp:cNvPr id="0" name=""/>
        <dsp:cNvSpPr/>
      </dsp:nvSpPr>
      <dsp:spPr>
        <a:xfrm>
          <a:off x="2793993" y="90363"/>
          <a:ext cx="2537086" cy="15222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 MySQL</a:t>
          </a:r>
          <a:endParaRPr lang="en-US" sz="4300" kern="1200" dirty="0"/>
        </a:p>
      </dsp:txBody>
      <dsp:txXfrm>
        <a:off x="2793993" y="90363"/>
        <a:ext cx="2537086" cy="1522252"/>
      </dsp:txXfrm>
    </dsp:sp>
    <dsp:sp modelId="{68557E23-7454-4E9B-99E7-8E4EFE830610}">
      <dsp:nvSpPr>
        <dsp:cNvPr id="0" name=""/>
        <dsp:cNvSpPr/>
      </dsp:nvSpPr>
      <dsp:spPr>
        <a:xfrm>
          <a:off x="5584788" y="90363"/>
          <a:ext cx="2537086" cy="15222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express</a:t>
          </a:r>
          <a:endParaRPr lang="en-US" sz="4300" kern="1200" dirty="0"/>
        </a:p>
      </dsp:txBody>
      <dsp:txXfrm>
        <a:off x="5584788" y="90363"/>
        <a:ext cx="2537086" cy="1522252"/>
      </dsp:txXfrm>
    </dsp:sp>
    <dsp:sp modelId="{5C395C60-F65C-492E-97FE-8467C97B2C97}">
      <dsp:nvSpPr>
        <dsp:cNvPr id="0" name=""/>
        <dsp:cNvSpPr/>
      </dsp:nvSpPr>
      <dsp:spPr>
        <a:xfrm>
          <a:off x="8375584" y="90363"/>
          <a:ext cx="2537086" cy="15222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express-handlebars</a:t>
          </a:r>
          <a:endParaRPr lang="en-US" sz="4300" kern="1200" dirty="0"/>
        </a:p>
      </dsp:txBody>
      <dsp:txXfrm>
        <a:off x="8375584" y="90363"/>
        <a:ext cx="2537086" cy="1522252"/>
      </dsp:txXfrm>
    </dsp:sp>
    <dsp:sp modelId="{F081DA2B-554E-4835-A47A-610D01E0DC29}">
      <dsp:nvSpPr>
        <dsp:cNvPr id="0" name=""/>
        <dsp:cNvSpPr/>
      </dsp:nvSpPr>
      <dsp:spPr>
        <a:xfrm>
          <a:off x="3198" y="1866324"/>
          <a:ext cx="2537086" cy="15222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Bootstrap </a:t>
          </a:r>
          <a:endParaRPr lang="en-US" sz="4300" kern="1200" dirty="0"/>
        </a:p>
      </dsp:txBody>
      <dsp:txXfrm>
        <a:off x="3198" y="1866324"/>
        <a:ext cx="2537086" cy="1522252"/>
      </dsp:txXfrm>
    </dsp:sp>
    <dsp:sp modelId="{26A0E108-3845-4D04-BC5C-E8C5F4896690}">
      <dsp:nvSpPr>
        <dsp:cNvPr id="0" name=""/>
        <dsp:cNvSpPr/>
      </dsp:nvSpPr>
      <dsp:spPr>
        <a:xfrm>
          <a:off x="2793993" y="1866324"/>
          <a:ext cx="2537086" cy="1522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 err="1"/>
            <a:t>FontAwesome</a:t>
          </a:r>
          <a:endParaRPr lang="en-US" sz="4300" kern="1200" dirty="0"/>
        </a:p>
      </dsp:txBody>
      <dsp:txXfrm>
        <a:off x="2793993" y="1866324"/>
        <a:ext cx="2537086" cy="1522252"/>
      </dsp:txXfrm>
    </dsp:sp>
    <dsp:sp modelId="{711A74CA-BC1C-43B4-9602-EA8BE8AD9F21}">
      <dsp:nvSpPr>
        <dsp:cNvPr id="0" name=""/>
        <dsp:cNvSpPr/>
      </dsp:nvSpPr>
      <dsp:spPr>
        <a:xfrm>
          <a:off x="5584788" y="1866324"/>
          <a:ext cx="2537086" cy="15222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 err="1"/>
            <a:t>TravelAdvice</a:t>
          </a:r>
          <a:r>
            <a:rPr lang="en-US" sz="4300" b="0" i="0" kern="1200" dirty="0"/>
            <a:t> </a:t>
          </a:r>
          <a:r>
            <a:rPr lang="en-US" sz="4300" b="0" kern="1200" dirty="0"/>
            <a:t>API</a:t>
          </a:r>
          <a:endParaRPr lang="en-US" sz="4300" kern="1200" dirty="0"/>
        </a:p>
      </dsp:txBody>
      <dsp:txXfrm>
        <a:off x="5584788" y="1866324"/>
        <a:ext cx="2537086" cy="1522252"/>
      </dsp:txXfrm>
    </dsp:sp>
    <dsp:sp modelId="{39B8576F-5A55-4C2A-9BAE-AABFDC211000}">
      <dsp:nvSpPr>
        <dsp:cNvPr id="0" name=""/>
        <dsp:cNvSpPr/>
      </dsp:nvSpPr>
      <dsp:spPr>
        <a:xfrm>
          <a:off x="8375584" y="1866324"/>
          <a:ext cx="2537086" cy="15222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Currency API</a:t>
          </a:r>
          <a:endParaRPr lang="en-US" sz="4300" kern="1200" dirty="0"/>
        </a:p>
      </dsp:txBody>
      <dsp:txXfrm>
        <a:off x="8375584" y="1866324"/>
        <a:ext cx="2537086" cy="1522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2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5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07E89-9C89-4219-A3D7-9D3A6A9BF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Vireo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E8C8-CE6E-428C-891B-07431F41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038779" cy="1305066"/>
          </a:xfrm>
        </p:spPr>
        <p:txBody>
          <a:bodyPr>
            <a:normAutofit/>
          </a:bodyPr>
          <a:lstStyle/>
          <a:p>
            <a:r>
              <a:rPr lang="en-US" dirty="0"/>
              <a:t>Project 2 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EC7"/>
          </a:solidFill>
          <a:ln w="38100" cap="rnd">
            <a:solidFill>
              <a:srgbClr val="969E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se-up of leafy water droplets">
            <a:extLst>
              <a:ext uri="{FF2B5EF4-FFF2-40B4-BE49-F238E27FC236}">
                <a16:creationId xmlns:a16="http://schemas.microsoft.com/office/drawing/2014/main" id="{AAF031D4-9999-4957-ABAB-8ED46739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2" r="4082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6737829-DF86-42FE-ADEC-3816423B6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75" y="2195888"/>
            <a:ext cx="2410961" cy="17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6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22750-C265-4FB0-8F58-EE04A3F6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meet the VIREO team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with a pink umbrella&#10;&#10;Description automatically generated with low confidence">
            <a:extLst>
              <a:ext uri="{FF2B5EF4-FFF2-40B4-BE49-F238E27FC236}">
                <a16:creationId xmlns:a16="http://schemas.microsoft.com/office/drawing/2014/main" id="{4D6CD791-E767-48A2-9C6F-B9D14D8F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91" y="3330410"/>
            <a:ext cx="2720160" cy="27201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741B4-38B3-4736-AD51-4178531C2E4C}"/>
              </a:ext>
            </a:extLst>
          </p:cNvPr>
          <p:cNvSpPr txBox="1"/>
          <p:nvPr/>
        </p:nvSpPr>
        <p:spPr>
          <a:xfrm flipH="1">
            <a:off x="9070925" y="6050570"/>
            <a:ext cx="2313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gency FB" panose="020B0503020202020204" pitchFamily="34" charset="0"/>
              </a:rPr>
              <a:t>Kristina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DCFB51-4EFF-47B1-938D-107855E485D4}"/>
              </a:ext>
            </a:extLst>
          </p:cNvPr>
          <p:cNvSpPr txBox="1"/>
          <p:nvPr/>
        </p:nvSpPr>
        <p:spPr>
          <a:xfrm flipH="1">
            <a:off x="5407105" y="6091639"/>
            <a:ext cx="2000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gency FB" panose="020B0503020202020204" pitchFamily="34" charset="0"/>
              </a:rPr>
              <a:t>Gabriel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0EE24-8489-4179-B1EE-722BD140DD20}"/>
              </a:ext>
            </a:extLst>
          </p:cNvPr>
          <p:cNvSpPr txBox="1"/>
          <p:nvPr/>
        </p:nvSpPr>
        <p:spPr>
          <a:xfrm flipH="1">
            <a:off x="1596701" y="6103974"/>
            <a:ext cx="2146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gency FB" panose="020B0503020202020204" pitchFamily="34" charset="0"/>
                <a:cs typeface="Angsana New" panose="02020603050405020304" pitchFamily="18" charset="-34"/>
              </a:rPr>
              <a:t>Jonathan</a:t>
            </a:r>
          </a:p>
        </p:txBody>
      </p:sp>
      <p:pic>
        <p:nvPicPr>
          <p:cNvPr id="18" name="Picture 17" descr="A picture containing outdoor, building, person, person&#10;&#10;Description automatically generated">
            <a:extLst>
              <a:ext uri="{FF2B5EF4-FFF2-40B4-BE49-F238E27FC236}">
                <a16:creationId xmlns:a16="http://schemas.microsoft.com/office/drawing/2014/main" id="{28D9C249-7A90-405C-8B2E-D94E16023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9" y="3293129"/>
            <a:ext cx="2711295" cy="2712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E7FE5AA-BC24-4612-BFEC-A4561C95A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01" y="3293129"/>
            <a:ext cx="2757441" cy="27574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269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D2E6170-CCDA-4A8E-93E5-71658BFB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67F9A-5192-4982-96A9-69E9B717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19" y="2383514"/>
            <a:ext cx="4031879" cy="2704780"/>
          </a:xfrm>
        </p:spPr>
        <p:txBody>
          <a:bodyPr>
            <a:normAutofit/>
          </a:bodyPr>
          <a:lstStyle/>
          <a:p>
            <a:r>
              <a:rPr lang="en-US" sz="7200" dirty="0"/>
              <a:t>concept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80EBCDD-54A3-491E-9753-1240601E7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969EC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7618-03A1-41DF-8A39-6BC7A439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151" y="459726"/>
            <a:ext cx="6385647" cy="672917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badi" panose="020B0604020104020204" pitchFamily="34" charset="0"/>
              </a:rPr>
              <a:t>We created the VIREO app</a:t>
            </a: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 to provide an information for users upon request to manage and prepare for their next trip. After choosing a countr</a:t>
            </a:r>
            <a:r>
              <a:rPr lang="en-US" sz="1800" dirty="0">
                <a:solidFill>
                  <a:srgbClr val="FFFFFF"/>
                </a:solidFill>
                <a:latin typeface="Abadi" panose="020B0604020104020204" pitchFamily="34" charset="0"/>
              </a:rPr>
              <a:t>y u</a:t>
            </a: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sers will be provided with descriptions like 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Key Phrases in native language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  <a:latin typeface="Abadi" panose="020B0604020104020204" pitchFamily="34" charset="0"/>
              </a:rPr>
              <a:t>C</a:t>
            </a: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urrency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5-top Restaurants, Museums, Sightseeing Spots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Fun fact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FFFF"/>
                </a:solidFill>
                <a:latin typeface="Abadi" panose="020B0604020104020204" pitchFamily="34" charset="0"/>
              </a:rPr>
              <a:t>T</a:t>
            </a: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ravel </a:t>
            </a:r>
            <a:r>
              <a:rPr lang="en-US" sz="1800" dirty="0">
                <a:solidFill>
                  <a:srgbClr val="FFFFFF"/>
                </a:solidFill>
                <a:latin typeface="Abadi" panose="020B0604020104020204" pitchFamily="34" charset="0"/>
              </a:rPr>
              <a:t>R</a:t>
            </a:r>
            <a:r>
              <a:rPr lang="en-US" sz="1800" b="0" dirty="0">
                <a:solidFill>
                  <a:srgbClr val="FFFFFF"/>
                </a:solidFill>
                <a:latin typeface="Abadi" panose="020B0604020104020204" pitchFamily="34" charset="0"/>
              </a:rPr>
              <a:t>estrictions during COVID-19 Users can also create a post about their recent trip and read other users posts.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CPU with binary numbers and blueprint">
            <a:extLst>
              <a:ext uri="{FF2B5EF4-FFF2-40B4-BE49-F238E27FC236}">
                <a16:creationId xmlns:a16="http://schemas.microsoft.com/office/drawing/2014/main" id="{89EE9FCF-61B0-4AAB-8CAD-AFE4E71E9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5E4B3-CEE4-4797-9F72-C3CAE811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/>
              <a:t>technologies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2C8C0-6E3E-46A4-9138-1F9F191E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41" y="942791"/>
            <a:ext cx="11056499" cy="1005936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For this project we used: </a:t>
            </a:r>
            <a:br>
              <a:rPr lang="en-US" sz="4000" b="0" dirty="0">
                <a:effectLst/>
                <a:latin typeface="Consolas" panose="020B0609020204030204" pitchFamily="49" charset="0"/>
              </a:rPr>
            </a:br>
            <a:endParaRPr lang="en-US" sz="4000" dirty="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69EC7"/>
          </a:solidFill>
          <a:ln w="34925">
            <a:solidFill>
              <a:srgbClr val="969E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189EB-C9C2-420C-8A5E-805B20C34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2746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82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A9667-53F3-4755-B996-654347A2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969EC7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DE4C-734E-4645-AE28-B5603AA5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Click here: https://peaceful-peak-47552.herokuapp.com/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EC7"/>
          </a:solidFill>
          <a:ln w="38100" cap="rnd">
            <a:solidFill>
              <a:srgbClr val="969E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969EC7"/>
          </a:solidFill>
          <a:ln w="25400">
            <a:solidFill>
              <a:srgbClr val="969E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2D7E3-73AE-42E0-9C61-6726D7E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E144-84ED-4608-AD2A-B602BE68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Seeding the database through node</a:t>
            </a:r>
          </a:p>
          <a:p>
            <a:r>
              <a:rPr lang="en-US" dirty="0">
                <a:solidFill>
                  <a:schemeClr val="bg1"/>
                </a:solidFill>
                <a:latin typeface="Slack-Lato"/>
              </a:rPr>
              <a:t>Adding an animation spinner</a:t>
            </a:r>
          </a:p>
          <a:p>
            <a:r>
              <a:rPr lang="en-US" dirty="0">
                <a:solidFill>
                  <a:schemeClr val="bg1"/>
                </a:solidFill>
                <a:latin typeface="Slack-Lato"/>
              </a:rPr>
              <a:t>Incorporating an image into the user blog post</a:t>
            </a:r>
          </a:p>
          <a:p>
            <a:r>
              <a:rPr lang="en-US" dirty="0">
                <a:solidFill>
                  <a:schemeClr val="bg1"/>
                </a:solidFill>
                <a:latin typeface="Slack-Lato"/>
              </a:rPr>
              <a:t>API limitations</a:t>
            </a:r>
          </a:p>
        </p:txBody>
      </p:sp>
    </p:spTree>
    <p:extLst>
      <p:ext uri="{BB962C8B-B14F-4D97-AF65-F5344CB8AC3E}">
        <p14:creationId xmlns:p14="http://schemas.microsoft.com/office/powerpoint/2010/main" val="14189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969EC7"/>
          </a:solidFill>
          <a:ln w="25400">
            <a:solidFill>
              <a:srgbClr val="969E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2D7E3-73AE-42E0-9C61-6726D7E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Future developments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E144-84ED-4608-AD2A-B602BE68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Implement user interactivity by adding new countries</a:t>
            </a:r>
          </a:p>
          <a:p>
            <a:r>
              <a:rPr lang="en-US" dirty="0">
                <a:solidFill>
                  <a:schemeClr val="bg1"/>
                </a:solidFill>
                <a:latin typeface="Slack-Lato"/>
              </a:rPr>
              <a:t>User Authentication</a:t>
            </a:r>
          </a:p>
          <a:p>
            <a:r>
              <a:rPr lang="en-US" dirty="0">
                <a:solidFill>
                  <a:schemeClr val="bg1"/>
                </a:solidFill>
                <a:latin typeface="Slack-Lato"/>
              </a:rPr>
              <a:t>Add a player for a language tutorial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8385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Your Attention Any Questions Gif">
            <a:extLst>
              <a:ext uri="{FF2B5EF4-FFF2-40B4-BE49-F238E27FC236}">
                <a16:creationId xmlns:a16="http://schemas.microsoft.com/office/drawing/2014/main" id="{49E0FBB6-16A5-4587-87D6-834D58D35A2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43" y="1827103"/>
            <a:ext cx="9844640" cy="44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731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7E2"/>
      </a:lt2>
      <a:accent1>
        <a:srgbClr val="969EC7"/>
      </a:accent1>
      <a:accent2>
        <a:srgbClr val="7EA1BA"/>
      </a:accent2>
      <a:accent3>
        <a:srgbClr val="81ACAC"/>
      </a:accent3>
      <a:accent4>
        <a:srgbClr val="76AE97"/>
      </a:accent4>
      <a:accent5>
        <a:srgbClr val="83AE8B"/>
      </a:accent5>
      <a:accent6>
        <a:srgbClr val="85B077"/>
      </a:accent6>
      <a:hlink>
        <a:srgbClr val="8C835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1055</TotalTime>
  <Words>149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Abadi</vt:lpstr>
      <vt:lpstr>Agency FB</vt:lpstr>
      <vt:lpstr>Arial</vt:lpstr>
      <vt:lpstr>Consolas</vt:lpstr>
      <vt:lpstr>Courier New</vt:lpstr>
      <vt:lpstr>Modern Love</vt:lpstr>
      <vt:lpstr>Slack-Lato</vt:lpstr>
      <vt:lpstr>The Hand</vt:lpstr>
      <vt:lpstr>SketchyVTI</vt:lpstr>
      <vt:lpstr>Vireo</vt:lpstr>
      <vt:lpstr>meet the VIREO team</vt:lpstr>
      <vt:lpstr>concept</vt:lpstr>
      <vt:lpstr>technologies</vt:lpstr>
      <vt:lpstr>For this project we used:  </vt:lpstr>
      <vt:lpstr>Demo</vt:lpstr>
      <vt:lpstr>Challenges</vt:lpstr>
      <vt:lpstr>Future developments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Vireo</dc:title>
  <dc:creator>Kristina Yankovskaya</dc:creator>
  <cp:lastModifiedBy>Kristina Yankovskaya</cp:lastModifiedBy>
  <cp:revision>51</cp:revision>
  <dcterms:created xsi:type="dcterms:W3CDTF">2021-02-27T16:18:58Z</dcterms:created>
  <dcterms:modified xsi:type="dcterms:W3CDTF">2021-03-02T01:00:38Z</dcterms:modified>
</cp:coreProperties>
</file>