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B 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ddd542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ddd542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01a6400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01a6400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f5bca2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f5bca2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2eec87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2eec87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f5bca21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f5bca21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5bca21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5bca21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5bca21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5bca21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f5bca21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f5bca21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f5bca21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f5bca21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f5bca21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f5bca21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66666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b="1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B Garamond"/>
              <a:buChar char="●"/>
              <a:defRPr b="1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○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■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●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○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■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●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○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■"/>
              <a:defRPr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112" y="1282912"/>
            <a:ext cx="2449775" cy="2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1155925"/>
            <a:ext cx="91440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EB Garamond"/>
                <a:ea typeface="EB Garamond"/>
                <a:cs typeface="EB Garamond"/>
                <a:sym typeface="EB Garamond"/>
              </a:rPr>
              <a:t>DnDBetter</a:t>
            </a:r>
            <a:endParaRPr b="1" sz="1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2625" y="4136200"/>
            <a:ext cx="6149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Gabe Lapham, Tyler Catuncan, Jonathan Clark, Seungwoo An, Zichen Fu, Triton &amp; Cooper Sarphie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Improved?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165950" y="910575"/>
            <a:ext cx="68121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Feedback system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Mobile version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Randomly generating the character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Importing / exporting the character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990200" y="1856850"/>
            <a:ext cx="5163600" cy="14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Demo Time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Interactive, web-based Dungeons &amp; Dragons character sheet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Easily created, edited, saved, and used during the user's own game sessions.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Quick and reliable way to reference your </a:t>
            </a:r>
            <a:r>
              <a:rPr lang="en" sz="2400">
                <a:solidFill>
                  <a:schemeClr val="dk1"/>
                </a:solidFill>
              </a:rPr>
              <a:t>own</a:t>
            </a:r>
            <a:r>
              <a:rPr lang="en" sz="2400">
                <a:solidFill>
                  <a:schemeClr val="dk1"/>
                </a:solidFill>
              </a:rPr>
              <a:t> characters stats without having to keep up with a piece of paper every time you want to play.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Brief description of the project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List of a handful of features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Images of the team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325" y="1027613"/>
            <a:ext cx="4117674" cy="30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Log-in &amp;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Allows users to create accounts which are stored in the SQL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Passwords are hashed for security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other pages there will be a save button visible </a:t>
            </a:r>
            <a:r>
              <a:rPr lang="en">
                <a:solidFill>
                  <a:schemeClr val="dk1"/>
                </a:solidFill>
              </a:rPr>
              <a:t>when</a:t>
            </a:r>
            <a:r>
              <a:rPr lang="en">
                <a:solidFill>
                  <a:schemeClr val="dk1"/>
                </a:solidFill>
              </a:rPr>
              <a:t> logged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button will store the data that has been entered on the character sheet with the users authentication token to save their pages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Login state is checked for each 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5" y="1297113"/>
            <a:ext cx="4034350" cy="31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Statistics Page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056850" y="863550"/>
            <a:ext cx="57753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Character Statistics are displayed, such as: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Class, Level, Race, Background, Alignment, Name, and EXP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Strength, Dexterity, Constitution, Intelligence, Wisdom, and Charisma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Saving Throws, Skills, and Passive Perception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Proficiencies and Languages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Equipment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Features &amp; Traits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User-selected Attacks &amp; Spellcasting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User-inputted Character Ideals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Hit Points, Hit Dice, Temporary Hit Points, and Death Saves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Armor Class, Initiative, and Speed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433"/>
            <a:ext cx="2745150" cy="383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447300" y="1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Spells Page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070150" y="1152475"/>
            <a:ext cx="57621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Spell class selection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Spell level category consists of slots and counter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Spell selection page with spell attributes and descriptions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0" y="1152475"/>
            <a:ext cx="2759824" cy="35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450" y="3015000"/>
            <a:ext cx="3995551" cy="212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Background Page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76475" y="1152475"/>
            <a:ext cx="5655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Character background information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</a:t>
            </a:r>
            <a:r>
              <a:rPr lang="en" sz="2400">
                <a:solidFill>
                  <a:schemeClr val="dk1"/>
                </a:solidFill>
              </a:rPr>
              <a:t>ser name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User text input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User image input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Character </a:t>
            </a:r>
            <a:r>
              <a:rPr lang="en" sz="2400">
                <a:solidFill>
                  <a:schemeClr val="dk1"/>
                </a:solidFill>
              </a:rPr>
              <a:t>appearance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Symbol image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0" y="1152475"/>
            <a:ext cx="252758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Info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51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Scraped information from wikidot 5e with BeautifulSoup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Stored information into Pandas dataframes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Converted Pandas dataframes into csv files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Imported csv files to MySQL database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925" y="1780600"/>
            <a:ext cx="3377276" cy="2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0443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Info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42" y="948400"/>
            <a:ext cx="8000332" cy="41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