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16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89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292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216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0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40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2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5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856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29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0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FF94-9C9F-4DA7-82A5-5B95C45B88D2}" type="datetimeFigureOut">
              <a:rPr lang="fr-CA" smtClean="0"/>
              <a:t>2023-01-10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4D27-EBFC-4051-8EE8-EF52B65242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58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712"/>
            <a:ext cx="9144000" cy="923413"/>
          </a:xfrm>
        </p:spPr>
        <p:txBody>
          <a:bodyPr>
            <a:normAutofit/>
          </a:bodyPr>
          <a:lstStyle/>
          <a:p>
            <a:r>
              <a:rPr lang="fr-CA" dirty="0" smtClean="0"/>
              <a:t>T2 </a:t>
            </a:r>
            <a:r>
              <a:rPr lang="fr-CA" dirty="0" err="1" smtClean="0"/>
              <a:t>app</a:t>
            </a:r>
            <a:r>
              <a:rPr lang="fr-CA" dirty="0" smtClean="0"/>
              <a:t> </a:t>
            </a:r>
            <a:r>
              <a:rPr lang="fr-CA" dirty="0" err="1" smtClean="0"/>
              <a:t>dev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014061" y="1495586"/>
            <a:ext cx="24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Time benchmark</a:t>
            </a: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944148"/>
            <a:ext cx="10810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Total time of 29 min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46" y="1748134"/>
            <a:ext cx="6967099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82740" t="9149" b="15174"/>
          <a:stretch/>
        </p:blipFill>
        <p:spPr>
          <a:xfrm>
            <a:off x="8400081" y="2239505"/>
            <a:ext cx="1242276" cy="34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embeded</a:t>
            </a:r>
            <a:r>
              <a:rPr lang="fr-CA" dirty="0" smtClean="0"/>
              <a:t> </a:t>
            </a:r>
            <a:r>
              <a:rPr lang="fr-CA" dirty="0" err="1" smtClean="0"/>
              <a:t>subvi</a:t>
            </a:r>
            <a:r>
              <a:rPr lang="fr-CA" dirty="0" smtClean="0"/>
              <a:t>(no </a:t>
            </a:r>
            <a:r>
              <a:rPr lang="fr-CA" dirty="0" err="1" smtClean="0"/>
              <a:t>tracing</a:t>
            </a:r>
            <a:r>
              <a:rPr lang="fr-CA" dirty="0" smtClean="0"/>
              <a:t>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450" y="1825625"/>
            <a:ext cx="6967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38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15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T2 app dev</vt:lpstr>
      <vt:lpstr>Total time of 29 min</vt:lpstr>
      <vt:lpstr>With embeded subvi(no tracing)</vt:lpstr>
    </vt:vector>
  </TitlesOfParts>
  <Company>Université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 app dev</dc:title>
  <dc:creator>Gabriel Laliberté</dc:creator>
  <cp:lastModifiedBy>Gabriel Laliberté</cp:lastModifiedBy>
  <cp:revision>5</cp:revision>
  <dcterms:created xsi:type="dcterms:W3CDTF">2023-01-10T21:55:48Z</dcterms:created>
  <dcterms:modified xsi:type="dcterms:W3CDTF">2023-01-17T15:07:03Z</dcterms:modified>
</cp:coreProperties>
</file>