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393" r:id="rId5"/>
    <p:sldId id="394" r:id="rId6"/>
    <p:sldId id="395" r:id="rId7"/>
    <p:sldId id="257" r:id="rId8"/>
    <p:sldId id="384" r:id="rId9"/>
    <p:sldId id="392" r:id="rId10"/>
    <p:sldId id="279" r:id="rId11"/>
    <p:sldId id="396" r:id="rId12"/>
    <p:sldId id="3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B3B5C-0639-4592-A9FE-0B5E16C6C779}" v="1" dt="2022-12-02T20:06:41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92" y="1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2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0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z9T1VITiMSk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Group 2’s Final Project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Dylan Britain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Gabriel Ceballos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Ruhama</a:t>
            </a:r>
            <a:r>
              <a:rPr lang="en-US" dirty="0"/>
              <a:t> Bekele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Ajah</a:t>
            </a:r>
            <a:r>
              <a:rPr lang="en-US" dirty="0"/>
              <a:t> Carter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0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68" y="321735"/>
            <a:ext cx="3149600" cy="965200"/>
          </a:xfrm>
        </p:spPr>
        <p:txBody>
          <a:bodyPr/>
          <a:lstStyle/>
          <a:p>
            <a:r>
              <a:rPr lang="en-US" sz="5400" dirty="0"/>
              <a:t>Abstract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76866" y="1862666"/>
            <a:ext cx="9263063" cy="2192867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were tasked to create a website which had to include HMTL, CSS, and JavaScript. Our group was able to implement all those languages in a website for a fictional restaurant called Foodstuffz.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880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99" y="372535"/>
            <a:ext cx="4064001" cy="965200"/>
          </a:xfrm>
        </p:spPr>
        <p:txBody>
          <a:bodyPr/>
          <a:lstStyle/>
          <a:p>
            <a:r>
              <a:rPr lang="en-US" sz="5400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85744" y="1525315"/>
            <a:ext cx="9263063" cy="448733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Our group decided to build a website of a restaurant that implements HTML, CSS, and </a:t>
            </a:r>
            <a:r>
              <a:rPr lang="en-US" sz="4000" dirty="0" err="1"/>
              <a:t>Javascript</a:t>
            </a:r>
            <a:r>
              <a:rPr lang="en-US" sz="4000" dirty="0"/>
              <a:t>. Each of the members contributed to designing the website of the restaurant called Foodstuffz. The group was able to by using the languages mentioned before.  </a:t>
            </a:r>
          </a:p>
        </p:txBody>
      </p:sp>
    </p:spTree>
    <p:extLst>
      <p:ext uri="{BB962C8B-B14F-4D97-AF65-F5344CB8AC3E}">
        <p14:creationId xmlns:p14="http://schemas.microsoft.com/office/powerpoint/2010/main" val="226105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Group 2’s Final Project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Dylan Britain’s Portion</a:t>
            </a:r>
          </a:p>
          <a:p>
            <a:r>
              <a:rPr lang="en-US" dirty="0"/>
              <a:t>December 2</a:t>
            </a:r>
            <a:r>
              <a:rPr lang="en-US" baseline="30000" dirty="0"/>
              <a:t>nd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HTML / CSS Templating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By integrating Bootstrap into our project, I was able to create easily customizable and sleek web pages. </a:t>
            </a:r>
          </a:p>
          <a:p>
            <a:r>
              <a:rPr lang="en-US" dirty="0"/>
              <a:t>After creating the bones of the website,  Ajah Carter and Ruhama Bekele will work together to customize the site for our needs.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332196-BD69-71AC-B932-4CEBB17D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181" y="513634"/>
            <a:ext cx="4951637" cy="25166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C9539E-4AC0-B033-F30E-06BFCA14B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58" y="513634"/>
            <a:ext cx="3087600" cy="25166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A33792C-BCF3-5ECD-16AE-8C1575CDE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343" y="513634"/>
            <a:ext cx="2782149" cy="25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Flexbox Integration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Because of Bootstrap’s integration with Flexbox, our site is instantly reactive to window rescaling and ready for use on multiple devices.</a:t>
            </a:r>
          </a:p>
          <a:p>
            <a:r>
              <a:rPr lang="en-US" dirty="0"/>
              <a:t>Bootstrap’s Navbar classes allow for collapsible hamburger menus after reaching a certain X-Threshold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748DE-A854-5A05-45DD-B0DB9B49D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29" y="196900"/>
            <a:ext cx="2616332" cy="370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FDE66-8797-812E-8D14-6CA292531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988" y="196900"/>
            <a:ext cx="2602048" cy="370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A2F2DA-7C8A-9F3E-B04F-FFF1F726F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763" y="196900"/>
            <a:ext cx="18542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2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>
            <a:normAutofit/>
          </a:bodyPr>
          <a:lstStyle/>
          <a:p>
            <a:r>
              <a:rPr lang="en-US" dirty="0"/>
              <a:t>In-depth Look at My Work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4097338"/>
            <a:ext cx="3916965" cy="23510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https://youtu.be/z9T1VITiMSk</a:t>
            </a:r>
            <a:endParaRPr 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Placeholder 13" descr="Data Points Digital background">
            <a:extLst>
              <a:ext uri="{FF2B5EF4-FFF2-40B4-BE49-F238E27FC236}">
                <a16:creationId xmlns:a16="http://schemas.microsoft.com/office/drawing/2014/main" id="{851DEC76-26F6-6C61-969E-E917E75194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" r="3972"/>
          <a:stretch/>
        </p:blipFill>
        <p:spPr>
          <a:xfrm>
            <a:off x="5535613" y="657225"/>
            <a:ext cx="5132387" cy="5132388"/>
          </a:xfr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99" y="372535"/>
            <a:ext cx="4064001" cy="965200"/>
          </a:xfrm>
        </p:spPr>
        <p:txBody>
          <a:bodyPr/>
          <a:lstStyle/>
          <a:p>
            <a:r>
              <a:rPr lang="en-US" sz="5400" dirty="0"/>
              <a:t>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85744" y="1525315"/>
            <a:ext cx="9263063" cy="448733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In the future we would create a database that contains all the food that is available in our website. </a:t>
            </a:r>
          </a:p>
        </p:txBody>
      </p:sp>
    </p:spTree>
    <p:extLst>
      <p:ext uri="{BB962C8B-B14F-4D97-AF65-F5344CB8AC3E}">
        <p14:creationId xmlns:p14="http://schemas.microsoft.com/office/powerpoint/2010/main" val="237119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99" y="362751"/>
            <a:ext cx="4064001" cy="965200"/>
          </a:xfrm>
        </p:spPr>
        <p:txBody>
          <a:bodyPr/>
          <a:lstStyle/>
          <a:p>
            <a:r>
              <a:rPr lang="en-US" sz="5400" dirty="0"/>
              <a:t>Reference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7970" y="1029814"/>
            <a:ext cx="9720838" cy="4982835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GitHub-</a:t>
            </a:r>
          </a:p>
          <a:p>
            <a:pPr marL="0" indent="0"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4800" dirty="0"/>
              <a:t>Bootstrap-</a:t>
            </a:r>
            <a:endParaRPr lang="en-US" sz="4800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Otto, Mark Jacob Thornton. 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Bootstrap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 getbootstrap.com</a:t>
            </a:r>
            <a:r>
              <a:rPr lang="en-US" sz="44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4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B46A7D-21FA-36B6-9EB2-4779E997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809" y="21572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“GitHub: Let’s Build From Here.”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github.com.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7955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{DA428AFD-A72F-4CD5-A142-197FE7F97B21}tf33713516_win32</Template>
  <TotalTime>311</TotalTime>
  <Words>336</Words>
  <Application>Microsoft Office PowerPoint</Application>
  <PresentationFormat>Widescreen</PresentationFormat>
  <Paragraphs>57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Walbaum Display</vt:lpstr>
      <vt:lpstr>3DFloatVTI</vt:lpstr>
      <vt:lpstr>Group 2’s Final Project</vt:lpstr>
      <vt:lpstr>Abstract</vt:lpstr>
      <vt:lpstr>Introduction</vt:lpstr>
      <vt:lpstr>Group 2’s Final Project</vt:lpstr>
      <vt:lpstr>HTML / CSS Templating</vt:lpstr>
      <vt:lpstr>Flexbox Integration</vt:lpstr>
      <vt:lpstr>In-depth Look at My Work</vt:lpstr>
      <vt:lpstr>Future Work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2’s Final Project</dc:title>
  <dc:creator>Dylan Britain</dc:creator>
  <cp:lastModifiedBy>Gabriel Ceballos</cp:lastModifiedBy>
  <cp:revision>5</cp:revision>
  <dcterms:created xsi:type="dcterms:W3CDTF">2022-12-02T17:16:05Z</dcterms:created>
  <dcterms:modified xsi:type="dcterms:W3CDTF">2022-12-12T03:16:08Z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