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3" r:id="rId3"/>
    <p:sldId id="264" r:id="rId4"/>
    <p:sldId id="265" r:id="rId5"/>
    <p:sldId id="256" r:id="rId6"/>
    <p:sldId id="258" r:id="rId7"/>
    <p:sldId id="257" r:id="rId8"/>
    <p:sldId id="259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4664"/>
  </p:normalViewPr>
  <p:slideViewPr>
    <p:cSldViewPr snapToGrid="0">
      <p:cViewPr>
        <p:scale>
          <a:sx n="150" d="100"/>
          <a:sy n="150" d="100"/>
        </p:scale>
        <p:origin x="1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EABA-031D-C972-9AC7-9747C2453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1C45C-D589-EA38-E00E-9B41F54D6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D3862-95E1-FF6B-D010-18534641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1AF-4B9A-694E-AE4D-CC016B8362CD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6A23-364E-CFF6-E889-148C8602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D583F-8EAB-BE42-F65F-33E507CF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84AF-1896-6348-9931-0B04987F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1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7D34-EE64-1340-A13B-91BBDB17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4CE25-A4CE-E875-69F2-13A281B7A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30ACC-1BC4-8D37-611A-99814211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1AF-4B9A-694E-AE4D-CC016B8362CD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FABEB-DB7A-6DD7-25CD-984BE441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73049-B5E0-470C-98F9-D61203DB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84AF-1896-6348-9931-0B04987F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4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11B77-E7E4-56DE-9504-15E1CBCF4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81328-F737-5CAC-F21A-B6EB4E283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4CBE-7A38-00D9-0602-3DD176E0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1AF-4B9A-694E-AE4D-CC016B8362CD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8BE7-71C8-0397-0B08-0EFF1FEC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B0F50-C9E4-95FF-1B83-FD9EBBF0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84AF-1896-6348-9931-0B04987F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4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9424-70B2-89D1-FCF4-DCB2127D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E7DD-14BB-C8A1-46B5-4C711D2F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ADC39-68BD-9CB4-8C93-4C5499BF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1AF-4B9A-694E-AE4D-CC016B8362CD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F0713-4C31-6349-5497-AD2DCCF3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1C65C-9275-D1C7-3DE5-4AE76373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84AF-1896-6348-9931-0B04987F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9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470F-ACC2-4C86-43D1-CAD9EAB6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795C6-1A19-4B1A-5FED-487401E56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EECBE-D15C-21BA-0BBD-AE949007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1AF-4B9A-694E-AE4D-CC016B8362CD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1230-7467-2F76-C1CE-6C77202B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8B96E-70CF-1B69-5995-08EF8314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84AF-1896-6348-9931-0B04987F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4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BC7D-0782-8111-B7EB-3D2D4F6A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EA096-D683-09A1-F616-DE657FD47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8357F-C133-D903-757F-F0BBD1C06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90897-4520-8AB5-1806-BDAA7670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1AF-4B9A-694E-AE4D-CC016B8362CD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139DF-7034-9FAC-CE59-46C88A20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F8D8C-62A1-0051-90EB-0F86F8DC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84AF-1896-6348-9931-0B04987F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8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8AA4-318F-058C-D853-8523D1EC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CA5A7-FEB9-1083-8B53-227D1BC5A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7EAC5-DF90-7264-B0D1-6791CE6EB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A44BF-0B3C-F3BD-7DB4-91B4F4E9B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1DFDB-E08D-B301-35AD-2B800A9F3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988FE-DB2E-2097-1BAF-C6445FC8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1AF-4B9A-694E-AE4D-CC016B8362CD}" type="datetimeFigureOut">
              <a:rPr lang="en-US" smtClean="0"/>
              <a:t>7/10/23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453852-E1EB-A569-D170-296E335C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35507-017E-54CF-B8C4-D162B4EE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84AF-1896-6348-9931-0B04987F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8683-05F7-4D2D-F9F2-078CEA78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8C19E-8164-9BA1-E056-7AC7B142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1AF-4B9A-694E-AE4D-CC016B8362CD}" type="datetimeFigureOut">
              <a:rPr lang="en-US" smtClean="0"/>
              <a:t>7/10/23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40FCF-1B1D-BE8B-B458-F45100AE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F7621-CFFA-EEAC-18B6-018F1E0B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84AF-1896-6348-9931-0B04987F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0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9FD4B-322E-0CB6-B0B5-D424E4C9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1AF-4B9A-694E-AE4D-CC016B8362CD}" type="datetimeFigureOut">
              <a:rPr lang="en-US" smtClean="0"/>
              <a:t>7/10/23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17EFA-0EB9-7075-14B2-BD4EA4FC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FCD5A-998A-C8AA-59C8-ABF71297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84AF-1896-6348-9931-0B04987F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7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5AEE-4EFB-EA03-09A1-453A2BB8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918C8-B382-C973-05BD-D60FA8D60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A6E2F-AADC-2CC6-2518-A99B1C36D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B9AC2-AB1F-8890-DCC1-3F8A2143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1AF-4B9A-694E-AE4D-CC016B8362CD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1C027-109C-47CF-1EAE-72E80D0E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6FB51-B000-2740-7C49-B39C85D7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84AF-1896-6348-9931-0B04987F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8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9F34-589B-504A-E3CB-1C4817BE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875B3-7574-9AB5-2B90-9D2C53EAE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63F78-318D-DEC6-0878-7A1BA4652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6C585-20B9-09CC-6756-492F9A20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1AF-4B9A-694E-AE4D-CC016B8362CD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599E7-B224-6319-B58D-D9F43EC4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F7802-BA0A-EB37-FA78-692EED39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84AF-1896-6348-9931-0B04987F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7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B4136-64F6-F683-89A3-403007B6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E1F6A-CCE2-867C-B0ED-CEF9E1EA7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F65F-4FFA-C9BC-ECDA-3DB767E2C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71AF-4B9A-694E-AE4D-CC016B8362CD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162B5-0A5C-C82E-7E3E-5A1B82B6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200AF-1696-B223-1C9B-5B0287A30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84AF-1896-6348-9931-0B04987F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7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ECF0F1-F729-A4E8-EB85-7532FC265669}"/>
              </a:ext>
            </a:extLst>
          </p:cNvPr>
          <p:cNvGrpSpPr/>
          <p:nvPr/>
        </p:nvGrpSpPr>
        <p:grpSpPr>
          <a:xfrm>
            <a:off x="1701800" y="341388"/>
            <a:ext cx="8788399" cy="6175224"/>
            <a:chOff x="1405467" y="589643"/>
            <a:chExt cx="7950200" cy="5678714"/>
          </a:xfrm>
        </p:grpSpPr>
        <p:pic>
          <p:nvPicPr>
            <p:cNvPr id="5" name="Picture 4" descr="A graph of a number of different types of graphs&#10;&#10;Description automatically generated">
              <a:extLst>
                <a:ext uri="{FF2B5EF4-FFF2-40B4-BE49-F238E27FC236}">
                  <a16:creationId xmlns:a16="http://schemas.microsoft.com/office/drawing/2014/main" id="{8A818ABA-E3C4-521B-7D02-D58775570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5467" y="589643"/>
              <a:ext cx="7950200" cy="567871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8FA507-9DE3-EBFB-3893-3D33A6BF5310}"/>
                </a:ext>
              </a:extLst>
            </p:cNvPr>
            <p:cNvSpPr/>
            <p:nvPr/>
          </p:nvSpPr>
          <p:spPr>
            <a:xfrm>
              <a:off x="3454401" y="939800"/>
              <a:ext cx="294768" cy="4834467"/>
            </a:xfrm>
            <a:prstGeom prst="rect">
              <a:avLst/>
            </a:prstGeom>
            <a:solidFill>
              <a:srgbClr val="D0081A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5785D20-CCD3-D27B-ADF4-C3B58DD6D440}"/>
              </a:ext>
            </a:extLst>
          </p:cNvPr>
          <p:cNvSpPr/>
          <p:nvPr/>
        </p:nvSpPr>
        <p:spPr>
          <a:xfrm>
            <a:off x="7141756" y="722160"/>
            <a:ext cx="325846" cy="5257162"/>
          </a:xfrm>
          <a:prstGeom prst="rect">
            <a:avLst/>
          </a:prstGeom>
          <a:solidFill>
            <a:srgbClr val="D0081A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6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2B43BF3-B722-E9F6-DA77-667324EC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"/>
            <a:ext cx="48006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09496E7E-8C89-2450-05CF-6BE58F7EC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0"/>
            <a:ext cx="48006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3B1696B7-AF90-AF0A-C7AE-A5AE2E658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429001"/>
            <a:ext cx="48006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29401596-E731-0139-6BC7-A166114CC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29001"/>
            <a:ext cx="48006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6D398D-0BD8-DFB8-FA00-5A50CD5F696E}"/>
              </a:ext>
            </a:extLst>
          </p:cNvPr>
          <p:cNvSpPr txBox="1"/>
          <p:nvPr/>
        </p:nvSpPr>
        <p:spPr>
          <a:xfrm>
            <a:off x="197708" y="3929449"/>
            <a:ext cx="109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FUNGAL </a:t>
            </a:r>
          </a:p>
          <a:p>
            <a:r>
              <a:rPr lang="en-US" dirty="0"/>
              <a:t>STRESS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B4D6B8-6E21-5F1B-02CE-D59D94D35942}"/>
              </a:ext>
            </a:extLst>
          </p:cNvPr>
          <p:cNvSpPr txBox="1"/>
          <p:nvPr/>
        </p:nvSpPr>
        <p:spPr>
          <a:xfrm>
            <a:off x="197708" y="1175613"/>
            <a:ext cx="109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</a:t>
            </a:r>
          </a:p>
          <a:p>
            <a:r>
              <a:rPr lang="en-US" dirty="0"/>
              <a:t>STRESS</a:t>
            </a:r>
          </a:p>
        </p:txBody>
      </p:sp>
    </p:spTree>
    <p:extLst>
      <p:ext uri="{BB962C8B-B14F-4D97-AF65-F5344CB8AC3E}">
        <p14:creationId xmlns:p14="http://schemas.microsoft.com/office/powerpoint/2010/main" val="317053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ECF0F1-F729-A4E8-EB85-7532FC265669}"/>
              </a:ext>
            </a:extLst>
          </p:cNvPr>
          <p:cNvGrpSpPr/>
          <p:nvPr/>
        </p:nvGrpSpPr>
        <p:grpSpPr>
          <a:xfrm>
            <a:off x="1701800" y="341388"/>
            <a:ext cx="8788399" cy="6175224"/>
            <a:chOff x="1405467" y="589643"/>
            <a:chExt cx="7950200" cy="5678714"/>
          </a:xfrm>
        </p:grpSpPr>
        <p:pic>
          <p:nvPicPr>
            <p:cNvPr id="5" name="Picture 4" descr="A graph of a number of different types of graphs&#10;&#10;Description automatically generated">
              <a:extLst>
                <a:ext uri="{FF2B5EF4-FFF2-40B4-BE49-F238E27FC236}">
                  <a16:creationId xmlns:a16="http://schemas.microsoft.com/office/drawing/2014/main" id="{8A818ABA-E3C4-521B-7D02-D58775570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5467" y="589643"/>
              <a:ext cx="7950200" cy="567871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8FA507-9DE3-EBFB-3893-3D33A6BF5310}"/>
                </a:ext>
              </a:extLst>
            </p:cNvPr>
            <p:cNvSpPr/>
            <p:nvPr/>
          </p:nvSpPr>
          <p:spPr>
            <a:xfrm>
              <a:off x="3454401" y="939800"/>
              <a:ext cx="294768" cy="4834467"/>
            </a:xfrm>
            <a:prstGeom prst="rect">
              <a:avLst/>
            </a:prstGeom>
            <a:solidFill>
              <a:srgbClr val="D0081A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5785D20-CCD3-D27B-ADF4-C3B58DD6D440}"/>
              </a:ext>
            </a:extLst>
          </p:cNvPr>
          <p:cNvSpPr/>
          <p:nvPr/>
        </p:nvSpPr>
        <p:spPr>
          <a:xfrm>
            <a:off x="7141756" y="722160"/>
            <a:ext cx="325846" cy="5257162"/>
          </a:xfrm>
          <a:prstGeom prst="rect">
            <a:avLst/>
          </a:prstGeom>
          <a:solidFill>
            <a:srgbClr val="D0081A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04A4662-B1E6-AF9B-C1C3-9017CD7F822D}"/>
              </a:ext>
            </a:extLst>
          </p:cNvPr>
          <p:cNvCxnSpPr>
            <a:cxnSpLocks/>
          </p:cNvCxnSpPr>
          <p:nvPr/>
        </p:nvCxnSpPr>
        <p:spPr>
          <a:xfrm>
            <a:off x="3877856" y="1413933"/>
            <a:ext cx="0" cy="1312334"/>
          </a:xfrm>
          <a:prstGeom prst="line">
            <a:avLst/>
          </a:prstGeom>
          <a:ln w="28575">
            <a:solidFill>
              <a:srgbClr val="00206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158FA9-C8A6-7C65-E32D-A9AB36B7E3B0}"/>
              </a:ext>
            </a:extLst>
          </p:cNvPr>
          <p:cNvCxnSpPr>
            <a:cxnSpLocks/>
          </p:cNvCxnSpPr>
          <p:nvPr/>
        </p:nvCxnSpPr>
        <p:spPr>
          <a:xfrm flipH="1">
            <a:off x="3788956" y="2726267"/>
            <a:ext cx="177800" cy="0"/>
          </a:xfrm>
          <a:prstGeom prst="line">
            <a:avLst/>
          </a:prstGeom>
          <a:ln w="28575">
            <a:solidFill>
              <a:srgbClr val="00206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FAD333-EC88-F7E8-3E20-D03A96AEFE5C}"/>
              </a:ext>
            </a:extLst>
          </p:cNvPr>
          <p:cNvCxnSpPr>
            <a:cxnSpLocks/>
          </p:cNvCxnSpPr>
          <p:nvPr/>
        </p:nvCxnSpPr>
        <p:spPr>
          <a:xfrm flipH="1">
            <a:off x="3793190" y="1413933"/>
            <a:ext cx="177800" cy="0"/>
          </a:xfrm>
          <a:prstGeom prst="line">
            <a:avLst/>
          </a:prstGeom>
          <a:ln w="28575">
            <a:solidFill>
              <a:srgbClr val="00206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51BEEF-B59A-6885-7ECC-D244A493FEC0}"/>
              </a:ext>
            </a:extLst>
          </p:cNvPr>
          <p:cNvSpPr txBox="1"/>
          <p:nvPr/>
        </p:nvSpPr>
        <p:spPr>
          <a:xfrm>
            <a:off x="2709460" y="1778481"/>
            <a:ext cx="125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Resistance</a:t>
            </a:r>
          </a:p>
        </p:txBody>
      </p:sp>
    </p:spTree>
    <p:extLst>
      <p:ext uri="{BB962C8B-B14F-4D97-AF65-F5344CB8AC3E}">
        <p14:creationId xmlns:p14="http://schemas.microsoft.com/office/powerpoint/2010/main" val="347657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ECF0F1-F729-A4E8-EB85-7532FC265669}"/>
              </a:ext>
            </a:extLst>
          </p:cNvPr>
          <p:cNvGrpSpPr/>
          <p:nvPr/>
        </p:nvGrpSpPr>
        <p:grpSpPr>
          <a:xfrm>
            <a:off x="1701800" y="341388"/>
            <a:ext cx="8788399" cy="6175224"/>
            <a:chOff x="1405467" y="589643"/>
            <a:chExt cx="7950200" cy="5678714"/>
          </a:xfrm>
        </p:grpSpPr>
        <p:pic>
          <p:nvPicPr>
            <p:cNvPr id="5" name="Picture 4" descr="A graph of a number of different types of graphs&#10;&#10;Description automatically generated">
              <a:extLst>
                <a:ext uri="{FF2B5EF4-FFF2-40B4-BE49-F238E27FC236}">
                  <a16:creationId xmlns:a16="http://schemas.microsoft.com/office/drawing/2014/main" id="{8A818ABA-E3C4-521B-7D02-D58775570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5467" y="589643"/>
              <a:ext cx="7950200" cy="567871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8FA507-9DE3-EBFB-3893-3D33A6BF5310}"/>
                </a:ext>
              </a:extLst>
            </p:cNvPr>
            <p:cNvSpPr/>
            <p:nvPr/>
          </p:nvSpPr>
          <p:spPr>
            <a:xfrm>
              <a:off x="3454401" y="939800"/>
              <a:ext cx="294768" cy="4834467"/>
            </a:xfrm>
            <a:prstGeom prst="rect">
              <a:avLst/>
            </a:prstGeom>
            <a:solidFill>
              <a:srgbClr val="D0081A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5785D20-CCD3-D27B-ADF4-C3B58DD6D440}"/>
              </a:ext>
            </a:extLst>
          </p:cNvPr>
          <p:cNvSpPr/>
          <p:nvPr/>
        </p:nvSpPr>
        <p:spPr>
          <a:xfrm>
            <a:off x="7141756" y="722160"/>
            <a:ext cx="325846" cy="5257162"/>
          </a:xfrm>
          <a:prstGeom prst="rect">
            <a:avLst/>
          </a:prstGeom>
          <a:solidFill>
            <a:srgbClr val="D0081A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04A4662-B1E6-AF9B-C1C3-9017CD7F822D}"/>
              </a:ext>
            </a:extLst>
          </p:cNvPr>
          <p:cNvCxnSpPr>
            <a:cxnSpLocks/>
          </p:cNvCxnSpPr>
          <p:nvPr/>
        </p:nvCxnSpPr>
        <p:spPr>
          <a:xfrm>
            <a:off x="3877856" y="1413933"/>
            <a:ext cx="0" cy="1312334"/>
          </a:xfrm>
          <a:prstGeom prst="line">
            <a:avLst/>
          </a:prstGeom>
          <a:ln w="28575">
            <a:solidFill>
              <a:srgbClr val="00206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158FA9-C8A6-7C65-E32D-A9AB36B7E3B0}"/>
              </a:ext>
            </a:extLst>
          </p:cNvPr>
          <p:cNvCxnSpPr>
            <a:cxnSpLocks/>
          </p:cNvCxnSpPr>
          <p:nvPr/>
        </p:nvCxnSpPr>
        <p:spPr>
          <a:xfrm flipH="1">
            <a:off x="3788956" y="2726267"/>
            <a:ext cx="177800" cy="0"/>
          </a:xfrm>
          <a:prstGeom prst="line">
            <a:avLst/>
          </a:prstGeom>
          <a:ln w="28575">
            <a:solidFill>
              <a:srgbClr val="00206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FAD333-EC88-F7E8-3E20-D03A96AEFE5C}"/>
              </a:ext>
            </a:extLst>
          </p:cNvPr>
          <p:cNvCxnSpPr>
            <a:cxnSpLocks/>
          </p:cNvCxnSpPr>
          <p:nvPr/>
        </p:nvCxnSpPr>
        <p:spPr>
          <a:xfrm flipH="1">
            <a:off x="3793190" y="1413933"/>
            <a:ext cx="177800" cy="0"/>
          </a:xfrm>
          <a:prstGeom prst="line">
            <a:avLst/>
          </a:prstGeom>
          <a:ln w="28575">
            <a:solidFill>
              <a:srgbClr val="00206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51BEEF-B59A-6885-7ECC-D244A493FEC0}"/>
              </a:ext>
            </a:extLst>
          </p:cNvPr>
          <p:cNvSpPr txBox="1"/>
          <p:nvPr/>
        </p:nvSpPr>
        <p:spPr>
          <a:xfrm>
            <a:off x="2709460" y="1778481"/>
            <a:ext cx="125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Resistance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B7A9B27-BB4A-4D98-FE60-08DD66FEB75F}"/>
              </a:ext>
            </a:extLst>
          </p:cNvPr>
          <p:cNvCxnSpPr>
            <a:cxnSpLocks/>
          </p:cNvCxnSpPr>
          <p:nvPr/>
        </p:nvCxnSpPr>
        <p:spPr>
          <a:xfrm>
            <a:off x="4487456" y="2658533"/>
            <a:ext cx="423211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193379-D592-6F9E-8FDA-96AD53901CB1}"/>
              </a:ext>
            </a:extLst>
          </p:cNvPr>
          <p:cNvCxnSpPr>
            <a:cxnSpLocks/>
          </p:cNvCxnSpPr>
          <p:nvPr/>
        </p:nvCxnSpPr>
        <p:spPr>
          <a:xfrm flipV="1">
            <a:off x="4487456" y="1778481"/>
            <a:ext cx="262344" cy="88005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82D01E0D-8955-F803-2FBD-B895D72BE4AC}"/>
              </a:ext>
            </a:extLst>
          </p:cNvPr>
          <p:cNvSpPr/>
          <p:nvPr/>
        </p:nvSpPr>
        <p:spPr>
          <a:xfrm>
            <a:off x="4381501" y="2422766"/>
            <a:ext cx="396662" cy="396662"/>
          </a:xfrm>
          <a:prstGeom prst="arc">
            <a:avLst>
              <a:gd name="adj1" fmla="val 15684977"/>
              <a:gd name="adj2" fmla="val 561022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3F0148-58C2-3B2F-96A8-CE516C425991}"/>
              </a:ext>
            </a:extLst>
          </p:cNvPr>
          <p:cNvSpPr txBox="1"/>
          <p:nvPr/>
        </p:nvSpPr>
        <p:spPr>
          <a:xfrm>
            <a:off x="4796617" y="1986652"/>
            <a:ext cx="125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Resilience</a:t>
            </a:r>
          </a:p>
        </p:txBody>
      </p:sp>
    </p:spTree>
    <p:extLst>
      <p:ext uri="{BB962C8B-B14F-4D97-AF65-F5344CB8AC3E}">
        <p14:creationId xmlns:p14="http://schemas.microsoft.com/office/powerpoint/2010/main" val="379365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ECF0F1-F729-A4E8-EB85-7532FC265669}"/>
              </a:ext>
            </a:extLst>
          </p:cNvPr>
          <p:cNvGrpSpPr/>
          <p:nvPr/>
        </p:nvGrpSpPr>
        <p:grpSpPr>
          <a:xfrm>
            <a:off x="1701800" y="341388"/>
            <a:ext cx="8788399" cy="6175224"/>
            <a:chOff x="1405467" y="589643"/>
            <a:chExt cx="7950200" cy="5678714"/>
          </a:xfrm>
        </p:grpSpPr>
        <p:pic>
          <p:nvPicPr>
            <p:cNvPr id="5" name="Picture 4" descr="A graph of a number of different types of graphs&#10;&#10;Description automatically generated">
              <a:extLst>
                <a:ext uri="{FF2B5EF4-FFF2-40B4-BE49-F238E27FC236}">
                  <a16:creationId xmlns:a16="http://schemas.microsoft.com/office/drawing/2014/main" id="{8A818ABA-E3C4-521B-7D02-D58775570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5467" y="589643"/>
              <a:ext cx="7950200" cy="567871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8FA507-9DE3-EBFB-3893-3D33A6BF5310}"/>
                </a:ext>
              </a:extLst>
            </p:cNvPr>
            <p:cNvSpPr/>
            <p:nvPr/>
          </p:nvSpPr>
          <p:spPr>
            <a:xfrm>
              <a:off x="3454401" y="939800"/>
              <a:ext cx="294768" cy="4834467"/>
            </a:xfrm>
            <a:prstGeom prst="rect">
              <a:avLst/>
            </a:prstGeom>
            <a:solidFill>
              <a:srgbClr val="D0081A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5785D20-CCD3-D27B-ADF4-C3B58DD6D440}"/>
              </a:ext>
            </a:extLst>
          </p:cNvPr>
          <p:cNvSpPr/>
          <p:nvPr/>
        </p:nvSpPr>
        <p:spPr>
          <a:xfrm>
            <a:off x="7141756" y="722160"/>
            <a:ext cx="325846" cy="5257162"/>
          </a:xfrm>
          <a:prstGeom prst="rect">
            <a:avLst/>
          </a:prstGeom>
          <a:solidFill>
            <a:srgbClr val="D0081A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04A4662-B1E6-AF9B-C1C3-9017CD7F822D}"/>
              </a:ext>
            </a:extLst>
          </p:cNvPr>
          <p:cNvCxnSpPr>
            <a:cxnSpLocks/>
          </p:cNvCxnSpPr>
          <p:nvPr/>
        </p:nvCxnSpPr>
        <p:spPr>
          <a:xfrm>
            <a:off x="3877856" y="1413933"/>
            <a:ext cx="0" cy="1312334"/>
          </a:xfrm>
          <a:prstGeom prst="line">
            <a:avLst/>
          </a:prstGeom>
          <a:ln w="28575">
            <a:solidFill>
              <a:srgbClr val="00206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158FA9-C8A6-7C65-E32D-A9AB36B7E3B0}"/>
              </a:ext>
            </a:extLst>
          </p:cNvPr>
          <p:cNvCxnSpPr>
            <a:cxnSpLocks/>
          </p:cNvCxnSpPr>
          <p:nvPr/>
        </p:nvCxnSpPr>
        <p:spPr>
          <a:xfrm flipH="1">
            <a:off x="3788956" y="2726267"/>
            <a:ext cx="177800" cy="0"/>
          </a:xfrm>
          <a:prstGeom prst="line">
            <a:avLst/>
          </a:prstGeom>
          <a:ln w="28575">
            <a:solidFill>
              <a:srgbClr val="00206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FAD333-EC88-F7E8-3E20-D03A96AEFE5C}"/>
              </a:ext>
            </a:extLst>
          </p:cNvPr>
          <p:cNvCxnSpPr>
            <a:cxnSpLocks/>
          </p:cNvCxnSpPr>
          <p:nvPr/>
        </p:nvCxnSpPr>
        <p:spPr>
          <a:xfrm flipH="1">
            <a:off x="3793190" y="1413933"/>
            <a:ext cx="177800" cy="0"/>
          </a:xfrm>
          <a:prstGeom prst="line">
            <a:avLst/>
          </a:prstGeom>
          <a:ln w="28575">
            <a:solidFill>
              <a:srgbClr val="00206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51BEEF-B59A-6885-7ECC-D244A493FEC0}"/>
              </a:ext>
            </a:extLst>
          </p:cNvPr>
          <p:cNvSpPr txBox="1"/>
          <p:nvPr/>
        </p:nvSpPr>
        <p:spPr>
          <a:xfrm>
            <a:off x="2709460" y="1778481"/>
            <a:ext cx="125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Resistance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B7A9B27-BB4A-4D98-FE60-08DD66FEB75F}"/>
              </a:ext>
            </a:extLst>
          </p:cNvPr>
          <p:cNvCxnSpPr>
            <a:cxnSpLocks/>
          </p:cNvCxnSpPr>
          <p:nvPr/>
        </p:nvCxnSpPr>
        <p:spPr>
          <a:xfrm>
            <a:off x="4487456" y="2658533"/>
            <a:ext cx="423211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193379-D592-6F9E-8FDA-96AD53901CB1}"/>
              </a:ext>
            </a:extLst>
          </p:cNvPr>
          <p:cNvCxnSpPr>
            <a:cxnSpLocks/>
          </p:cNvCxnSpPr>
          <p:nvPr/>
        </p:nvCxnSpPr>
        <p:spPr>
          <a:xfrm flipV="1">
            <a:off x="4487456" y="1778481"/>
            <a:ext cx="262344" cy="88005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82D01E0D-8955-F803-2FBD-B895D72BE4AC}"/>
              </a:ext>
            </a:extLst>
          </p:cNvPr>
          <p:cNvSpPr/>
          <p:nvPr/>
        </p:nvSpPr>
        <p:spPr>
          <a:xfrm>
            <a:off x="4381501" y="2422766"/>
            <a:ext cx="396662" cy="396662"/>
          </a:xfrm>
          <a:prstGeom prst="arc">
            <a:avLst>
              <a:gd name="adj1" fmla="val 15684977"/>
              <a:gd name="adj2" fmla="val 561022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3F0148-58C2-3B2F-96A8-CE516C425991}"/>
              </a:ext>
            </a:extLst>
          </p:cNvPr>
          <p:cNvSpPr txBox="1"/>
          <p:nvPr/>
        </p:nvSpPr>
        <p:spPr>
          <a:xfrm>
            <a:off x="4796617" y="1986652"/>
            <a:ext cx="125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Resilience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146D52-7095-C2E0-D772-D1B7D0E0CC86}"/>
              </a:ext>
            </a:extLst>
          </p:cNvPr>
          <p:cNvSpPr txBox="1"/>
          <p:nvPr/>
        </p:nvSpPr>
        <p:spPr>
          <a:xfrm>
            <a:off x="4129679" y="2844225"/>
            <a:ext cx="172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Percent recovery</a:t>
            </a:r>
          </a:p>
          <a:p>
            <a:pPr algn="ctr"/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Time to recovery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20EA92-1971-92E0-19E4-78F7F5B485D8}"/>
              </a:ext>
            </a:extLst>
          </p:cNvPr>
          <p:cNvCxnSpPr>
            <a:cxnSpLocks/>
          </p:cNvCxnSpPr>
          <p:nvPr/>
        </p:nvCxnSpPr>
        <p:spPr>
          <a:xfrm>
            <a:off x="4292602" y="3137504"/>
            <a:ext cx="1373412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0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09496E7E-8C89-2450-05CF-6BE58F7EC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1944"/>
            <a:ext cx="10548906" cy="7534933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B4D6B8-6E21-5F1B-02CE-D59D94D35942}"/>
              </a:ext>
            </a:extLst>
          </p:cNvPr>
          <p:cNvSpPr txBox="1"/>
          <p:nvPr/>
        </p:nvSpPr>
        <p:spPr>
          <a:xfrm>
            <a:off x="129974" y="2467407"/>
            <a:ext cx="109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</a:t>
            </a:r>
          </a:p>
          <a:p>
            <a:r>
              <a:rPr lang="en-US" dirty="0"/>
              <a:t>STRESS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4C9616-5A01-0C7F-7C0C-6DCFA5CF7D5F}"/>
              </a:ext>
            </a:extLst>
          </p:cNvPr>
          <p:cNvSpPr/>
          <p:nvPr/>
        </p:nvSpPr>
        <p:spPr>
          <a:xfrm>
            <a:off x="678820" y="3759200"/>
            <a:ext cx="11039046" cy="521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8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09496E7E-8C89-2450-05CF-6BE58F7EC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11" y="0"/>
            <a:ext cx="9600177" cy="6857269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B4D6B8-6E21-5F1B-02CE-D59D94D35942}"/>
              </a:ext>
            </a:extLst>
          </p:cNvPr>
          <p:cNvSpPr txBox="1"/>
          <p:nvPr/>
        </p:nvSpPr>
        <p:spPr>
          <a:xfrm>
            <a:off x="198219" y="3105468"/>
            <a:ext cx="109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</a:t>
            </a:r>
          </a:p>
          <a:p>
            <a:r>
              <a:rPr lang="en-US" dirty="0"/>
              <a:t>STRESS</a:t>
            </a:r>
          </a:p>
        </p:txBody>
      </p:sp>
    </p:spTree>
    <p:extLst>
      <p:ext uri="{BB962C8B-B14F-4D97-AF65-F5344CB8AC3E}">
        <p14:creationId xmlns:p14="http://schemas.microsoft.com/office/powerpoint/2010/main" val="284203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2B43BF3-B722-E9F6-DA77-667324EC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4499"/>
            <a:ext cx="48006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09496E7E-8C89-2450-05CF-6BE58F7EC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714500"/>
            <a:ext cx="48006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B4D6B8-6E21-5F1B-02CE-D59D94D35942}"/>
              </a:ext>
            </a:extLst>
          </p:cNvPr>
          <p:cNvSpPr txBox="1"/>
          <p:nvPr/>
        </p:nvSpPr>
        <p:spPr>
          <a:xfrm>
            <a:off x="197708" y="3105833"/>
            <a:ext cx="109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</a:t>
            </a:r>
          </a:p>
          <a:p>
            <a:r>
              <a:rPr lang="en-US" dirty="0"/>
              <a:t>STRESS</a:t>
            </a:r>
          </a:p>
        </p:txBody>
      </p:sp>
    </p:spTree>
    <p:extLst>
      <p:ext uri="{BB962C8B-B14F-4D97-AF65-F5344CB8AC3E}">
        <p14:creationId xmlns:p14="http://schemas.microsoft.com/office/powerpoint/2010/main" val="407627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3B1696B7-AF90-AF0A-C7AE-A5AE2E65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14500"/>
            <a:ext cx="48006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29401596-E731-0139-6BC7-A166114C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14500"/>
            <a:ext cx="48006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6D398D-0BD8-DFB8-FA00-5A50CD5F696E}"/>
              </a:ext>
            </a:extLst>
          </p:cNvPr>
          <p:cNvSpPr txBox="1"/>
          <p:nvPr/>
        </p:nvSpPr>
        <p:spPr>
          <a:xfrm>
            <a:off x="113042" y="3105834"/>
            <a:ext cx="109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FUNGAL </a:t>
            </a:r>
          </a:p>
          <a:p>
            <a:r>
              <a:rPr lang="en-US" dirty="0"/>
              <a:t>STRESS</a:t>
            </a:r>
          </a:p>
        </p:txBody>
      </p:sp>
    </p:spTree>
    <p:extLst>
      <p:ext uri="{BB962C8B-B14F-4D97-AF65-F5344CB8AC3E}">
        <p14:creationId xmlns:p14="http://schemas.microsoft.com/office/powerpoint/2010/main" val="233066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2B43BF3-B722-E9F6-DA77-667324EC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"/>
            <a:ext cx="48006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09496E7E-8C89-2450-05CF-6BE58F7EC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0"/>
            <a:ext cx="48006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3B1696B7-AF90-AF0A-C7AE-A5AE2E658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429001"/>
            <a:ext cx="48006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29401596-E731-0139-6BC7-A166114CC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29001"/>
            <a:ext cx="48006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6D398D-0BD8-DFB8-FA00-5A50CD5F696E}"/>
              </a:ext>
            </a:extLst>
          </p:cNvPr>
          <p:cNvSpPr txBox="1"/>
          <p:nvPr/>
        </p:nvSpPr>
        <p:spPr>
          <a:xfrm>
            <a:off x="197708" y="3929449"/>
            <a:ext cx="109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FUNGAL </a:t>
            </a:r>
          </a:p>
          <a:p>
            <a:r>
              <a:rPr lang="en-US" dirty="0"/>
              <a:t>STRESS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B4D6B8-6E21-5F1B-02CE-D59D94D35942}"/>
              </a:ext>
            </a:extLst>
          </p:cNvPr>
          <p:cNvSpPr txBox="1"/>
          <p:nvPr/>
        </p:nvSpPr>
        <p:spPr>
          <a:xfrm>
            <a:off x="197708" y="1175613"/>
            <a:ext cx="109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</a:t>
            </a:r>
          </a:p>
          <a:p>
            <a:r>
              <a:rPr lang="en-US" dirty="0"/>
              <a:t>STRESS</a:t>
            </a:r>
          </a:p>
        </p:txBody>
      </p:sp>
    </p:spTree>
    <p:extLst>
      <p:ext uri="{BB962C8B-B14F-4D97-AF65-F5344CB8AC3E}">
        <p14:creationId xmlns:p14="http://schemas.microsoft.com/office/powerpoint/2010/main" val="191532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26</Words>
  <Application>Microsoft Macintosh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Gabe Runte</dc:creator>
  <cp:lastModifiedBy>Gabe Runte</cp:lastModifiedBy>
  <cp:revision>1</cp:revision>
  <dcterms:created xsi:type="dcterms:W3CDTF">2023-07-10T18:59:09Z</dcterms:created>
  <dcterms:modified xsi:type="dcterms:W3CDTF">2023-07-10T22:49:46Z</dcterms:modified>
</cp:coreProperties>
</file>