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126" d="100"/>
          <a:sy n="126" d="100"/>
        </p:scale>
        <p:origin x="-13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C33E4-AE68-4CFF-AA9E-369D7F86D2A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B24A-C3B5-41F6-BE48-A8725665B7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MAs_Current_Lay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5" y="0"/>
            <a:ext cx="88734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MAs_Current_Lay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5" y="0"/>
            <a:ext cx="8873490" cy="6858000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C3E3C047-2BE1-974D-A675-13CA72CED111}"/>
              </a:ext>
            </a:extLst>
          </p:cNvPr>
          <p:cNvSpPr/>
          <p:nvPr/>
        </p:nvSpPr>
        <p:spPr>
          <a:xfrm>
            <a:off x="6765325" y="2292178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1ECFDBAC-F9E2-F64B-3639-61E65D5AF954}"/>
              </a:ext>
            </a:extLst>
          </p:cNvPr>
          <p:cNvSpPr/>
          <p:nvPr/>
        </p:nvSpPr>
        <p:spPr>
          <a:xfrm>
            <a:off x="5970373" y="2951205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31FC0EC3-8391-7B14-00B7-EBEAC6D4BD79}"/>
              </a:ext>
            </a:extLst>
          </p:cNvPr>
          <p:cNvSpPr/>
          <p:nvPr/>
        </p:nvSpPr>
        <p:spPr>
          <a:xfrm>
            <a:off x="5624384" y="4792361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7138BD9-0251-540B-46B7-F474BAD60ACE}"/>
              </a:ext>
            </a:extLst>
          </p:cNvPr>
          <p:cNvSpPr/>
          <p:nvPr/>
        </p:nvSpPr>
        <p:spPr>
          <a:xfrm>
            <a:off x="5760310" y="4891215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CC93EED-4021-EB31-4F77-AD1455C44675}"/>
              </a:ext>
            </a:extLst>
          </p:cNvPr>
          <p:cNvSpPr/>
          <p:nvPr/>
        </p:nvSpPr>
        <p:spPr>
          <a:xfrm>
            <a:off x="6093941" y="4170405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5EA2653-6468-3309-8FCE-756A97C29E61}"/>
              </a:ext>
            </a:extLst>
          </p:cNvPr>
          <p:cNvSpPr/>
          <p:nvPr/>
        </p:nvSpPr>
        <p:spPr>
          <a:xfrm>
            <a:off x="6163964" y="4038599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E834989-3622-01FB-B7BA-CCE32FB20674}"/>
              </a:ext>
            </a:extLst>
          </p:cNvPr>
          <p:cNvSpPr/>
          <p:nvPr/>
        </p:nvSpPr>
        <p:spPr>
          <a:xfrm>
            <a:off x="6299890" y="3956221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B66D490-78B8-1A23-6534-E96268BD7A85}"/>
              </a:ext>
            </a:extLst>
          </p:cNvPr>
          <p:cNvSpPr/>
          <p:nvPr/>
        </p:nvSpPr>
        <p:spPr>
          <a:xfrm>
            <a:off x="6359615" y="3770870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3A2D3D1C-EACE-EBA9-937A-298BC14E3DAC}"/>
              </a:ext>
            </a:extLst>
          </p:cNvPr>
          <p:cNvSpPr/>
          <p:nvPr/>
        </p:nvSpPr>
        <p:spPr>
          <a:xfrm>
            <a:off x="6940379" y="3816178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ECD1557-AD71-B672-A71A-CFC8C3FA71E4}"/>
              </a:ext>
            </a:extLst>
          </p:cNvPr>
          <p:cNvSpPr/>
          <p:nvPr/>
        </p:nvSpPr>
        <p:spPr>
          <a:xfrm>
            <a:off x="7239000" y="5247202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0E0D6B9-BFB8-5701-D30A-3BD7414DC6D5}"/>
              </a:ext>
            </a:extLst>
          </p:cNvPr>
          <p:cNvSpPr/>
          <p:nvPr/>
        </p:nvSpPr>
        <p:spPr>
          <a:xfrm>
            <a:off x="7699614" y="4728380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A062546-E686-9F4B-D93A-CE14BCDA82D6}"/>
              </a:ext>
            </a:extLst>
          </p:cNvPr>
          <p:cNvSpPr/>
          <p:nvPr/>
        </p:nvSpPr>
        <p:spPr>
          <a:xfrm>
            <a:off x="7895969" y="5697494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E082CD67-AA3A-8FE9-79B1-61B24A3ABB42}"/>
              </a:ext>
            </a:extLst>
          </p:cNvPr>
          <p:cNvSpPr/>
          <p:nvPr/>
        </p:nvSpPr>
        <p:spPr>
          <a:xfrm>
            <a:off x="7475839" y="6048632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C1268BC-A9A2-ED0E-2740-A5AED92ECA37}"/>
              </a:ext>
            </a:extLst>
          </p:cNvPr>
          <p:cNvSpPr/>
          <p:nvPr/>
        </p:nvSpPr>
        <p:spPr>
          <a:xfrm>
            <a:off x="7239000" y="5598640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A83DA375-3A7C-0642-EEE8-E71F61AD406D}"/>
              </a:ext>
            </a:extLst>
          </p:cNvPr>
          <p:cNvSpPr/>
          <p:nvPr/>
        </p:nvSpPr>
        <p:spPr>
          <a:xfrm>
            <a:off x="6032157" y="6143367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C5642B2E-E956-1234-C450-85FE9021F443}"/>
              </a:ext>
            </a:extLst>
          </p:cNvPr>
          <p:cNvSpPr/>
          <p:nvPr/>
        </p:nvSpPr>
        <p:spPr>
          <a:xfrm>
            <a:off x="6597709" y="5598640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44B80055-F64B-7A54-6892-04628CF31E5C}"/>
              </a:ext>
            </a:extLst>
          </p:cNvPr>
          <p:cNvSpPr/>
          <p:nvPr/>
        </p:nvSpPr>
        <p:spPr>
          <a:xfrm>
            <a:off x="7531741" y="5051027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8AC0D6D-02A2-B0C2-60B3-CDDD2B67842D}"/>
              </a:ext>
            </a:extLst>
          </p:cNvPr>
          <p:cNvSpPr/>
          <p:nvPr/>
        </p:nvSpPr>
        <p:spPr>
          <a:xfrm>
            <a:off x="6839498" y="5020282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8E52C8D4-4FCF-0E3A-3FB7-8C9C44AB33D6}"/>
              </a:ext>
            </a:extLst>
          </p:cNvPr>
          <p:cNvSpPr/>
          <p:nvPr/>
        </p:nvSpPr>
        <p:spPr>
          <a:xfrm>
            <a:off x="7063947" y="4491226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2E5FBB0-D346-5C5C-7DC9-F12CE990E441}"/>
              </a:ext>
            </a:extLst>
          </p:cNvPr>
          <p:cNvSpPr/>
          <p:nvPr/>
        </p:nvSpPr>
        <p:spPr>
          <a:xfrm>
            <a:off x="7063947" y="4733547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BAC7BA5C-8478-B619-9E0A-98603CA2DBE0}"/>
              </a:ext>
            </a:extLst>
          </p:cNvPr>
          <p:cNvSpPr/>
          <p:nvPr/>
        </p:nvSpPr>
        <p:spPr>
          <a:xfrm>
            <a:off x="7300784" y="4728380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CBF4100B-50EC-63F9-4C70-73A33835C37A}"/>
              </a:ext>
            </a:extLst>
          </p:cNvPr>
          <p:cNvSpPr/>
          <p:nvPr/>
        </p:nvSpPr>
        <p:spPr>
          <a:xfrm>
            <a:off x="6674532" y="3989172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850FA7E-E596-CD00-6339-743D90FC74B6}"/>
              </a:ext>
            </a:extLst>
          </p:cNvPr>
          <p:cNvSpPr/>
          <p:nvPr/>
        </p:nvSpPr>
        <p:spPr>
          <a:xfrm>
            <a:off x="7137244" y="4986550"/>
            <a:ext cx="123568" cy="9885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Carpenter, Kent E.</dc:creator>
  <cp:lastModifiedBy>Carpenter, Kent E.</cp:lastModifiedBy>
  <cp:revision>7</cp:revision>
  <dcterms:created xsi:type="dcterms:W3CDTF">2024-02-02T07:21:00Z</dcterms:created>
  <dcterms:modified xsi:type="dcterms:W3CDTF">2024-03-06T11:28:23Z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05353E9CA208436E802A403CEA9A8415_12</vt:lpwstr>
  </property>
  <property fmtid="{D5CDD505-2E9C-101B-9397-08002B2CF9AE}" pid="3" name="KSOProductBuildVer">
    <vt:lpwstr>1033-12.2.0.13431</vt:lpwstr>
  </property>
</Properties>
</file>