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92E0-2318-C009-68C1-84026A583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74A5D-AC70-F961-7A36-B7A70D099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FE3B6-E546-41D6-B07C-C065B319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866-AA0E-456B-A371-C8BCAE29201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CC88-2F5B-BA1D-2CAE-DD8F95B0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55D6-BAF0-9C41-BEF4-35ED35B9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ABC1-FE9A-4D5F-BCCA-0880A31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4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35A8-25F3-9F39-7ED5-DCFF5E64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2949D-8EA3-EF07-48BE-E03D94E55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25B3-BD6F-FF36-946E-FC7D953E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866-AA0E-456B-A371-C8BCAE29201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6A90-8360-2140-F3E8-71327CA9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0524-1079-4D57-DCDC-58CCDB06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ABC1-FE9A-4D5F-BCCA-0880A31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1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16D67-FE9A-180E-098A-2BD751D7D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F4424-4CB4-0D6D-445B-6D5B73BA3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EF106-26A5-D619-B09A-6E812C03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866-AA0E-456B-A371-C8BCAE29201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3A300-723F-8158-BC28-A80B60EF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D81DD-B877-8AA0-B9D8-DA7A09E8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ABC1-FE9A-4D5F-BCCA-0880A31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B53A-A5D9-0D90-5736-04A3A30C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AEA70-89C2-7321-D413-7B3916D0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C5624-CDB1-F467-2E36-CA703F55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866-AA0E-456B-A371-C8BCAE29201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43D0-78E9-5909-E3EC-FAB80578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10CD-784B-6AC8-3033-E3BAF909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ABC1-FE9A-4D5F-BCCA-0880A31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1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8A99-8069-733B-36BE-367D2D3A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44F6-85DF-BEA8-DAA3-1D9609464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11A-6E25-500F-A6D0-D2693EC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866-AA0E-456B-A371-C8BCAE29201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F4A9-1525-0012-88B2-835A35D1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4C75-0D05-9BD9-AAE6-811A7071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ABC1-FE9A-4D5F-BCCA-0880A31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5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6D15-8332-F3C8-7979-3B52CA44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3F78-12FE-19D7-B42B-7150EBE3E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2C0F4-096B-7367-D4ED-E73D5866F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26143-A654-EFD0-58DC-F562B899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866-AA0E-456B-A371-C8BCAE29201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F4C95-962B-DE97-77D3-E191D2F6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C400B-5D52-A7E5-3593-5C65199D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ABC1-FE9A-4D5F-BCCA-0880A31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2861-520B-8D32-8E24-85E77875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4ADEA-11A1-E49A-01BB-EB03C0B7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B18E5-82FA-CED7-10AF-F09BCB818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52B38-A7E0-75AA-E77E-D32CF4D10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88D1F-9B02-FE75-08C8-F6257D4B8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860A0-2182-0D78-753F-446A2C5F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866-AA0E-456B-A371-C8BCAE29201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02EB6-A92D-AB48-EB8A-63BBD870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355A2-1C0A-85DF-6625-088EADB4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ABC1-FE9A-4D5F-BCCA-0880A31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0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69ED-7FF0-54A1-DE45-D0E6B473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95CA8-8752-0899-53F9-EF5D3C3D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866-AA0E-456B-A371-C8BCAE29201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840DF-6FBA-EE8D-F278-E0B6E635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B425C-8762-25EF-A8D4-544E8F88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ABC1-FE9A-4D5F-BCCA-0880A31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F414F-C0DC-7839-C2D1-0E2BE360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866-AA0E-456B-A371-C8BCAE29201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31F76-ACED-4C88-C68E-2A7DE16E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286E0-C647-2946-6A73-BF48061E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ABC1-FE9A-4D5F-BCCA-0880A31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A8C1-5BC2-95AF-5501-05F8A219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DC00-BAC9-4EF1-F340-B7CEE6A5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B0EE0-EB58-DA48-C5A3-ABAA9D829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FE74F-C723-A701-E6D4-57DD5968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866-AA0E-456B-A371-C8BCAE29201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4CFF8-D6DA-B23C-9B0A-41FACCDB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A0604-830F-BE9F-6473-4183637E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ABC1-FE9A-4D5F-BCCA-0880A31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1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0C7-9782-4AB5-B365-12A12DEE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0AA4F-0439-E731-0BC3-C94D9FBE1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CC6C3-523D-9475-B135-46D4D883A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2FB16-89A4-025C-2B5C-53ADC504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866-AA0E-456B-A371-C8BCAE29201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C112F-D03A-8B44-9E95-2BFF9B0D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FAC38-D7F1-DF8F-8ECB-AD48A164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ABC1-FE9A-4D5F-BCCA-0880A31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5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386A6-0DF3-53A5-DC05-B7E54C52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0BA10-2BA5-598D-AAC9-0D8B1C068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0BEE6-8D13-7E2F-DA9F-7F7C8622E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BA866-AA0E-456B-A371-C8BCAE29201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0364-8EF0-0B9D-499D-FBBC0E60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772F-7A04-366C-ABDF-D4403A8DE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6ABC1-FE9A-4D5F-BCCA-0880A31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9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hart with colorful rectangles&#10;&#10;Description automatically generated">
            <a:extLst>
              <a:ext uri="{FF2B5EF4-FFF2-40B4-BE49-F238E27FC236}">
                <a16:creationId xmlns:a16="http://schemas.microsoft.com/office/drawing/2014/main" id="{93924FC5-B53F-DDD2-E1DB-CE92FA23F2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7778"/>
            <a:ext cx="9144000" cy="51645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343836-FF12-4A74-7BC9-3161FA60B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99028"/>
              </p:ext>
            </p:extLst>
          </p:nvPr>
        </p:nvGraphicFramePr>
        <p:xfrm>
          <a:off x="9143999" y="2253424"/>
          <a:ext cx="2743200" cy="2351152"/>
        </p:xfrm>
        <a:graphic>
          <a:graphicData uri="http://schemas.openxmlformats.org/drawingml/2006/table">
            <a:tbl>
              <a:tblPr firstRow="1" firstCol="1" bandRow="1"/>
              <a:tblGrid>
                <a:gridCol w="1280160">
                  <a:extLst>
                    <a:ext uri="{9D8B030D-6E8A-4147-A177-3AD203B41FA5}">
                      <a16:colId xmlns:a16="http://schemas.microsoft.com/office/drawing/2014/main" val="198814687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2136175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155925536"/>
                    </a:ext>
                  </a:extLst>
                </a:gridCol>
              </a:tblGrid>
              <a:tr h="24003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#. Kruskal-Wallis with Dunn Test and Bonferroni for Fulton's Condition Factor (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cf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28978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Adjusted p-value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0125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Cagayan</a:t>
                      </a:r>
                      <a:r>
                        <a:rPr lang="es-E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s-E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Jamelo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 0.0001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3093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Cagayan</a:t>
                      </a:r>
                      <a:r>
                        <a:rPr lang="es-E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s-E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Mansalay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 0.0001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5467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Jamelo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Mansalay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0.1113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487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Cagayan</a:t>
                      </a:r>
                      <a:r>
                        <a:rPr lang="es-E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s-E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Sacol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0.0183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1014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Jamelo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Sacol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 0.0001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1276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Mansalay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Sacol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 0.0001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980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57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colored squares and black lines&#10;&#10;Description automatically generated">
            <a:extLst>
              <a:ext uri="{FF2B5EF4-FFF2-40B4-BE49-F238E27FC236}">
                <a16:creationId xmlns:a16="http://schemas.microsoft.com/office/drawing/2014/main" id="{A4EAA2E2-8F38-8BF8-F517-90EE26A012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7423"/>
            <a:ext cx="9144000" cy="51631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4F411D-A6A8-6FA9-C381-58C88852B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12006"/>
              </p:ext>
            </p:extLst>
          </p:nvPr>
        </p:nvGraphicFramePr>
        <p:xfrm>
          <a:off x="9144000" y="2163730"/>
          <a:ext cx="2743200" cy="2530539"/>
        </p:xfrm>
        <a:graphic>
          <a:graphicData uri="http://schemas.openxmlformats.org/drawingml/2006/table">
            <a:tbl>
              <a:tblPr firstRow="1" firstCol="1" bandRow="1"/>
              <a:tblGrid>
                <a:gridCol w="1280160">
                  <a:extLst>
                    <a:ext uri="{9D8B030D-6E8A-4147-A177-3AD203B41FA5}">
                      <a16:colId xmlns:a16="http://schemas.microsoft.com/office/drawing/2014/main" val="126190727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536323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55562258"/>
                    </a:ext>
                  </a:extLst>
                </a:gridCol>
              </a:tblGrid>
              <a:tr h="24003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#. Kruskal-Wallis with Dunn Test and Bonferroni for Le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Cren's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Relative Condition Factor (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556919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Adjusted p-value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670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Cagayan</a:t>
                      </a:r>
                      <a:r>
                        <a:rPr lang="es-E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s-E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Jamelo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 0.0001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9769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Cagayan</a:t>
                      </a:r>
                      <a:r>
                        <a:rPr lang="es-E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s-E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Mansalay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 0.0001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756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Jamelo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Mansalay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0.0379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729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Cagayan</a:t>
                      </a:r>
                      <a:r>
                        <a:rPr lang="es-E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s-E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Sacol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425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Jamelo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Sacol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 0.0001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6593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Mansalay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Sacol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 0.0001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09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12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105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Whalen</dc:creator>
  <cp:lastModifiedBy>John Whalen</cp:lastModifiedBy>
  <cp:revision>2</cp:revision>
  <dcterms:created xsi:type="dcterms:W3CDTF">2024-06-06T18:49:17Z</dcterms:created>
  <dcterms:modified xsi:type="dcterms:W3CDTF">2024-06-06T19:01:10Z</dcterms:modified>
</cp:coreProperties>
</file>