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84"/>
  </p:normalViewPr>
  <p:slideViewPr>
    <p:cSldViewPr snapToGrid="0" snapToObjects="1">
      <p:cViewPr varScale="1">
        <p:scale>
          <a:sx n="102" d="100"/>
          <a:sy n="102" d="100"/>
        </p:scale>
        <p:origin x="216" y="2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41AE-E0AE-BE41-8F36-EFCF3C187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63C8D-3F8D-4741-A042-C68563743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ABC5A-A113-1544-910D-62820A56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0394-5523-0643-A41B-6C1809EDE9E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B055-925E-4F4A-A566-E1AE1789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B623-167F-B043-BAF9-1BDF2B2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7728-0F36-7B42-8CEA-720C7B66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6999-653C-E749-B580-D28D6315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14F80-3393-1947-A59B-33E442EB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22DB2-9000-6849-986C-FED2CB19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0394-5523-0643-A41B-6C1809EDE9E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5C7F-9C6F-6C4C-B2BB-1E4573E2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DB194-0729-674C-9F60-B4106B54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7728-0F36-7B42-8CEA-720C7B66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B7C9C-E70A-2848-AD24-09E33CE5C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C7ABF-4B89-9C41-ADCA-0627A467B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C381-C6E0-C342-979A-E7B25D93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0394-5523-0643-A41B-6C1809EDE9E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98CE-A049-E243-A2AD-943FF9F7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DDAB-9BB6-3348-9195-696C07C2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7728-0F36-7B42-8CEA-720C7B66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8425-5F41-AE43-A9F0-63820971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C4EB-7E91-C740-BFA5-49749331C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4450-3CBA-F046-B5AE-001A92E3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0394-5523-0643-A41B-6C1809EDE9E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5B206-37BC-7247-B527-8284325A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CB02A-AF81-2D48-8755-E620A94E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7728-0F36-7B42-8CEA-720C7B66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445C-288C-5144-95AA-1079829A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C3A7A-FAB7-7849-B791-2FB89321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9AFD-0810-3447-8D43-6AF77610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0394-5523-0643-A41B-6C1809EDE9E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37341-C715-8C49-A79D-362DBB15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11252-9FFE-A448-ACCD-7BD63A50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7728-0F36-7B42-8CEA-720C7B66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4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1E23-B9D0-B94C-97AC-D9000F57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EA58-0FDB-614E-AF50-1D0995BC6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96843-9EE9-0D45-90E1-94793AED4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99BCB-B06A-5F4F-92CB-656EC458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0394-5523-0643-A41B-6C1809EDE9E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6144F-4B19-7344-9F98-A3143D10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9A41E-6FA6-E84E-9561-890AB6D3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7728-0F36-7B42-8CEA-720C7B66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4341-E881-D549-BFF9-52F801AA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8234F-DB00-7941-87F1-F53F91F1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A2DEC-38E8-634D-99FA-69D33D21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3E878-A01F-E142-88CB-B28B60155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5BB39-F128-6C43-80AE-31FA73C34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76408-510E-1843-AF36-31405DBA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0394-5523-0643-A41B-6C1809EDE9E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052C2-1FCF-814A-9BCE-4D091196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69FB9-B10D-194D-831C-13A7B4A7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7728-0F36-7B42-8CEA-720C7B66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6EA6-3D90-E644-B4C8-709E570E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B9695-BEAD-F443-BD44-C7C507B4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0394-5523-0643-A41B-6C1809EDE9E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E9407-7B34-5441-882D-DBFE758F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0E23A-6139-ED49-86C1-CBBE55AF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7728-0F36-7B42-8CEA-720C7B66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4FC6F-5216-D14D-92F0-849319A7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0394-5523-0643-A41B-6C1809EDE9E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163BD-34F4-104D-9372-B22F073E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EF64C-E82B-EC40-AE8B-FD32D94C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7728-0F36-7B42-8CEA-720C7B66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5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327C-A82A-5343-A35F-398DC6C6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E8FB-4E64-6F43-B0A4-95E67712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BBA73-3A3C-074A-92CE-B0CE78A0A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C4ECC-6806-B642-9897-61903802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0394-5523-0643-A41B-6C1809EDE9E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ABD45-E578-E547-ABC7-78F6A794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4ED01-5D37-C24E-A4D5-D793A82E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7728-0F36-7B42-8CEA-720C7B66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D417-7F75-4546-AA6A-699211B7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AEEFC-4692-1C42-B21B-C969AB7BD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6D085-0D39-C040-AFD4-2C6E08EE1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8D9B2-29A6-8F46-BACC-136B4CB5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0394-5523-0643-A41B-6C1809EDE9E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83601-9F05-0641-BF4F-E0406D08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9E38A-EE49-4B42-AEA1-80858432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7728-0F36-7B42-8CEA-720C7B66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4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AE73A-A9A8-5E4E-8B75-40F1DB65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F28E9-6457-6345-B196-A5B9722D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7AC5-CF66-5943-824E-244A2B5E9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0394-5523-0643-A41B-6C1809EDE9E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5B9BB-CE50-3446-B0EA-A7E271AFD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FB54-4EC9-574B-B37F-7D6767232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7728-0F36-7B42-8CEA-720C7B66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9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0A24-2293-9947-8194-841A16F7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NREL Geospatial Research Scientist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81007-1647-374C-A58D-220FBE7FA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Gabe Zuckerman</a:t>
            </a:r>
          </a:p>
        </p:txBody>
      </p:sp>
    </p:spTree>
    <p:extLst>
      <p:ext uri="{BB962C8B-B14F-4D97-AF65-F5344CB8AC3E}">
        <p14:creationId xmlns:p14="http://schemas.microsoft.com/office/powerpoint/2010/main" val="174506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941B-5F0D-234F-9CD7-4B740711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myself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DDDC-B3C2-864A-8398-36BE5B58C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NREL Geospatial Research Scientist Interview</vt:lpstr>
      <vt:lpstr>A little about myself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NREL Geospatial Research Scientist Interview</dc:title>
  <dc:creator>Gabe Zuckerman</dc:creator>
  <cp:lastModifiedBy>Gabe Zuckerman</cp:lastModifiedBy>
  <cp:revision>1</cp:revision>
  <dcterms:created xsi:type="dcterms:W3CDTF">2021-11-16T23:18:10Z</dcterms:created>
  <dcterms:modified xsi:type="dcterms:W3CDTF">2021-11-16T23:22:30Z</dcterms:modified>
</cp:coreProperties>
</file>