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006-2A54-C24F-E76E-D0B0805D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TEKSTONG NARATIBO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75F7D-3B16-A928-26E1-9CFFE499B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614"/>
            <a:ext cx="9144000" cy="229536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ICT 12-C GROUP 3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Lopez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Maravillas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Mendoza</a:t>
            </a:r>
          </a:p>
          <a:p>
            <a:pPr>
              <a:lnSpc>
                <a:spcPct val="100000"/>
              </a:lnSpc>
            </a:pPr>
            <a:endParaRPr lang="en-A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D37236-FB30-13C5-F242-7FD9AA8BA285}"/>
              </a:ext>
            </a:extLst>
          </p:cNvPr>
          <p:cNvSpPr txBox="1">
            <a:spLocks/>
          </p:cNvSpPr>
          <p:nvPr/>
        </p:nvSpPr>
        <p:spPr>
          <a:xfrm>
            <a:off x="1524000" y="1048458"/>
            <a:ext cx="9144000" cy="130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PAGBASA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Ms. Michelle Tejada</a:t>
            </a:r>
          </a:p>
          <a:p>
            <a:pPr>
              <a:lnSpc>
                <a:spcPct val="100000"/>
              </a:lnSpc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2297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7D1F8-97F2-209C-74D9-7252CA78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DDEF-5825-5F3A-A401-A0A348F2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BANGHAY-WAKAS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F791-6058-E092-3370-1F5CC349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Dito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nagtatapos</a:t>
            </a:r>
            <a:r>
              <a:rPr lang="en-US" sz="4000" dirty="0"/>
              <a:t> ang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istorya</a:t>
            </a:r>
            <a:r>
              <a:rPr lang="en-US" sz="4000" dirty="0"/>
              <a:t>. Madalas ay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nalutasan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rin</a:t>
            </a:r>
            <a:r>
              <a:rPr lang="en-US" sz="4000" dirty="0"/>
              <a:t>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suliranin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istorya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Halimbawa</a:t>
            </a:r>
            <a:r>
              <a:rPr lang="en-US" sz="4000" dirty="0"/>
              <a:t>: </a:t>
            </a:r>
            <a:r>
              <a:rPr lang="en-US" sz="4000" dirty="0" err="1"/>
              <a:t>Nakabawi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sumunod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exams </a:t>
            </a:r>
            <a:r>
              <a:rPr lang="en-US" sz="4000" dirty="0" err="1"/>
              <a:t>namin</a:t>
            </a:r>
            <a:r>
              <a:rPr lang="en-US" sz="4000" dirty="0"/>
              <a:t> at </a:t>
            </a:r>
            <a:r>
              <a:rPr lang="en-US" sz="4000" dirty="0" err="1"/>
              <a:t>nakakuha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ng mas </a:t>
            </a:r>
            <a:r>
              <a:rPr lang="en-US" sz="4000" dirty="0" err="1"/>
              <a:t>mataas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scores. </a:t>
            </a:r>
            <a:r>
              <a:rPr lang="en-US" sz="4000" dirty="0" err="1"/>
              <a:t>Binigay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ng </a:t>
            </a:r>
            <a:r>
              <a:rPr lang="en-US" sz="4000" dirty="0" err="1"/>
              <a:t>tatay</a:t>
            </a:r>
            <a:r>
              <a:rPr lang="en-US" sz="4000" dirty="0"/>
              <a:t> ko ang </a:t>
            </a:r>
            <a:r>
              <a:rPr lang="en-US" sz="4000" dirty="0" err="1"/>
              <a:t>pinangako</a:t>
            </a:r>
            <a:r>
              <a:rPr lang="en-US" sz="4000" dirty="0"/>
              <a:t> </a:t>
            </a:r>
            <a:r>
              <a:rPr lang="en-US" sz="4000" dirty="0" err="1"/>
              <a:t>niyang</a:t>
            </a:r>
            <a:r>
              <a:rPr lang="en-US" sz="4000" dirty="0"/>
              <a:t> regalo.</a:t>
            </a:r>
          </a:p>
        </p:txBody>
      </p:sp>
    </p:spTree>
    <p:extLst>
      <p:ext uri="{BB962C8B-B14F-4D97-AF65-F5344CB8AC3E}">
        <p14:creationId xmlns:p14="http://schemas.microsoft.com/office/powerpoint/2010/main" val="406523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24D4-A138-0C91-5334-B3F82DCE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7177-3FAC-1030-8839-9D6AB0B5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TAUHAN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298D-3770-01B2-4467-A117FECA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Nagbibigay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buhay</a:t>
            </a:r>
            <a:r>
              <a:rPr lang="en-US" sz="4000" dirty="0"/>
              <a:t> o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tagaganap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loob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salaysay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Nakasalalay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makatotoohanang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pagkakagawa</a:t>
            </a:r>
            <a:r>
              <a:rPr lang="en-US" sz="4000" dirty="0"/>
              <a:t> ng </a:t>
            </a:r>
            <a:r>
              <a:rPr lang="en-US" sz="4000" dirty="0" err="1"/>
              <a:t>tauhan</a:t>
            </a:r>
            <a:r>
              <a:rPr lang="en-US" sz="4000" dirty="0"/>
              <a:t> ang </a:t>
            </a:r>
            <a:r>
              <a:rPr lang="en-US" sz="4000" dirty="0" err="1"/>
              <a:t>pagiging</a:t>
            </a:r>
            <a:r>
              <a:rPr lang="en-US" sz="4000" dirty="0"/>
              <a:t> </a:t>
            </a:r>
            <a:r>
              <a:rPr lang="en-US" sz="4000" dirty="0" err="1"/>
              <a:t>epektibo</a:t>
            </a:r>
            <a:r>
              <a:rPr lang="en-US" sz="4000" dirty="0"/>
              <a:t> 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akda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49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D5501-C3C4-9F08-7680-57A9FD03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E317-22C1-EAF2-8A68-EF993AEB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TAUHAN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427F-45EC-04B9-3A80-AA0B56CD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May </a:t>
            </a:r>
            <a:r>
              <a:rPr lang="en-US" sz="4000" dirty="0" err="1"/>
              <a:t>dalawang</a:t>
            </a:r>
            <a:r>
              <a:rPr lang="en-US" sz="4000" dirty="0"/>
              <a:t> </a:t>
            </a:r>
            <a:r>
              <a:rPr lang="en-US" sz="4000" dirty="0" err="1"/>
              <a:t>uri</a:t>
            </a:r>
            <a:r>
              <a:rPr lang="en-US" sz="4000" dirty="0"/>
              <a:t> ng </a:t>
            </a:r>
            <a:r>
              <a:rPr lang="en-US" sz="4000" dirty="0" err="1"/>
              <a:t>tauhan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Tauhang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bilog</a:t>
            </a:r>
            <a:r>
              <a:rPr lang="en-US" sz="4000" dirty="0"/>
              <a:t> – </a:t>
            </a:r>
            <a:r>
              <a:rPr lang="en-US" sz="4000" dirty="0" err="1"/>
              <a:t>uri</a:t>
            </a:r>
            <a:r>
              <a:rPr lang="en-US" sz="4000" dirty="0"/>
              <a:t> ng </a:t>
            </a:r>
            <a:r>
              <a:rPr lang="en-US" sz="4000" dirty="0" err="1"/>
              <a:t>tauhan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	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nagbabago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kalagayan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/>
              <a:t>sa</a:t>
            </a:r>
            <a:r>
              <a:rPr lang="en-US" sz="4000" dirty="0"/>
              <a:t> wakas ng 	</a:t>
            </a:r>
            <a:r>
              <a:rPr lang="en-US" sz="4000" dirty="0" err="1"/>
              <a:t>kwento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Tauhang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lapad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– </a:t>
            </a:r>
            <a:r>
              <a:rPr lang="en-US" sz="4000" dirty="0" err="1"/>
              <a:t>uri</a:t>
            </a:r>
            <a:r>
              <a:rPr lang="en-US" sz="4000" dirty="0"/>
              <a:t> ng </a:t>
            </a:r>
            <a:r>
              <a:rPr lang="en-US" sz="4000" dirty="0" err="1"/>
              <a:t>tauhan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walang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magaganap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pagbabago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kalagayan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37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1B551-9B74-4669-335F-748E69FB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EDD9-4F10-0EC8-C874-CA03D2D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TAGPUAN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4C26-9F47-6F5D-86F8-D6EC9B18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Ito ay </a:t>
            </a:r>
            <a:r>
              <a:rPr lang="en-US" sz="4000" dirty="0" err="1"/>
              <a:t>tumutukoy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mga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lugar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pinangyarihan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teksto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Mahalagang</a:t>
            </a:r>
            <a:r>
              <a:rPr lang="en-US" sz="4000" dirty="0"/>
              <a:t> </a:t>
            </a:r>
            <a:r>
              <a:rPr lang="en-US" sz="4000" dirty="0" err="1"/>
              <a:t>bigyan</a:t>
            </a:r>
            <a:r>
              <a:rPr lang="en-US" sz="4000" dirty="0"/>
              <a:t> </a:t>
            </a:r>
            <a:r>
              <a:rPr lang="en-US" sz="4000" dirty="0" err="1"/>
              <a:t>tuon</a:t>
            </a:r>
            <a:r>
              <a:rPr lang="en-US" sz="4000" dirty="0"/>
              <a:t>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tagpuan</a:t>
            </a:r>
            <a:r>
              <a:rPr lang="en-US" sz="4000" dirty="0"/>
              <a:t> at </a:t>
            </a:r>
            <a:r>
              <a:rPr lang="en-US" sz="4000" dirty="0" err="1"/>
              <a:t>bigyan</a:t>
            </a:r>
            <a:r>
              <a:rPr lang="en-US" sz="4000" dirty="0"/>
              <a:t> </a:t>
            </a:r>
            <a:r>
              <a:rPr lang="en-US" sz="4000" dirty="0" err="1"/>
              <a:t>pansin</a:t>
            </a:r>
            <a:r>
              <a:rPr lang="en-US" sz="4000" dirty="0"/>
              <a:t> ang </a:t>
            </a:r>
            <a:r>
              <a:rPr lang="en-US" sz="4000" dirty="0" err="1"/>
              <a:t>mga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lugar</a:t>
            </a:r>
            <a:r>
              <a:rPr lang="en-US" sz="4000" dirty="0"/>
              <a:t> </a:t>
            </a:r>
            <a:r>
              <a:rPr lang="en-US" sz="4000" dirty="0" err="1"/>
              <a:t>sapagkat</a:t>
            </a:r>
            <a:r>
              <a:rPr lang="en-US" sz="4000" dirty="0"/>
              <a:t> </a:t>
            </a:r>
            <a:r>
              <a:rPr lang="en-US" sz="4000" dirty="0" err="1"/>
              <a:t>tumutulong</a:t>
            </a:r>
            <a:r>
              <a:rPr lang="en-US" sz="4000" dirty="0"/>
              <a:t> </a:t>
            </a:r>
            <a:r>
              <a:rPr lang="en-US" sz="4000" dirty="0" err="1"/>
              <a:t>ito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pagbibigay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linaw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paksa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75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7022-B2B4-39F1-1431-E151837C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841B-64B9-6734-3BCC-11C0DBC3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SULIRANIN/HIMIG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B5A9-BAAC-08C8-53EB-D920A85E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suliranin</a:t>
            </a:r>
            <a:r>
              <a:rPr lang="en-US" sz="4000" dirty="0"/>
              <a:t> ay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tunggalian</a:t>
            </a:r>
            <a:r>
              <a:rPr lang="en-US" sz="4000" dirty="0"/>
              <a:t> o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problema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kinakaharap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tauhan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teksto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Maaaring</a:t>
            </a:r>
            <a:r>
              <a:rPr lang="en-US" sz="4000" dirty="0"/>
              <a:t> </a:t>
            </a:r>
            <a:r>
              <a:rPr lang="en-US" sz="4000" dirty="0" err="1"/>
              <a:t>pumaligid</a:t>
            </a:r>
            <a:r>
              <a:rPr lang="en-US" sz="4000" dirty="0"/>
              <a:t> ang </a:t>
            </a:r>
            <a:r>
              <a:rPr lang="en-US" sz="4000" dirty="0" err="1"/>
              <a:t>takbo</a:t>
            </a:r>
            <a:r>
              <a:rPr lang="en-US" sz="4000" dirty="0"/>
              <a:t> 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istorya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paglulutas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suliraning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/>
              <a:t>hinaharap</a:t>
            </a:r>
            <a:r>
              <a:rPr lang="en-US" sz="4000" dirty="0"/>
              <a:t> ng </a:t>
            </a:r>
            <a:r>
              <a:rPr lang="en-US" sz="4000" dirty="0" err="1"/>
              <a:t>mga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tauhan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94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8F09C-FF64-62BE-4072-EEEE7DBC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81C4-54E3-1811-EB60-7256982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SULIRANIN/HIMIG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82EA-306A-CC59-A14E-44ED4BC2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Ang </a:t>
            </a:r>
            <a:r>
              <a:rPr lang="en-US" sz="4000" dirty="0" err="1"/>
              <a:t>himig</a:t>
            </a:r>
            <a:r>
              <a:rPr lang="en-US" sz="4000" dirty="0"/>
              <a:t> naman ay </a:t>
            </a:r>
            <a:r>
              <a:rPr lang="en-US" sz="4000" dirty="0" err="1"/>
              <a:t>tumutukoy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damdaming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nais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ibahagi</a:t>
            </a:r>
            <a:r>
              <a:rPr lang="en-US" sz="4000" dirty="0"/>
              <a:t> ng </a:t>
            </a:r>
            <a:r>
              <a:rPr lang="en-US" sz="4000" dirty="0" err="1"/>
              <a:t>manunulat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Dito</a:t>
            </a:r>
            <a:r>
              <a:rPr lang="en-US" sz="4000" dirty="0"/>
              <a:t> </a:t>
            </a:r>
            <a:r>
              <a:rPr lang="en-US" sz="4000" dirty="0" err="1"/>
              <a:t>madalas</a:t>
            </a:r>
            <a:r>
              <a:rPr lang="en-US" sz="4000" dirty="0"/>
              <a:t> </a:t>
            </a:r>
            <a:r>
              <a:rPr lang="en-US" sz="4000" dirty="0" err="1"/>
              <a:t>bumabase</a:t>
            </a:r>
            <a:r>
              <a:rPr lang="en-US" sz="4000" dirty="0"/>
              <a:t>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tema</a:t>
            </a:r>
            <a:r>
              <a:rPr lang="en-US" sz="4000" dirty="0"/>
              <a:t> at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mensahe</a:t>
            </a:r>
            <a:r>
              <a:rPr lang="en-US" sz="4000" dirty="0"/>
              <a:t> 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istorya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43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C9EB-7B65-7D01-5DB1-1421E90CC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MARAMING SALAMAT!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3D25-8E0F-304F-FE5E-E57139730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356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B812-9E35-C8F3-7BF6-468CA430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TEKSTONG NARATIBO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D70-3995-C592-30D3-8F05534B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Isang </a:t>
            </a:r>
            <a:r>
              <a:rPr lang="en-US" sz="4000" dirty="0" err="1"/>
              <a:t>tekstong</a:t>
            </a:r>
            <a:r>
              <a:rPr lang="en-US" sz="4000" dirty="0"/>
              <a:t>  </a:t>
            </a:r>
            <a:r>
              <a:rPr lang="en-US" sz="4000" dirty="0" err="1"/>
              <a:t>nakatuon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pagsasalaysay</a:t>
            </a:r>
            <a:r>
              <a:rPr lang="en-US" sz="4000" dirty="0"/>
              <a:t> 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/>
              <a:t>kawili</a:t>
            </a:r>
            <a:r>
              <a:rPr lang="en-US" sz="4000" dirty="0"/>
              <a:t>-wiling </a:t>
            </a:r>
            <a:r>
              <a:rPr lang="en-US" sz="4000" dirty="0" err="1"/>
              <a:t>paraan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Saklaw</a:t>
            </a:r>
            <a:r>
              <a:rPr lang="en-US" sz="4000" dirty="0"/>
              <a:t> </a:t>
            </a:r>
            <a:r>
              <a:rPr lang="en-US" sz="4000" dirty="0" err="1"/>
              <a:t>nito</a:t>
            </a:r>
            <a:r>
              <a:rPr lang="en-US" sz="4000" dirty="0"/>
              <a:t> ang </a:t>
            </a:r>
            <a:r>
              <a:rPr lang="en-US" sz="4000" dirty="0" err="1"/>
              <a:t>paglalarawan</a:t>
            </a:r>
            <a:r>
              <a:rPr lang="en-US" sz="4000" dirty="0"/>
              <a:t> at </a:t>
            </a:r>
            <a:r>
              <a:rPr lang="en-US" sz="4000" dirty="0" err="1"/>
              <a:t>pagpapaliwanag</a:t>
            </a:r>
            <a:r>
              <a:rPr lang="en-US" sz="4000" dirty="0"/>
              <a:t> ng </a:t>
            </a:r>
            <a:r>
              <a:rPr lang="en-US" sz="4000" dirty="0" err="1"/>
              <a:t>mga</a:t>
            </a:r>
            <a:r>
              <a:rPr lang="en-US" sz="4000" dirty="0"/>
              <a:t> </a:t>
            </a:r>
            <a:r>
              <a:rPr lang="en-US" sz="4000" dirty="0" err="1"/>
              <a:t>pangyayaring</a:t>
            </a:r>
            <a:r>
              <a:rPr lang="en-US" sz="4000" dirty="0"/>
              <a:t> </a:t>
            </a:r>
            <a:r>
              <a:rPr lang="en-US" sz="4000" dirty="0" err="1"/>
              <a:t>naganap</a:t>
            </a:r>
            <a:r>
              <a:rPr lang="en-US" sz="4000" dirty="0"/>
              <a:t> kung </a:t>
            </a:r>
            <a:r>
              <a:rPr lang="en-US" sz="4000" dirty="0" err="1"/>
              <a:t>saan</a:t>
            </a:r>
            <a:r>
              <a:rPr lang="en-US" sz="4000" dirty="0"/>
              <a:t> </a:t>
            </a:r>
            <a:r>
              <a:rPr lang="en-US" sz="4000" dirty="0" err="1"/>
              <a:t>maaaring</a:t>
            </a:r>
            <a:r>
              <a:rPr lang="en-US" sz="4000" dirty="0"/>
              <a:t> </a:t>
            </a:r>
            <a:r>
              <a:rPr lang="en-US" sz="4000" dirty="0" err="1"/>
              <a:t>masalamin</a:t>
            </a:r>
            <a:r>
              <a:rPr lang="en-US" sz="4000" dirty="0"/>
              <a:t> ang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opinion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interpretasyon</a:t>
            </a:r>
            <a:r>
              <a:rPr lang="en-US" sz="4000" dirty="0"/>
              <a:t>, at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paniniwala</a:t>
            </a:r>
            <a:r>
              <a:rPr lang="en-US" sz="4000" dirty="0"/>
              <a:t> ng may </a:t>
            </a:r>
            <a:r>
              <a:rPr lang="en-US" sz="4000" dirty="0" err="1"/>
              <a:t>akda</a:t>
            </a:r>
            <a:r>
              <a:rPr lang="en-US" sz="4000" dirty="0"/>
              <a:t>.</a:t>
            </a:r>
            <a:endParaRPr lang="en-AE" sz="4000" dirty="0"/>
          </a:p>
        </p:txBody>
      </p:sp>
    </p:spTree>
    <p:extLst>
      <p:ext uri="{BB962C8B-B14F-4D97-AF65-F5344CB8AC3E}">
        <p14:creationId xmlns:p14="http://schemas.microsoft.com/office/powerpoint/2010/main" val="41878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FE3A0-1A84-2049-1112-1ACE3C66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63D3-5525-7BF8-088D-5ABCC091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EPEKTIBONG NARASYON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6252-DC03-C6F9-1AF2-06215971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A. Personal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karanasan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B. </a:t>
            </a:r>
            <a:r>
              <a:rPr lang="en-US" sz="4000" dirty="0" err="1"/>
              <a:t>Likhang-isip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C. </a:t>
            </a:r>
            <a:r>
              <a:rPr lang="en-US" sz="4000" dirty="0" err="1"/>
              <a:t>Nakagaganyak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panimula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D. </a:t>
            </a:r>
            <a:r>
              <a:rPr lang="en-US" sz="4000" dirty="0" err="1"/>
              <a:t>Kapana-panabik</a:t>
            </a:r>
            <a:r>
              <a:rPr lang="en-US" sz="4000" dirty="0"/>
              <a:t> at </a:t>
            </a:r>
            <a:r>
              <a:rPr lang="en-US" sz="4000" dirty="0" err="1"/>
              <a:t>magkakaugnay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 </a:t>
            </a:r>
            <a:r>
              <a:rPr lang="en-US" sz="4000" dirty="0" err="1"/>
              <a:t>daloy</a:t>
            </a:r>
            <a:r>
              <a:rPr lang="en-US" sz="4000" dirty="0"/>
              <a:t> ng </a:t>
            </a:r>
            <a:r>
              <a:rPr lang="en-US" sz="4000" dirty="0" err="1"/>
              <a:t>pangyayari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55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3386-508D-757A-B242-743B527D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D6C9-1430-79C6-F855-DFA9B6E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EPEKTIBONG NARASYON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04C2-100F-24BE-3AD8-7E66AEEE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E. </a:t>
            </a:r>
            <a:r>
              <a:rPr lang="en-US" sz="4000" dirty="0" err="1"/>
              <a:t>Makahulugang</a:t>
            </a:r>
            <a:r>
              <a:rPr lang="en-US" sz="4000" dirty="0"/>
              <a:t> wakas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F. </a:t>
            </a:r>
            <a:r>
              <a:rPr lang="en-US" sz="4000" dirty="0" err="1"/>
              <a:t>Angkop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bokabularyo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G. </a:t>
            </a:r>
            <a:r>
              <a:rPr lang="en-US" sz="4000" dirty="0" err="1"/>
              <a:t>Malinaw</a:t>
            </a:r>
            <a:r>
              <a:rPr lang="en-US" sz="4000" dirty="0"/>
              <a:t> at </a:t>
            </a:r>
            <a:r>
              <a:rPr lang="en-US" sz="4000" dirty="0" err="1"/>
              <a:t>tiyak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layunin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pagsasalaysay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56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B6E4-52A0-89B8-0073-F0ACC7D2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MGA ELEMENTO NG ISANG TEKSTONG NARATIBO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8367A-BF19-BE3C-5217-63B63A1A1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420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CA7BF-D7CE-A8C6-B40D-CA9DBECC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EA6F-60CE-70C6-C3B3-B99F1EAF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BANGHAY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6CA0-5153-DDDF-2A6F-4C333D79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Ito ay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balangkas</a:t>
            </a:r>
            <a:r>
              <a:rPr lang="en-US" sz="4000" dirty="0"/>
              <a:t> o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istruktura</a:t>
            </a:r>
            <a:r>
              <a:rPr lang="en-US" sz="4000" dirty="0"/>
              <a:t> 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naratibo</a:t>
            </a:r>
            <a:r>
              <a:rPr lang="en-US" sz="4000" dirty="0"/>
              <a:t>. </a:t>
            </a:r>
            <a:r>
              <a:rPr lang="en-US" sz="4000" dirty="0" err="1"/>
              <a:t>Tumutukoy</a:t>
            </a:r>
            <a:r>
              <a:rPr lang="en-US" sz="4000" dirty="0"/>
              <a:t> </a:t>
            </a:r>
            <a:r>
              <a:rPr lang="en-US" sz="4000" dirty="0" err="1"/>
              <a:t>ito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sistemang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kronolohikal</a:t>
            </a:r>
            <a:r>
              <a:rPr lang="en-US" sz="4000" dirty="0"/>
              <a:t> ng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salaysay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panimula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gitna</a:t>
            </a:r>
            <a:r>
              <a:rPr lang="en-US" sz="4000" dirty="0"/>
              <a:t>, at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wakas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teksto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Maaari</a:t>
            </a:r>
            <a:r>
              <a:rPr lang="en-US" sz="4000" dirty="0"/>
              <a:t> </a:t>
            </a:r>
            <a:r>
              <a:rPr lang="en-US" sz="4000" dirty="0" err="1"/>
              <a:t>dinitong</a:t>
            </a:r>
            <a:r>
              <a:rPr lang="en-US" sz="4000" dirty="0"/>
              <a:t> </a:t>
            </a:r>
            <a:r>
              <a:rPr lang="en-US" sz="4000" dirty="0" err="1"/>
              <a:t>tumukoy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saglit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kasiglahan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kasukdulan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kakalasan</a:t>
            </a:r>
            <a:r>
              <a:rPr lang="en-US" sz="4000" dirty="0"/>
              <a:t>, at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wakas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37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3BE17-4FB1-CF21-726A-507F41D5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DD9C-F933-8C67-772A-1949787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BANGHAY-</a:t>
            </a:r>
            <a:r>
              <a:rPr lang="en-US" dirty="0" err="1"/>
              <a:t>saglit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kasiglahan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0E2-6682-BD88-0283-FDEFB41B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Dito</a:t>
            </a:r>
            <a:r>
              <a:rPr lang="en-US" sz="4000" dirty="0"/>
              <a:t> </a:t>
            </a:r>
            <a:r>
              <a:rPr lang="en-US" sz="4000" dirty="0" err="1"/>
              <a:t>makikita</a:t>
            </a:r>
            <a:r>
              <a:rPr lang="en-US" sz="4000" dirty="0"/>
              <a:t> ng </a:t>
            </a:r>
            <a:r>
              <a:rPr lang="en-US" sz="4000" dirty="0" err="1"/>
              <a:t>mambabasa</a:t>
            </a:r>
            <a:r>
              <a:rPr lang="en-US" sz="4000" dirty="0"/>
              <a:t> ang </a:t>
            </a:r>
            <a:r>
              <a:rPr lang="en-US" sz="4000" dirty="0" err="1"/>
              <a:t>ilang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magagandang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pangyayari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tauhan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Halimbawa</a:t>
            </a:r>
            <a:r>
              <a:rPr lang="en-US" sz="4000" dirty="0"/>
              <a:t>: </a:t>
            </a:r>
            <a:r>
              <a:rPr lang="en-US" sz="4000" dirty="0" err="1"/>
              <a:t>Pinangakuan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ng </a:t>
            </a:r>
            <a:r>
              <a:rPr lang="en-US" sz="4000" dirty="0" err="1"/>
              <a:t>aking</a:t>
            </a:r>
            <a:r>
              <a:rPr lang="en-US" sz="4000" dirty="0"/>
              <a:t> </a:t>
            </a:r>
            <a:r>
              <a:rPr lang="en-US" sz="4000" dirty="0" err="1"/>
              <a:t>tatay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bibigyan</a:t>
            </a:r>
            <a:r>
              <a:rPr lang="en-US" sz="4000" dirty="0"/>
              <a:t> </a:t>
            </a:r>
            <a:r>
              <a:rPr lang="en-US" sz="4000" dirty="0" err="1"/>
              <a:t>niya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ng regalo </a:t>
            </a:r>
            <a:r>
              <a:rPr lang="en-US" sz="4000" dirty="0" err="1"/>
              <a:t>kapag</a:t>
            </a:r>
            <a:r>
              <a:rPr lang="en-US" sz="4000" dirty="0"/>
              <a:t> </a:t>
            </a:r>
            <a:r>
              <a:rPr lang="en-US" sz="4000" dirty="0" err="1"/>
              <a:t>nakakuha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ng </a:t>
            </a:r>
            <a:r>
              <a:rPr lang="en-US" sz="4000" dirty="0" err="1"/>
              <a:t>matataas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score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paparating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quarterly exams </a:t>
            </a:r>
            <a:r>
              <a:rPr lang="en-US" sz="4000" dirty="0" err="1"/>
              <a:t>namin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36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5C40-4D5E-7753-87C3-D4272857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19E6-061F-1936-1147-0EB508C5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BANGHAY-KASUKDULAN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1942-D32D-C969-BD93-7CB6E3CE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Sa </a:t>
            </a:r>
            <a:r>
              <a:rPr lang="en-US" sz="4000" dirty="0" err="1"/>
              <a:t>bahaging</a:t>
            </a:r>
            <a:r>
              <a:rPr lang="en-US" sz="4000" dirty="0"/>
              <a:t> </a:t>
            </a:r>
            <a:r>
              <a:rPr lang="en-US" sz="4000" dirty="0" err="1"/>
              <a:t>ito</a:t>
            </a:r>
            <a:r>
              <a:rPr lang="en-US" sz="4000" dirty="0"/>
              <a:t> </a:t>
            </a:r>
            <a:r>
              <a:rPr lang="en-US" sz="4000" dirty="0" err="1"/>
              <a:t>nahaharap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isang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suliranin</a:t>
            </a:r>
            <a:r>
              <a:rPr lang="en-US" sz="4000" dirty="0"/>
              <a:t> 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tauhan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Halimbawa</a:t>
            </a:r>
            <a:r>
              <a:rPr lang="en-US" sz="4000" dirty="0"/>
              <a:t>: Sa </a:t>
            </a:r>
            <a:r>
              <a:rPr lang="en-US" sz="4000" dirty="0" err="1"/>
              <a:t>araw</a:t>
            </a:r>
            <a:r>
              <a:rPr lang="en-US" sz="4000" dirty="0"/>
              <a:t> ng exams </a:t>
            </a:r>
            <a:r>
              <a:rPr lang="en-US" sz="4000" dirty="0" err="1"/>
              <a:t>namin</a:t>
            </a:r>
            <a:r>
              <a:rPr lang="en-US" sz="4000" dirty="0"/>
              <a:t>, </a:t>
            </a:r>
            <a:r>
              <a:rPr lang="en-US" sz="4000" dirty="0" err="1"/>
              <a:t>nahirapan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gawain</a:t>
            </a:r>
            <a:r>
              <a:rPr lang="en-US" sz="4000" dirty="0"/>
              <a:t> </a:t>
            </a:r>
            <a:r>
              <a:rPr lang="en-US" sz="4000" dirty="0" err="1"/>
              <a:t>namin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pagbasa</a:t>
            </a:r>
            <a:r>
              <a:rPr lang="en-US" sz="4000" dirty="0"/>
              <a:t>. Ako ay </a:t>
            </a:r>
            <a:r>
              <a:rPr lang="en-US" sz="4000" dirty="0" err="1"/>
              <a:t>nakakuha</a:t>
            </a:r>
            <a:r>
              <a:rPr lang="en-US" sz="4000" dirty="0"/>
              <a:t> ng </a:t>
            </a:r>
            <a:r>
              <a:rPr lang="en-US" sz="4000" dirty="0" err="1"/>
              <a:t>mababang</a:t>
            </a:r>
            <a:r>
              <a:rPr lang="en-US" sz="4000" dirty="0"/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39324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BC46C-916F-A8A6-CC48-9E333D15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6193-0FDE-D5F0-460F-191AFF57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BANGHAY-KAKALASAN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8B79-04C0-9200-BDEF-C6ACE052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Bahagi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teksto</a:t>
            </a:r>
            <a:r>
              <a:rPr lang="en-US" sz="4000" dirty="0"/>
              <a:t> kung </a:t>
            </a:r>
            <a:r>
              <a:rPr lang="en-US" sz="4000" dirty="0" err="1"/>
              <a:t>saan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nagkakaroon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linaw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ang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suliranin</a:t>
            </a:r>
            <a:r>
              <a:rPr lang="en-US" sz="4000" dirty="0"/>
              <a:t> ng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tauhan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Halimbawa</a:t>
            </a:r>
            <a:r>
              <a:rPr lang="en-US" sz="4000" dirty="0"/>
              <a:t>: </a:t>
            </a:r>
            <a:r>
              <a:rPr lang="en-US" sz="4000" dirty="0" err="1"/>
              <a:t>Naipakita</a:t>
            </a:r>
            <a:r>
              <a:rPr lang="en-US" sz="4000" dirty="0"/>
              <a:t> ko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tatay</a:t>
            </a:r>
            <a:r>
              <a:rPr lang="en-US" sz="4000" dirty="0"/>
              <a:t> ko ang scores ko </a:t>
            </a:r>
            <a:r>
              <a:rPr lang="en-US" sz="4000" dirty="0" err="1"/>
              <a:t>sa</a:t>
            </a:r>
            <a:r>
              <a:rPr lang="en-US" sz="4000" dirty="0"/>
              <a:t> exam </a:t>
            </a:r>
            <a:r>
              <a:rPr lang="en-US" sz="4000" dirty="0" err="1"/>
              <a:t>namin</a:t>
            </a:r>
            <a:r>
              <a:rPr lang="en-US" sz="4000" dirty="0"/>
              <a:t>, at </a:t>
            </a:r>
            <a:r>
              <a:rPr lang="en-US" sz="4000" dirty="0" err="1"/>
              <a:t>nakita</a:t>
            </a:r>
            <a:r>
              <a:rPr lang="en-US" sz="4000" dirty="0"/>
              <a:t> </a:t>
            </a:r>
            <a:r>
              <a:rPr lang="en-US" sz="4000" dirty="0" err="1"/>
              <a:t>niyang</a:t>
            </a:r>
            <a:r>
              <a:rPr lang="en-US" sz="4000" dirty="0"/>
              <a:t> </a:t>
            </a:r>
            <a:r>
              <a:rPr lang="en-US" sz="4000" dirty="0" err="1"/>
              <a:t>matataas</a:t>
            </a:r>
            <a:r>
              <a:rPr lang="en-US" sz="4000" dirty="0"/>
              <a:t> naman ang </a:t>
            </a:r>
            <a:r>
              <a:rPr lang="en-US" sz="4000" dirty="0" err="1"/>
              <a:t>mga</a:t>
            </a:r>
            <a:r>
              <a:rPr lang="en-US" sz="4000" dirty="0"/>
              <a:t> </a:t>
            </a:r>
            <a:r>
              <a:rPr lang="en-US" sz="4000" dirty="0" err="1"/>
              <a:t>nakuha</a:t>
            </a:r>
            <a:r>
              <a:rPr lang="en-US" sz="4000" dirty="0"/>
              <a:t> </a:t>
            </a:r>
            <a:r>
              <a:rPr lang="en-US" sz="4000" dirty="0" err="1"/>
              <a:t>kong</a:t>
            </a:r>
            <a:r>
              <a:rPr lang="en-US" sz="4000" dirty="0"/>
              <a:t> scores </a:t>
            </a:r>
            <a:r>
              <a:rPr lang="en-US" sz="4000" dirty="0" err="1"/>
              <a:t>bukod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pagbasa</a:t>
            </a:r>
            <a:r>
              <a:rPr lang="en-US" sz="4000" dirty="0"/>
              <a:t>. </a:t>
            </a:r>
            <a:r>
              <a:rPr lang="en-US" sz="4000" dirty="0" err="1"/>
              <a:t>Napag</a:t>
            </a:r>
            <a:r>
              <a:rPr lang="en-US" sz="4000" dirty="0"/>
              <a:t> tanto ko </a:t>
            </a:r>
            <a:r>
              <a:rPr lang="en-US" sz="4000" dirty="0" err="1"/>
              <a:t>na</a:t>
            </a:r>
            <a:r>
              <a:rPr lang="en-US" sz="4000" dirty="0"/>
              <a:t> baka </a:t>
            </a:r>
            <a:r>
              <a:rPr lang="en-US" sz="4000" dirty="0" err="1"/>
              <a:t>kinulang</a:t>
            </a:r>
            <a:r>
              <a:rPr lang="en-US" sz="4000" dirty="0"/>
              <a:t> </a:t>
            </a:r>
            <a:r>
              <a:rPr lang="en-US" sz="4000" dirty="0" err="1"/>
              <a:t>ako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review. </a:t>
            </a:r>
            <a:r>
              <a:rPr lang="en-US" sz="4000" dirty="0" err="1"/>
              <a:t>Sinabi</a:t>
            </a:r>
            <a:r>
              <a:rPr lang="en-US" sz="4000" dirty="0"/>
              <a:t> ng </a:t>
            </a:r>
            <a:r>
              <a:rPr lang="en-US" sz="4000" dirty="0" err="1"/>
              <a:t>tatay</a:t>
            </a:r>
            <a:r>
              <a:rPr lang="en-US" sz="4000" dirty="0"/>
              <a:t> ko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ayos</a:t>
            </a:r>
            <a:r>
              <a:rPr lang="en-US" sz="4000" dirty="0"/>
              <a:t> lang </a:t>
            </a:r>
            <a:r>
              <a:rPr lang="en-US" sz="4000" dirty="0" err="1"/>
              <a:t>ito</a:t>
            </a:r>
            <a:r>
              <a:rPr lang="en-US" sz="4000" dirty="0"/>
              <a:t> </a:t>
            </a:r>
            <a:r>
              <a:rPr lang="en-US" sz="4000" dirty="0" err="1"/>
              <a:t>pero</a:t>
            </a:r>
            <a:r>
              <a:rPr lang="en-US" sz="4000" dirty="0"/>
              <a:t> </a:t>
            </a:r>
            <a:r>
              <a:rPr lang="en-US" sz="4000" dirty="0" err="1"/>
              <a:t>maaari</a:t>
            </a:r>
            <a:r>
              <a:rPr lang="en-US" sz="4000" dirty="0"/>
              <a:t> ko pang </a:t>
            </a:r>
            <a:r>
              <a:rPr lang="en-US" sz="4000" dirty="0" err="1"/>
              <a:t>mataasan</a:t>
            </a:r>
            <a:r>
              <a:rPr lang="en-US" sz="4000" dirty="0"/>
              <a:t> </a:t>
            </a:r>
            <a:r>
              <a:rPr lang="en-US" sz="4000" dirty="0" err="1"/>
              <a:t>ito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susunod</a:t>
            </a:r>
            <a:r>
              <a:rPr lang="en-US" sz="4000" dirty="0"/>
              <a:t> kung mas </a:t>
            </a:r>
            <a:r>
              <a:rPr lang="en-US" sz="4000" dirty="0" err="1"/>
              <a:t>bibigyan</a:t>
            </a:r>
            <a:r>
              <a:rPr lang="en-US" sz="4000" dirty="0"/>
              <a:t> </a:t>
            </a:r>
            <a:r>
              <a:rPr lang="en-US" sz="4000" dirty="0" err="1"/>
              <a:t>tuon</a:t>
            </a:r>
            <a:r>
              <a:rPr lang="en-US" sz="4000" dirty="0"/>
              <a:t> ko ‘tong subject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ito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35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</TotalTime>
  <Words>524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Banded</vt:lpstr>
      <vt:lpstr>TEKSTONG NARATIBO</vt:lpstr>
      <vt:lpstr>TEKSTONG NARATIBO</vt:lpstr>
      <vt:lpstr>EPEKTIBONG NARASYON</vt:lpstr>
      <vt:lpstr>EPEKTIBONG NARASYON</vt:lpstr>
      <vt:lpstr>MGA ELEMENTO NG ISANG TEKSTONG NARATIBO</vt:lpstr>
      <vt:lpstr>I. BANGHAY</vt:lpstr>
      <vt:lpstr>I. BANGHAY-saglit na kasiglahan</vt:lpstr>
      <vt:lpstr>I. BANGHAY-KASUKDULAN</vt:lpstr>
      <vt:lpstr>I. BANGHAY-KAKALASAN</vt:lpstr>
      <vt:lpstr>I. BANGHAY-WAKAS</vt:lpstr>
      <vt:lpstr>II. TAUHAN</vt:lpstr>
      <vt:lpstr>II. TAUHAN</vt:lpstr>
      <vt:lpstr>III. TAGPUAN</vt:lpstr>
      <vt:lpstr>IV. SULIRANIN/HIMIG</vt:lpstr>
      <vt:lpstr>IV. SULIRANIN/HIMIG</vt:lpstr>
      <vt:lpstr>MARAMING SALAMAT!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 Oconer</dc:creator>
  <cp:lastModifiedBy>Ric Oconer</cp:lastModifiedBy>
  <cp:revision>1</cp:revision>
  <dcterms:created xsi:type="dcterms:W3CDTF">2025-02-18T11:24:45Z</dcterms:created>
  <dcterms:modified xsi:type="dcterms:W3CDTF">2025-02-18T12:13:52Z</dcterms:modified>
</cp:coreProperties>
</file>