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ot Chapdelaine" initials="JC" lastIdx="1" clrIdx="0">
    <p:extLst>
      <p:ext uri="{19B8F6BF-5375-455C-9EA6-DF929625EA0E}">
        <p15:presenceInfo xmlns:p15="http://schemas.microsoft.com/office/powerpoint/2012/main" userId="Jeannot Chapdela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20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0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96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96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4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52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8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7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1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89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6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76FA-6F5B-4E2A-BC8A-E5081E8C6E53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B8EB-F6F0-49C3-81F3-4ABB54D28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6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90950" y="438151"/>
            <a:ext cx="7019925" cy="542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419599" y="1784110"/>
            <a:ext cx="2951047" cy="1404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1" y="1784110"/>
            <a:ext cx="2819514" cy="1402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599" y="3438648"/>
            <a:ext cx="2968459" cy="1317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3025" y="2095500"/>
            <a:ext cx="1724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 </a:t>
            </a:r>
            <a:r>
              <a:rPr lang="en-CA" dirty="0" err="1"/>
              <a:t>c’est</a:t>
            </a:r>
            <a:r>
              <a:rPr lang="en-CA" dirty="0"/>
              <a:t> possible, </a:t>
            </a:r>
            <a:r>
              <a:rPr lang="en-CA" dirty="0" err="1"/>
              <a:t>afficher</a:t>
            </a:r>
            <a:endParaRPr lang="en-CA" dirty="0"/>
          </a:p>
          <a:p>
            <a:pPr algn="ctr"/>
            <a:r>
              <a:rPr lang="en-CA" dirty="0"/>
              <a:t>Les </a:t>
            </a:r>
            <a:r>
              <a:rPr lang="en-CA" dirty="0" err="1"/>
              <a:t>graphiques</a:t>
            </a:r>
            <a:r>
              <a:rPr lang="en-CA" dirty="0"/>
              <a:t> </a:t>
            </a:r>
            <a:r>
              <a:rPr lang="en-CA" dirty="0" err="1"/>
              <a:t>suivants</a:t>
            </a:r>
            <a:r>
              <a:rPr lang="en-CA" dirty="0"/>
              <a:t> pour</a:t>
            </a:r>
          </a:p>
          <a:p>
            <a:pPr algn="ctr"/>
            <a:r>
              <a:rPr lang="en-CA" dirty="0" err="1"/>
              <a:t>toutes</a:t>
            </a:r>
            <a:r>
              <a:rPr lang="en-CA" dirty="0"/>
              <a:t> les collections </a:t>
            </a:r>
            <a:r>
              <a:rPr lang="en-CA" dirty="0" err="1"/>
              <a:t>ou</a:t>
            </a:r>
            <a:r>
              <a:rPr lang="en-CA" dirty="0"/>
              <a:t> pour</a:t>
            </a:r>
          </a:p>
          <a:p>
            <a:pPr algn="ctr"/>
            <a:r>
              <a:rPr lang="en-CA" dirty="0"/>
              <a:t>les collections </a:t>
            </a:r>
            <a:r>
              <a:rPr lang="en-CA" dirty="0" err="1"/>
              <a:t>sélectionnées</a:t>
            </a:r>
            <a:r>
              <a:rPr lang="en-CA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2" y="3388162"/>
            <a:ext cx="2455984" cy="1365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599" y="837403"/>
            <a:ext cx="1085182" cy="627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717" y="837403"/>
            <a:ext cx="908383" cy="646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36" y="821021"/>
            <a:ext cx="914479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Jeannot Chapdelaine</dc:creator>
  <cp:lastModifiedBy>Martin Cyr</cp:lastModifiedBy>
  <cp:revision>7</cp:revision>
  <dcterms:created xsi:type="dcterms:W3CDTF">2016-09-08T14:15:29Z</dcterms:created>
  <dcterms:modified xsi:type="dcterms:W3CDTF">2016-09-12T15:26:18Z</dcterms:modified>
</cp:coreProperties>
</file>