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63D5-FD9E-4E46-882F-8417C2487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73AAB-D565-49B3-B78A-4AFB2137E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34D7-7B98-43AC-8770-2E10F049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1EFE-BC6C-4FBF-8560-83FA20E6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AF5E-36BC-4358-A880-A1F1CE02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059C-A1BF-41D1-A486-6C3A2AC4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DD8BB-D999-423B-8956-41DA1B2A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C8BA-8ED7-442E-BFA7-68ADAD29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C20F-E3E7-495D-AA8E-B47E8555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1417-428D-44AF-830A-984BCEC8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16681-8945-44EA-B4E4-1DD8057F8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CF06A-14E0-4723-BEBA-C49DC403E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BB2A3-144D-448B-9279-2C7025C8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1D40-5B30-44C7-90D7-39ACE904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1DE6-31FC-4D85-B773-F5F5B294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461C-D781-49CE-9580-3907E340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C4A8-BBC3-44E7-8B54-9BE45A7C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320C-4DC9-4590-9A80-2415DD8D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727-5406-487F-A498-225FBAD2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60C3-09BF-47A3-B4C7-7A44A148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5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FE5A-0F8F-479D-B724-3AC11BC4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D8059-6897-4A8A-B14F-80F5FBF3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839D-DD37-4127-BE12-9D306F33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DB45-7489-43C6-AF92-286CC6B2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3AC88-90D1-40F2-8A81-D3E730D2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E0E1-70EC-4C59-9086-10FCA147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4826-B0D4-4FB7-A0C5-49CDE2439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AE6F-F010-4EDC-B1CE-B6E7636B5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27CB6-2880-4A9A-A58A-388A15AA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6DF03-9AF7-4DBA-AE3F-B1FDF899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68D55-DBBD-4D44-8132-7FD96917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3C4F-E15F-443E-B3A5-D9668D10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8CB07-AD25-4E90-9747-A0305A996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615B5-B546-41A0-9B74-092A3F38F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8BA2D-EF94-4BCA-8A07-07535BDBD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A568E-9539-42F8-B59C-752CF3E57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83297-03DC-4D18-8D7D-92799748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A3D83-9829-4270-9A63-64FF9AC6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3E826-D31C-4826-BB97-0F0B9489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2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26E1-DAD2-4F8B-8F7C-4B0D56CF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5F66-BC29-4B19-9D19-3CE1ABEF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C5EC0-3207-4BF8-8339-F9568EDD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7D1CD-9A5C-46C3-AF3A-2F86C0CC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2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5B534-FEAE-4077-A494-34B650AB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7133D-C962-437C-BE06-E48C5B77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2E2D4-277E-4C01-8251-AACF5898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5C31-8158-492C-AF8B-BDF973DC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3232-53D2-405F-9597-8AA3C4AB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CA6D1-8F73-4C27-B3E5-B6EC58675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7ACBB-381B-43B9-8BB5-BF491106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012D4-EF9D-4F53-B308-5283D0DE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1EC66-31B8-42BE-8EE7-B707D49F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43D7-D44E-43B7-8CC4-CBA6F548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8B9B0-8974-4E07-A1C0-E05BBC6E9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8712F-1854-4112-90CB-2B05D2F01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9F7A7-D54C-4194-A3EC-D7E5E71D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393C-8C8F-4411-84FC-41507D40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66610-F762-4B7A-BA83-80C52D61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5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BCBB7-4BEB-4AD0-BA0F-8789BCD1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E145E-8D8B-49F8-9767-0A661F09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29440-AC95-415B-BC7D-A0AE331EB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EEFD-FF02-4582-982A-3685323A7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1D60-8E44-4EF8-A75B-A5BE0218E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7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F02B-10F1-4D06-A00A-8354709BA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BE88-52E6-4505-8D3B-62FBA7562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3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Logon Aluno</dc:creator>
  <cp:lastModifiedBy>Logon Aluno</cp:lastModifiedBy>
  <cp:revision>1</cp:revision>
  <dcterms:created xsi:type="dcterms:W3CDTF">2024-03-18T12:41:40Z</dcterms:created>
  <dcterms:modified xsi:type="dcterms:W3CDTF">2024-03-18T12:41:59Z</dcterms:modified>
</cp:coreProperties>
</file>