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2" r:id="rId4"/>
    <p:sldMasterId id="2147483683"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Lst>
  <p:sldSz cy="5143500" cx="9144000"/>
  <p:notesSz cx="6858000" cy="9144000"/>
  <p:embeddedFontLst>
    <p:embeddedFont>
      <p:font typeface="Hind Vadodara"/>
      <p:regular r:id="rId28"/>
      <p:bold r:id="rId29"/>
    </p:embeddedFont>
    <p:embeddedFont>
      <p:font typeface="Hind Vadodara SemiBold"/>
      <p:regular r:id="rId30"/>
      <p:bold r:id="rId31"/>
    </p:embeddedFont>
    <p:embeddedFont>
      <p:font typeface="Anaheim"/>
      <p:regular r:id="rId32"/>
    </p:embeddedFont>
    <p:embeddedFont>
      <p:font typeface="Bebas Neue"/>
      <p:regular r:id="rId33"/>
    </p:embeddedFont>
    <p:embeddedFont>
      <p:font typeface="PT Sans"/>
      <p:regular r:id="rId34"/>
      <p:bold r:id="rId35"/>
      <p:italic r:id="rId36"/>
      <p:boldItalic r:id="rId37"/>
    </p:embeddedFont>
    <p:embeddedFont>
      <p:font typeface="Asap"/>
      <p:regular r:id="rId38"/>
      <p:bold r:id="rId39"/>
      <p:italic r:id="rId40"/>
      <p:boldItalic r:id="rId41"/>
    </p:embeddedFont>
    <p:embeddedFont>
      <p:font typeface="Open Sans"/>
      <p:regular r:id="rId42"/>
      <p:bold r:id="rId43"/>
      <p:italic r:id="rId44"/>
      <p:boldItalic r:id="rId4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Asap-italic.fntdata"/><Relationship Id="rId20" Type="http://schemas.openxmlformats.org/officeDocument/2006/relationships/slide" Target="slides/slide14.xml"/><Relationship Id="rId42" Type="http://schemas.openxmlformats.org/officeDocument/2006/relationships/font" Target="fonts/OpenSans-regular.fntdata"/><Relationship Id="rId41" Type="http://schemas.openxmlformats.org/officeDocument/2006/relationships/font" Target="fonts/Asap-boldItalic.fntdata"/><Relationship Id="rId22" Type="http://schemas.openxmlformats.org/officeDocument/2006/relationships/slide" Target="slides/slide16.xml"/><Relationship Id="rId44" Type="http://schemas.openxmlformats.org/officeDocument/2006/relationships/font" Target="fonts/OpenSans-italic.fntdata"/><Relationship Id="rId21" Type="http://schemas.openxmlformats.org/officeDocument/2006/relationships/slide" Target="slides/slide15.xml"/><Relationship Id="rId43" Type="http://schemas.openxmlformats.org/officeDocument/2006/relationships/font" Target="fonts/OpenSans-bold.fntdata"/><Relationship Id="rId24" Type="http://schemas.openxmlformats.org/officeDocument/2006/relationships/slide" Target="slides/slide18.xml"/><Relationship Id="rId23" Type="http://schemas.openxmlformats.org/officeDocument/2006/relationships/slide" Target="slides/slide17.xml"/><Relationship Id="rId45" Type="http://schemas.openxmlformats.org/officeDocument/2006/relationships/font" Target="fonts/OpenSans-boldItalic.fntdata"/><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font" Target="fonts/HindVadodara-regular.fntdata"/><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font" Target="fonts/HindVadodara-bold.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HindVadodaraSemiBold-bold.fntdata"/><Relationship Id="rId30" Type="http://schemas.openxmlformats.org/officeDocument/2006/relationships/font" Target="fonts/HindVadodaraSemiBold-regular.fntdata"/><Relationship Id="rId11" Type="http://schemas.openxmlformats.org/officeDocument/2006/relationships/slide" Target="slides/slide5.xml"/><Relationship Id="rId33" Type="http://schemas.openxmlformats.org/officeDocument/2006/relationships/font" Target="fonts/BebasNeue-regular.fntdata"/><Relationship Id="rId10" Type="http://schemas.openxmlformats.org/officeDocument/2006/relationships/slide" Target="slides/slide4.xml"/><Relationship Id="rId32" Type="http://schemas.openxmlformats.org/officeDocument/2006/relationships/font" Target="fonts/Anaheim-regular.fntdata"/><Relationship Id="rId13" Type="http://schemas.openxmlformats.org/officeDocument/2006/relationships/slide" Target="slides/slide7.xml"/><Relationship Id="rId35" Type="http://schemas.openxmlformats.org/officeDocument/2006/relationships/font" Target="fonts/PTSans-bold.fntdata"/><Relationship Id="rId12" Type="http://schemas.openxmlformats.org/officeDocument/2006/relationships/slide" Target="slides/slide6.xml"/><Relationship Id="rId34" Type="http://schemas.openxmlformats.org/officeDocument/2006/relationships/font" Target="fonts/PTSans-regular.fntdata"/><Relationship Id="rId15" Type="http://schemas.openxmlformats.org/officeDocument/2006/relationships/slide" Target="slides/slide9.xml"/><Relationship Id="rId37" Type="http://schemas.openxmlformats.org/officeDocument/2006/relationships/font" Target="fonts/PTSans-boldItalic.fntdata"/><Relationship Id="rId14" Type="http://schemas.openxmlformats.org/officeDocument/2006/relationships/slide" Target="slides/slide8.xml"/><Relationship Id="rId36" Type="http://schemas.openxmlformats.org/officeDocument/2006/relationships/font" Target="fonts/PTSans-italic.fntdata"/><Relationship Id="rId17" Type="http://schemas.openxmlformats.org/officeDocument/2006/relationships/slide" Target="slides/slide11.xml"/><Relationship Id="rId39" Type="http://schemas.openxmlformats.org/officeDocument/2006/relationships/font" Target="fonts/Asap-bold.fntdata"/><Relationship Id="rId16" Type="http://schemas.openxmlformats.org/officeDocument/2006/relationships/slide" Target="slides/slide10.xml"/><Relationship Id="rId38" Type="http://schemas.openxmlformats.org/officeDocument/2006/relationships/font" Target="fonts/Asap-regular.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25d199d517f_2_28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9" name="Google Shape;339;g25d199d517f_2_28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5" name="Shape 515"/>
        <p:cNvGrpSpPr/>
        <p:nvPr/>
      </p:nvGrpSpPr>
      <p:grpSpPr>
        <a:xfrm>
          <a:off x="0" y="0"/>
          <a:ext cx="0" cy="0"/>
          <a:chOff x="0" y="0"/>
          <a:chExt cx="0" cy="0"/>
        </a:xfrm>
      </p:grpSpPr>
      <p:sp>
        <p:nvSpPr>
          <p:cNvPr id="516" name="Google Shape;516;g25d199d517f_2_44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17" name="Google Shape;517;g25d199d517f_2_4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2" name="Shape 522"/>
        <p:cNvGrpSpPr/>
        <p:nvPr/>
      </p:nvGrpSpPr>
      <p:grpSpPr>
        <a:xfrm>
          <a:off x="0" y="0"/>
          <a:ext cx="0" cy="0"/>
          <a:chOff x="0" y="0"/>
          <a:chExt cx="0" cy="0"/>
        </a:xfrm>
      </p:grpSpPr>
      <p:sp>
        <p:nvSpPr>
          <p:cNvPr id="523" name="Google Shape;523;g25d199d517f_2_4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g25d199d517f_2_446: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4" name="Shape 534"/>
        <p:cNvGrpSpPr/>
        <p:nvPr/>
      </p:nvGrpSpPr>
      <p:grpSpPr>
        <a:xfrm>
          <a:off x="0" y="0"/>
          <a:ext cx="0" cy="0"/>
          <a:chOff x="0" y="0"/>
          <a:chExt cx="0" cy="0"/>
        </a:xfrm>
      </p:grpSpPr>
      <p:sp>
        <p:nvSpPr>
          <p:cNvPr id="535" name="Google Shape;535;g25d199d517f_6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g25d199d517f_6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4" name="Shape 544"/>
        <p:cNvGrpSpPr/>
        <p:nvPr/>
      </p:nvGrpSpPr>
      <p:grpSpPr>
        <a:xfrm>
          <a:off x="0" y="0"/>
          <a:ext cx="0" cy="0"/>
          <a:chOff x="0" y="0"/>
          <a:chExt cx="0" cy="0"/>
        </a:xfrm>
      </p:grpSpPr>
      <p:sp>
        <p:nvSpPr>
          <p:cNvPr id="545" name="Google Shape;545;g2973b7fd283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6" name="Google Shape;546;g2973b7fd283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9" name="Shape 549"/>
        <p:cNvGrpSpPr/>
        <p:nvPr/>
      </p:nvGrpSpPr>
      <p:grpSpPr>
        <a:xfrm>
          <a:off x="0" y="0"/>
          <a:ext cx="0" cy="0"/>
          <a:chOff x="0" y="0"/>
          <a:chExt cx="0" cy="0"/>
        </a:xfrm>
      </p:grpSpPr>
      <p:sp>
        <p:nvSpPr>
          <p:cNvPr id="550" name="Google Shape;550;g2973b7fd283_0_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51" name="Google Shape;551;g2973b7fd283_0_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1" name="Shape 571"/>
        <p:cNvGrpSpPr/>
        <p:nvPr/>
      </p:nvGrpSpPr>
      <p:grpSpPr>
        <a:xfrm>
          <a:off x="0" y="0"/>
          <a:ext cx="0" cy="0"/>
          <a:chOff x="0" y="0"/>
          <a:chExt cx="0" cy="0"/>
        </a:xfrm>
      </p:grpSpPr>
      <p:sp>
        <p:nvSpPr>
          <p:cNvPr id="572" name="Google Shape;572;g2973b7fd283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3" name="Google Shape;573;g2973b7fd283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7" name="Shape 577"/>
        <p:cNvGrpSpPr/>
        <p:nvPr/>
      </p:nvGrpSpPr>
      <p:grpSpPr>
        <a:xfrm>
          <a:off x="0" y="0"/>
          <a:ext cx="0" cy="0"/>
          <a:chOff x="0" y="0"/>
          <a:chExt cx="0" cy="0"/>
        </a:xfrm>
      </p:grpSpPr>
      <p:sp>
        <p:nvSpPr>
          <p:cNvPr id="578" name="Google Shape;578;g2973b7fd283_0_5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79" name="Google Shape;579;g2973b7fd283_0_5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9" name="Shape 599"/>
        <p:cNvGrpSpPr/>
        <p:nvPr/>
      </p:nvGrpSpPr>
      <p:grpSpPr>
        <a:xfrm>
          <a:off x="0" y="0"/>
          <a:ext cx="0" cy="0"/>
          <a:chOff x="0" y="0"/>
          <a:chExt cx="0" cy="0"/>
        </a:xfrm>
      </p:grpSpPr>
      <p:sp>
        <p:nvSpPr>
          <p:cNvPr id="600" name="Google Shape;600;g25d199d517f_2_47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01" name="Google Shape;601;g25d199d517f_2_47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4" name="Shape 624"/>
        <p:cNvGrpSpPr/>
        <p:nvPr/>
      </p:nvGrpSpPr>
      <p:grpSpPr>
        <a:xfrm>
          <a:off x="0" y="0"/>
          <a:ext cx="0" cy="0"/>
          <a:chOff x="0" y="0"/>
          <a:chExt cx="0" cy="0"/>
        </a:xfrm>
      </p:grpSpPr>
      <p:sp>
        <p:nvSpPr>
          <p:cNvPr id="625" name="Google Shape;625;g2973b7fd283_0_10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26" name="Google Shape;626;g2973b7fd283_0_10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6" name="Shape 646"/>
        <p:cNvGrpSpPr/>
        <p:nvPr/>
      </p:nvGrpSpPr>
      <p:grpSpPr>
        <a:xfrm>
          <a:off x="0" y="0"/>
          <a:ext cx="0" cy="0"/>
          <a:chOff x="0" y="0"/>
          <a:chExt cx="0" cy="0"/>
        </a:xfrm>
      </p:grpSpPr>
      <p:sp>
        <p:nvSpPr>
          <p:cNvPr id="647" name="Google Shape;647;g2973b7fd283_0_7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48" name="Google Shape;648;g2973b7fd283_0_7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g25d199d517f_2_29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6" name="Google Shape;356;g25d199d517f_2_29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i="1" sz="1200">
              <a:solidFill>
                <a:srgbClr val="595959"/>
              </a:solidFill>
              <a:latin typeface="Anaheim"/>
              <a:ea typeface="Anaheim"/>
              <a:cs typeface="Anaheim"/>
              <a:sym typeface="Anaheim"/>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7" name="Shape 667"/>
        <p:cNvGrpSpPr/>
        <p:nvPr/>
      </p:nvGrpSpPr>
      <p:grpSpPr>
        <a:xfrm>
          <a:off x="0" y="0"/>
          <a:ext cx="0" cy="0"/>
          <a:chOff x="0" y="0"/>
          <a:chExt cx="0" cy="0"/>
        </a:xfrm>
      </p:grpSpPr>
      <p:sp>
        <p:nvSpPr>
          <p:cNvPr id="668" name="Google Shape;668;g2973b7fd283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9" name="Google Shape;669;g2973b7fd283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3" name="Shape 673"/>
        <p:cNvGrpSpPr/>
        <p:nvPr/>
      </p:nvGrpSpPr>
      <p:grpSpPr>
        <a:xfrm>
          <a:off x="0" y="0"/>
          <a:ext cx="0" cy="0"/>
          <a:chOff x="0" y="0"/>
          <a:chExt cx="0" cy="0"/>
        </a:xfrm>
      </p:grpSpPr>
      <p:sp>
        <p:nvSpPr>
          <p:cNvPr id="674" name="Google Shape;674;g25d199d517f_2_6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75" name="Google Shape;675;g25d199d517f_2_6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g25d199d517f_2_3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6" name="Google Shape;376;g25d199d517f_2_3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g25d199d517f_2_33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8" name="Google Shape;398;g25d199d517f_2_3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1" name="Shape 431"/>
        <p:cNvGrpSpPr/>
        <p:nvPr/>
      </p:nvGrpSpPr>
      <p:grpSpPr>
        <a:xfrm>
          <a:off x="0" y="0"/>
          <a:ext cx="0" cy="0"/>
          <a:chOff x="0" y="0"/>
          <a:chExt cx="0" cy="0"/>
        </a:xfrm>
      </p:grpSpPr>
      <p:sp>
        <p:nvSpPr>
          <p:cNvPr id="432" name="Google Shape;432;g25d199d517f_2_37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3" name="Google Shape;433;g25d199d517f_2_37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6" name="Shape 446"/>
        <p:cNvGrpSpPr/>
        <p:nvPr/>
      </p:nvGrpSpPr>
      <p:grpSpPr>
        <a:xfrm>
          <a:off x="0" y="0"/>
          <a:ext cx="0" cy="0"/>
          <a:chOff x="0" y="0"/>
          <a:chExt cx="0" cy="0"/>
        </a:xfrm>
      </p:grpSpPr>
      <p:sp>
        <p:nvSpPr>
          <p:cNvPr id="447" name="Google Shape;447;g2622be32bb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8" name="Google Shape;448;g2622be32bb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1" name="Shape 451"/>
        <p:cNvGrpSpPr/>
        <p:nvPr/>
      </p:nvGrpSpPr>
      <p:grpSpPr>
        <a:xfrm>
          <a:off x="0" y="0"/>
          <a:ext cx="0" cy="0"/>
          <a:chOff x="0" y="0"/>
          <a:chExt cx="0" cy="0"/>
        </a:xfrm>
      </p:grpSpPr>
      <p:sp>
        <p:nvSpPr>
          <p:cNvPr id="452" name="Google Shape;452;g25d199d517f_2_37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3" name="Google Shape;453;g25d199d517f_2_37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7" name="Shape 487"/>
        <p:cNvGrpSpPr/>
        <p:nvPr/>
      </p:nvGrpSpPr>
      <p:grpSpPr>
        <a:xfrm>
          <a:off x="0" y="0"/>
          <a:ext cx="0" cy="0"/>
          <a:chOff x="0" y="0"/>
          <a:chExt cx="0" cy="0"/>
        </a:xfrm>
      </p:grpSpPr>
      <p:sp>
        <p:nvSpPr>
          <p:cNvPr id="488" name="Google Shape;488;g25d199d517f_2_4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g25d199d517f_2_414: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3" name="Shape 493"/>
        <p:cNvGrpSpPr/>
        <p:nvPr/>
      </p:nvGrpSpPr>
      <p:grpSpPr>
        <a:xfrm>
          <a:off x="0" y="0"/>
          <a:ext cx="0" cy="0"/>
          <a:chOff x="0" y="0"/>
          <a:chExt cx="0" cy="0"/>
        </a:xfrm>
      </p:grpSpPr>
      <p:sp>
        <p:nvSpPr>
          <p:cNvPr id="494" name="Google Shape;494;g25d199d517f_2_4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95" name="Google Shape;495;g25d199d517f_2_4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hyperlink" Target="https://bit.ly/3A1uf1Q"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0" name="Shape 10"/>
        <p:cNvGrpSpPr/>
        <p:nvPr/>
      </p:nvGrpSpPr>
      <p:grpSpPr>
        <a:xfrm>
          <a:off x="0" y="0"/>
          <a:ext cx="0" cy="0"/>
          <a:chOff x="0" y="0"/>
          <a:chExt cx="0" cy="0"/>
        </a:xfrm>
      </p:grpSpPr>
      <p:sp>
        <p:nvSpPr>
          <p:cNvPr id="11" name="Google Shape;11;p2"/>
          <p:cNvSpPr txBox="1"/>
          <p:nvPr>
            <p:ph type="ctrTitle"/>
          </p:nvPr>
        </p:nvSpPr>
        <p:spPr>
          <a:xfrm>
            <a:off x="311708" y="744575"/>
            <a:ext cx="8520300" cy="2052600"/>
          </a:xfrm>
          <a:prstGeom prst="rect">
            <a:avLst/>
          </a:prstGeom>
        </p:spPr>
        <p:txBody>
          <a:bodyPr anchorCtr="0" anchor="b" bIns="100375" lIns="100375" spcFirstLastPara="1" rIns="100375" wrap="square" tIns="100375">
            <a:normAutofit/>
          </a:bodyPr>
          <a:lstStyle>
            <a:lvl1pPr lvl="0" algn="ctr">
              <a:spcBef>
                <a:spcPts val="0"/>
              </a:spcBef>
              <a:spcAft>
                <a:spcPts val="0"/>
              </a:spcAft>
              <a:buSzPts val="5700"/>
              <a:buNone/>
              <a:defRPr sz="5700"/>
            </a:lvl1pPr>
            <a:lvl2pPr lvl="1" algn="ctr">
              <a:spcBef>
                <a:spcPts val="0"/>
              </a:spcBef>
              <a:spcAft>
                <a:spcPts val="0"/>
              </a:spcAft>
              <a:buSzPts val="5700"/>
              <a:buNone/>
              <a:defRPr sz="5700"/>
            </a:lvl2pPr>
            <a:lvl3pPr lvl="2" algn="ctr">
              <a:spcBef>
                <a:spcPts val="0"/>
              </a:spcBef>
              <a:spcAft>
                <a:spcPts val="0"/>
              </a:spcAft>
              <a:buSzPts val="5700"/>
              <a:buNone/>
              <a:defRPr sz="5700"/>
            </a:lvl3pPr>
            <a:lvl4pPr lvl="3" algn="ctr">
              <a:spcBef>
                <a:spcPts val="0"/>
              </a:spcBef>
              <a:spcAft>
                <a:spcPts val="0"/>
              </a:spcAft>
              <a:buSzPts val="5700"/>
              <a:buNone/>
              <a:defRPr sz="5700"/>
            </a:lvl4pPr>
            <a:lvl5pPr lvl="4" algn="ctr">
              <a:spcBef>
                <a:spcPts val="0"/>
              </a:spcBef>
              <a:spcAft>
                <a:spcPts val="0"/>
              </a:spcAft>
              <a:buSzPts val="5700"/>
              <a:buNone/>
              <a:defRPr sz="5700"/>
            </a:lvl5pPr>
            <a:lvl6pPr lvl="5" algn="ctr">
              <a:spcBef>
                <a:spcPts val="0"/>
              </a:spcBef>
              <a:spcAft>
                <a:spcPts val="0"/>
              </a:spcAft>
              <a:buSzPts val="5700"/>
              <a:buNone/>
              <a:defRPr sz="5700"/>
            </a:lvl6pPr>
            <a:lvl7pPr lvl="6" algn="ctr">
              <a:spcBef>
                <a:spcPts val="0"/>
              </a:spcBef>
              <a:spcAft>
                <a:spcPts val="0"/>
              </a:spcAft>
              <a:buSzPts val="5700"/>
              <a:buNone/>
              <a:defRPr sz="5700"/>
            </a:lvl7pPr>
            <a:lvl8pPr lvl="7" algn="ctr">
              <a:spcBef>
                <a:spcPts val="0"/>
              </a:spcBef>
              <a:spcAft>
                <a:spcPts val="0"/>
              </a:spcAft>
              <a:buSzPts val="5700"/>
              <a:buNone/>
              <a:defRPr sz="5700"/>
            </a:lvl8pPr>
            <a:lvl9pPr lvl="8" algn="ctr">
              <a:spcBef>
                <a:spcPts val="0"/>
              </a:spcBef>
              <a:spcAft>
                <a:spcPts val="0"/>
              </a:spcAft>
              <a:buSzPts val="5700"/>
              <a:buNone/>
              <a:defRPr sz="5700"/>
            </a:lvl9pPr>
          </a:lstStyle>
          <a:p/>
        </p:txBody>
      </p:sp>
      <p:sp>
        <p:nvSpPr>
          <p:cNvPr id="12" name="Google Shape;12;p2"/>
          <p:cNvSpPr txBox="1"/>
          <p:nvPr>
            <p:ph idx="1" type="subTitle"/>
          </p:nvPr>
        </p:nvSpPr>
        <p:spPr>
          <a:xfrm>
            <a:off x="311700" y="2834125"/>
            <a:ext cx="8520300" cy="792600"/>
          </a:xfrm>
          <a:prstGeom prst="rect">
            <a:avLst/>
          </a:prstGeom>
        </p:spPr>
        <p:txBody>
          <a:bodyPr anchorCtr="0" anchor="t" bIns="100375" lIns="100375" spcFirstLastPara="1" rIns="100375" wrap="square" tIns="100375">
            <a:normAutofit/>
          </a:bodyPr>
          <a:lstStyle>
            <a:lvl1pPr lvl="0" algn="ctr">
              <a:lnSpc>
                <a:spcPct val="100000"/>
              </a:lnSpc>
              <a:spcBef>
                <a:spcPts val="0"/>
              </a:spcBef>
              <a:spcAft>
                <a:spcPts val="0"/>
              </a:spcAft>
              <a:buSzPts val="3100"/>
              <a:buNone/>
              <a:defRPr sz="3100"/>
            </a:lvl1pPr>
            <a:lvl2pPr lvl="1" algn="ctr">
              <a:lnSpc>
                <a:spcPct val="100000"/>
              </a:lnSpc>
              <a:spcBef>
                <a:spcPts val="0"/>
              </a:spcBef>
              <a:spcAft>
                <a:spcPts val="0"/>
              </a:spcAft>
              <a:buSzPts val="3100"/>
              <a:buNone/>
              <a:defRPr sz="3100"/>
            </a:lvl2pPr>
            <a:lvl3pPr lvl="2" algn="ctr">
              <a:lnSpc>
                <a:spcPct val="100000"/>
              </a:lnSpc>
              <a:spcBef>
                <a:spcPts val="0"/>
              </a:spcBef>
              <a:spcAft>
                <a:spcPts val="0"/>
              </a:spcAft>
              <a:buSzPts val="3100"/>
              <a:buNone/>
              <a:defRPr sz="3100"/>
            </a:lvl3pPr>
            <a:lvl4pPr lvl="3" algn="ctr">
              <a:lnSpc>
                <a:spcPct val="100000"/>
              </a:lnSpc>
              <a:spcBef>
                <a:spcPts val="0"/>
              </a:spcBef>
              <a:spcAft>
                <a:spcPts val="0"/>
              </a:spcAft>
              <a:buSzPts val="3100"/>
              <a:buNone/>
              <a:defRPr sz="3100"/>
            </a:lvl4pPr>
            <a:lvl5pPr lvl="4" algn="ctr">
              <a:lnSpc>
                <a:spcPct val="100000"/>
              </a:lnSpc>
              <a:spcBef>
                <a:spcPts val="0"/>
              </a:spcBef>
              <a:spcAft>
                <a:spcPts val="0"/>
              </a:spcAft>
              <a:buSzPts val="3100"/>
              <a:buNone/>
              <a:defRPr sz="3100"/>
            </a:lvl5pPr>
            <a:lvl6pPr lvl="5" algn="ctr">
              <a:lnSpc>
                <a:spcPct val="100000"/>
              </a:lnSpc>
              <a:spcBef>
                <a:spcPts val="0"/>
              </a:spcBef>
              <a:spcAft>
                <a:spcPts val="0"/>
              </a:spcAft>
              <a:buSzPts val="3100"/>
              <a:buNone/>
              <a:defRPr sz="3100"/>
            </a:lvl6pPr>
            <a:lvl7pPr lvl="6" algn="ctr">
              <a:lnSpc>
                <a:spcPct val="100000"/>
              </a:lnSpc>
              <a:spcBef>
                <a:spcPts val="0"/>
              </a:spcBef>
              <a:spcAft>
                <a:spcPts val="0"/>
              </a:spcAft>
              <a:buSzPts val="3100"/>
              <a:buNone/>
              <a:defRPr sz="3100"/>
            </a:lvl7pPr>
            <a:lvl8pPr lvl="7" algn="ctr">
              <a:lnSpc>
                <a:spcPct val="100000"/>
              </a:lnSpc>
              <a:spcBef>
                <a:spcPts val="0"/>
              </a:spcBef>
              <a:spcAft>
                <a:spcPts val="0"/>
              </a:spcAft>
              <a:buSzPts val="3100"/>
              <a:buNone/>
              <a:defRPr sz="3100"/>
            </a:lvl8pPr>
            <a:lvl9pPr lvl="8" algn="ctr">
              <a:lnSpc>
                <a:spcPct val="100000"/>
              </a:lnSpc>
              <a:spcBef>
                <a:spcPts val="0"/>
              </a:spcBef>
              <a:spcAft>
                <a:spcPts val="0"/>
              </a:spcAft>
              <a:buSzPts val="3100"/>
              <a:buNone/>
              <a:defRPr sz="3100"/>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100375" lIns="100375" spcFirstLastPara="1" rIns="100375" wrap="square" tIns="10037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5" name="Shape 45"/>
        <p:cNvGrpSpPr/>
        <p:nvPr/>
      </p:nvGrpSpPr>
      <p:grpSpPr>
        <a:xfrm>
          <a:off x="0" y="0"/>
          <a:ext cx="0" cy="0"/>
          <a:chOff x="0" y="0"/>
          <a:chExt cx="0" cy="0"/>
        </a:xfrm>
      </p:grpSpPr>
      <p:sp>
        <p:nvSpPr>
          <p:cNvPr id="46" name="Google Shape;46;p11"/>
          <p:cNvSpPr txBox="1"/>
          <p:nvPr>
            <p:ph hasCustomPrompt="1" type="title"/>
          </p:nvPr>
        </p:nvSpPr>
        <p:spPr>
          <a:xfrm>
            <a:off x="311700" y="1106125"/>
            <a:ext cx="8520300" cy="1963500"/>
          </a:xfrm>
          <a:prstGeom prst="rect">
            <a:avLst/>
          </a:prstGeom>
        </p:spPr>
        <p:txBody>
          <a:bodyPr anchorCtr="0" anchor="b" bIns="100375" lIns="100375" spcFirstLastPara="1" rIns="100375" wrap="square" tIns="100375">
            <a:normAutofit/>
          </a:bodyPr>
          <a:lstStyle>
            <a:lvl1pPr lvl="0" algn="ctr">
              <a:spcBef>
                <a:spcPts val="0"/>
              </a:spcBef>
              <a:spcAft>
                <a:spcPts val="0"/>
              </a:spcAft>
              <a:buSzPts val="13200"/>
              <a:buNone/>
              <a:defRPr sz="13200"/>
            </a:lvl1pPr>
            <a:lvl2pPr lvl="1" algn="ctr">
              <a:spcBef>
                <a:spcPts val="0"/>
              </a:spcBef>
              <a:spcAft>
                <a:spcPts val="0"/>
              </a:spcAft>
              <a:buSzPts val="13200"/>
              <a:buNone/>
              <a:defRPr sz="13200"/>
            </a:lvl2pPr>
            <a:lvl3pPr lvl="2" algn="ctr">
              <a:spcBef>
                <a:spcPts val="0"/>
              </a:spcBef>
              <a:spcAft>
                <a:spcPts val="0"/>
              </a:spcAft>
              <a:buSzPts val="13200"/>
              <a:buNone/>
              <a:defRPr sz="13200"/>
            </a:lvl3pPr>
            <a:lvl4pPr lvl="3" algn="ctr">
              <a:spcBef>
                <a:spcPts val="0"/>
              </a:spcBef>
              <a:spcAft>
                <a:spcPts val="0"/>
              </a:spcAft>
              <a:buSzPts val="13200"/>
              <a:buNone/>
              <a:defRPr sz="13200"/>
            </a:lvl4pPr>
            <a:lvl5pPr lvl="4" algn="ctr">
              <a:spcBef>
                <a:spcPts val="0"/>
              </a:spcBef>
              <a:spcAft>
                <a:spcPts val="0"/>
              </a:spcAft>
              <a:buSzPts val="13200"/>
              <a:buNone/>
              <a:defRPr sz="13200"/>
            </a:lvl5pPr>
            <a:lvl6pPr lvl="5" algn="ctr">
              <a:spcBef>
                <a:spcPts val="0"/>
              </a:spcBef>
              <a:spcAft>
                <a:spcPts val="0"/>
              </a:spcAft>
              <a:buSzPts val="13200"/>
              <a:buNone/>
              <a:defRPr sz="13200"/>
            </a:lvl6pPr>
            <a:lvl7pPr lvl="6" algn="ctr">
              <a:spcBef>
                <a:spcPts val="0"/>
              </a:spcBef>
              <a:spcAft>
                <a:spcPts val="0"/>
              </a:spcAft>
              <a:buSzPts val="13200"/>
              <a:buNone/>
              <a:defRPr sz="13200"/>
            </a:lvl7pPr>
            <a:lvl8pPr lvl="7" algn="ctr">
              <a:spcBef>
                <a:spcPts val="0"/>
              </a:spcBef>
              <a:spcAft>
                <a:spcPts val="0"/>
              </a:spcAft>
              <a:buSzPts val="13200"/>
              <a:buNone/>
              <a:defRPr sz="13200"/>
            </a:lvl8pPr>
            <a:lvl9pPr lvl="8" algn="ctr">
              <a:spcBef>
                <a:spcPts val="0"/>
              </a:spcBef>
              <a:spcAft>
                <a:spcPts val="0"/>
              </a:spcAft>
              <a:buSzPts val="13200"/>
              <a:buNone/>
              <a:defRPr sz="13200"/>
            </a:lvl9pPr>
          </a:lstStyle>
          <a:p>
            <a:r>
              <a:t>xx%</a:t>
            </a:r>
          </a:p>
        </p:txBody>
      </p:sp>
      <p:sp>
        <p:nvSpPr>
          <p:cNvPr id="47" name="Google Shape;47;p11"/>
          <p:cNvSpPr txBox="1"/>
          <p:nvPr>
            <p:ph idx="1" type="body"/>
          </p:nvPr>
        </p:nvSpPr>
        <p:spPr>
          <a:xfrm>
            <a:off x="311700" y="3152225"/>
            <a:ext cx="8520300" cy="1300800"/>
          </a:xfrm>
          <a:prstGeom prst="rect">
            <a:avLst/>
          </a:prstGeom>
        </p:spPr>
        <p:txBody>
          <a:bodyPr anchorCtr="0" anchor="t" bIns="100375" lIns="100375" spcFirstLastPara="1" rIns="100375" wrap="square" tIns="100375">
            <a:normAutofit/>
          </a:bodyPr>
          <a:lstStyle>
            <a:lvl1pPr indent="-355600" lvl="0" marL="457200" algn="ctr">
              <a:spcBef>
                <a:spcPts val="0"/>
              </a:spcBef>
              <a:spcAft>
                <a:spcPts val="0"/>
              </a:spcAft>
              <a:buSzPts val="2000"/>
              <a:buChar char="●"/>
              <a:defRPr/>
            </a:lvl1pPr>
            <a:lvl2pPr indent="-323850" lvl="1" marL="914400" algn="ctr">
              <a:spcBef>
                <a:spcPts val="0"/>
              </a:spcBef>
              <a:spcAft>
                <a:spcPts val="0"/>
              </a:spcAft>
              <a:buSzPts val="1500"/>
              <a:buChar char="○"/>
              <a:defRPr/>
            </a:lvl2pPr>
            <a:lvl3pPr indent="-323850" lvl="2" marL="1371600" algn="ctr">
              <a:spcBef>
                <a:spcPts val="0"/>
              </a:spcBef>
              <a:spcAft>
                <a:spcPts val="0"/>
              </a:spcAft>
              <a:buSzPts val="1500"/>
              <a:buChar char="■"/>
              <a:defRPr/>
            </a:lvl3pPr>
            <a:lvl4pPr indent="-323850" lvl="3" marL="1828800" algn="ctr">
              <a:spcBef>
                <a:spcPts val="0"/>
              </a:spcBef>
              <a:spcAft>
                <a:spcPts val="0"/>
              </a:spcAft>
              <a:buSzPts val="1500"/>
              <a:buChar char="●"/>
              <a:defRPr/>
            </a:lvl4pPr>
            <a:lvl5pPr indent="-323850" lvl="4" marL="2286000" algn="ctr">
              <a:spcBef>
                <a:spcPts val="0"/>
              </a:spcBef>
              <a:spcAft>
                <a:spcPts val="0"/>
              </a:spcAft>
              <a:buSzPts val="1500"/>
              <a:buChar char="○"/>
              <a:defRPr/>
            </a:lvl5pPr>
            <a:lvl6pPr indent="-323850" lvl="5" marL="2743200" algn="ctr">
              <a:spcBef>
                <a:spcPts val="0"/>
              </a:spcBef>
              <a:spcAft>
                <a:spcPts val="0"/>
              </a:spcAft>
              <a:buSzPts val="1500"/>
              <a:buChar char="■"/>
              <a:defRPr/>
            </a:lvl6pPr>
            <a:lvl7pPr indent="-323850" lvl="6" marL="3200400" algn="ctr">
              <a:spcBef>
                <a:spcPts val="0"/>
              </a:spcBef>
              <a:spcAft>
                <a:spcPts val="0"/>
              </a:spcAft>
              <a:buSzPts val="1500"/>
              <a:buChar char="●"/>
              <a:defRPr/>
            </a:lvl7pPr>
            <a:lvl8pPr indent="-323850" lvl="7" marL="3657600" algn="ctr">
              <a:spcBef>
                <a:spcPts val="0"/>
              </a:spcBef>
              <a:spcAft>
                <a:spcPts val="0"/>
              </a:spcAft>
              <a:buSzPts val="1500"/>
              <a:buChar char="○"/>
              <a:defRPr/>
            </a:lvl8pPr>
            <a:lvl9pPr indent="-323850" lvl="8" marL="4114800" algn="ctr">
              <a:spcBef>
                <a:spcPts val="0"/>
              </a:spcBef>
              <a:spcAft>
                <a:spcPts val="0"/>
              </a:spcAft>
              <a:buSzPts val="1500"/>
              <a:buChar char="■"/>
              <a:defRPr/>
            </a:lvl9pPr>
          </a:lstStyle>
          <a:p/>
        </p:txBody>
      </p:sp>
      <p:sp>
        <p:nvSpPr>
          <p:cNvPr id="48" name="Google Shape;48;p11"/>
          <p:cNvSpPr txBox="1"/>
          <p:nvPr>
            <p:ph idx="12" type="sldNum"/>
          </p:nvPr>
        </p:nvSpPr>
        <p:spPr>
          <a:xfrm>
            <a:off x="8472458" y="4663217"/>
            <a:ext cx="548700" cy="393600"/>
          </a:xfrm>
          <a:prstGeom prst="rect">
            <a:avLst/>
          </a:prstGeom>
        </p:spPr>
        <p:txBody>
          <a:bodyPr anchorCtr="0" anchor="ctr" bIns="100375" lIns="100375" spcFirstLastPara="1" rIns="100375" wrap="square" tIns="10037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9" name="Shape 49"/>
        <p:cNvGrpSpPr/>
        <p:nvPr/>
      </p:nvGrpSpPr>
      <p:grpSpPr>
        <a:xfrm>
          <a:off x="0" y="0"/>
          <a:ext cx="0" cy="0"/>
          <a:chOff x="0" y="0"/>
          <a:chExt cx="0" cy="0"/>
        </a:xfrm>
      </p:grpSpPr>
      <p:sp>
        <p:nvSpPr>
          <p:cNvPr id="50" name="Google Shape;50;p12"/>
          <p:cNvSpPr txBox="1"/>
          <p:nvPr>
            <p:ph idx="12" type="sldNum"/>
          </p:nvPr>
        </p:nvSpPr>
        <p:spPr>
          <a:xfrm>
            <a:off x="8472458" y="4663217"/>
            <a:ext cx="548700" cy="393600"/>
          </a:xfrm>
          <a:prstGeom prst="rect">
            <a:avLst/>
          </a:prstGeom>
        </p:spPr>
        <p:txBody>
          <a:bodyPr anchorCtr="0" anchor="ctr" bIns="100375" lIns="100375" spcFirstLastPara="1" rIns="100375" wrap="square" tIns="10037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51" name="Shape 51"/>
        <p:cNvGrpSpPr/>
        <p:nvPr/>
      </p:nvGrpSpPr>
      <p:grpSpPr>
        <a:xfrm>
          <a:off x="0" y="0"/>
          <a:ext cx="0" cy="0"/>
          <a:chOff x="0" y="0"/>
          <a:chExt cx="0" cy="0"/>
        </a:xfrm>
      </p:grpSpPr>
      <p:sp>
        <p:nvSpPr>
          <p:cNvPr id="52" name="Google Shape;52;p13"/>
          <p:cNvSpPr txBox="1"/>
          <p:nvPr>
            <p:ph type="title"/>
          </p:nvPr>
        </p:nvSpPr>
        <p:spPr>
          <a:xfrm>
            <a:off x="628651" y="273845"/>
            <a:ext cx="7886700" cy="994200"/>
          </a:xfrm>
          <a:prstGeom prst="rect">
            <a:avLst/>
          </a:prstGeom>
          <a:noFill/>
          <a:ln>
            <a:noFill/>
          </a:ln>
        </p:spPr>
        <p:txBody>
          <a:bodyPr anchorCtr="0" anchor="ctr" bIns="50175" lIns="100375" spcFirstLastPara="1" rIns="100375" wrap="square" tIns="50175">
            <a:normAutofit/>
          </a:bodyPr>
          <a:lstStyle>
            <a:lvl1pPr lvl="0" rtl="0" algn="l">
              <a:lnSpc>
                <a:spcPct val="90000"/>
              </a:lnSpc>
              <a:spcBef>
                <a:spcPts val="0"/>
              </a:spcBef>
              <a:spcAft>
                <a:spcPts val="0"/>
              </a:spcAft>
              <a:buClr>
                <a:schemeClr val="dk1"/>
              </a:buClr>
              <a:buSzPts val="2000"/>
              <a:buNone/>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p:txBody>
      </p:sp>
      <p:sp>
        <p:nvSpPr>
          <p:cNvPr id="53" name="Google Shape;53;p13"/>
          <p:cNvSpPr txBox="1"/>
          <p:nvPr>
            <p:ph idx="1" type="body"/>
          </p:nvPr>
        </p:nvSpPr>
        <p:spPr>
          <a:xfrm>
            <a:off x="628651" y="1369219"/>
            <a:ext cx="7886700" cy="3263400"/>
          </a:xfrm>
          <a:prstGeom prst="rect">
            <a:avLst/>
          </a:prstGeom>
          <a:noFill/>
          <a:ln>
            <a:noFill/>
          </a:ln>
        </p:spPr>
        <p:txBody>
          <a:bodyPr anchorCtr="0" anchor="t" bIns="50175" lIns="100375" spcFirstLastPara="1" rIns="100375" wrap="square" tIns="50175">
            <a:normAutofit/>
          </a:bodyPr>
          <a:lstStyle>
            <a:lvl1pPr indent="-355600" lvl="0" marL="457200" rtl="0" algn="l">
              <a:lnSpc>
                <a:spcPct val="90000"/>
              </a:lnSpc>
              <a:spcBef>
                <a:spcPts val="1100"/>
              </a:spcBef>
              <a:spcAft>
                <a:spcPts val="0"/>
              </a:spcAft>
              <a:buClr>
                <a:schemeClr val="dk1"/>
              </a:buClr>
              <a:buSzPts val="2000"/>
              <a:buChar char="●"/>
              <a:defRPr/>
            </a:lvl1pPr>
            <a:lvl2pPr indent="-355600" lvl="1" marL="914400" rtl="0" algn="l">
              <a:lnSpc>
                <a:spcPct val="90000"/>
              </a:lnSpc>
              <a:spcBef>
                <a:spcPts val="1300"/>
              </a:spcBef>
              <a:spcAft>
                <a:spcPts val="0"/>
              </a:spcAft>
              <a:buClr>
                <a:schemeClr val="dk1"/>
              </a:buClr>
              <a:buSzPts val="2000"/>
              <a:buChar char="○"/>
              <a:defRPr/>
            </a:lvl2pPr>
            <a:lvl3pPr indent="-355600" lvl="2" marL="1371600" rtl="0" algn="l">
              <a:lnSpc>
                <a:spcPct val="90000"/>
              </a:lnSpc>
              <a:spcBef>
                <a:spcPts val="1300"/>
              </a:spcBef>
              <a:spcAft>
                <a:spcPts val="0"/>
              </a:spcAft>
              <a:buClr>
                <a:schemeClr val="dk1"/>
              </a:buClr>
              <a:buSzPts val="2000"/>
              <a:buChar char="■"/>
              <a:defRPr/>
            </a:lvl3pPr>
            <a:lvl4pPr indent="-355600" lvl="3" marL="1828800" rtl="0" algn="l">
              <a:lnSpc>
                <a:spcPct val="90000"/>
              </a:lnSpc>
              <a:spcBef>
                <a:spcPts val="1300"/>
              </a:spcBef>
              <a:spcAft>
                <a:spcPts val="0"/>
              </a:spcAft>
              <a:buClr>
                <a:schemeClr val="dk1"/>
              </a:buClr>
              <a:buSzPts val="2000"/>
              <a:buChar char="●"/>
              <a:defRPr/>
            </a:lvl4pPr>
            <a:lvl5pPr indent="-355600" lvl="4" marL="2286000" rtl="0" algn="l">
              <a:lnSpc>
                <a:spcPct val="90000"/>
              </a:lnSpc>
              <a:spcBef>
                <a:spcPts val="1300"/>
              </a:spcBef>
              <a:spcAft>
                <a:spcPts val="0"/>
              </a:spcAft>
              <a:buClr>
                <a:schemeClr val="dk1"/>
              </a:buClr>
              <a:buSzPts val="2000"/>
              <a:buChar char="○"/>
              <a:defRPr/>
            </a:lvl5pPr>
            <a:lvl6pPr indent="-355600" lvl="5" marL="2743200" rtl="0" algn="l">
              <a:lnSpc>
                <a:spcPct val="90000"/>
              </a:lnSpc>
              <a:spcBef>
                <a:spcPts val="1300"/>
              </a:spcBef>
              <a:spcAft>
                <a:spcPts val="0"/>
              </a:spcAft>
              <a:buClr>
                <a:schemeClr val="dk1"/>
              </a:buClr>
              <a:buSzPts val="2000"/>
              <a:buChar char="■"/>
              <a:defRPr/>
            </a:lvl6pPr>
            <a:lvl7pPr indent="-355600" lvl="6" marL="3200400" rtl="0" algn="l">
              <a:lnSpc>
                <a:spcPct val="90000"/>
              </a:lnSpc>
              <a:spcBef>
                <a:spcPts val="1300"/>
              </a:spcBef>
              <a:spcAft>
                <a:spcPts val="0"/>
              </a:spcAft>
              <a:buClr>
                <a:schemeClr val="dk1"/>
              </a:buClr>
              <a:buSzPts val="2000"/>
              <a:buChar char="●"/>
              <a:defRPr/>
            </a:lvl7pPr>
            <a:lvl8pPr indent="-355600" lvl="7" marL="3657600" rtl="0" algn="l">
              <a:lnSpc>
                <a:spcPct val="90000"/>
              </a:lnSpc>
              <a:spcBef>
                <a:spcPts val="1300"/>
              </a:spcBef>
              <a:spcAft>
                <a:spcPts val="0"/>
              </a:spcAft>
              <a:buClr>
                <a:schemeClr val="dk1"/>
              </a:buClr>
              <a:buSzPts val="2000"/>
              <a:buChar char="○"/>
              <a:defRPr/>
            </a:lvl8pPr>
            <a:lvl9pPr indent="-355600" lvl="8" marL="4114800" rtl="0" algn="l">
              <a:lnSpc>
                <a:spcPct val="90000"/>
              </a:lnSpc>
              <a:spcBef>
                <a:spcPts val="1300"/>
              </a:spcBef>
              <a:spcAft>
                <a:spcPts val="1300"/>
              </a:spcAft>
              <a:buClr>
                <a:schemeClr val="dk1"/>
              </a:buClr>
              <a:buSzPts val="2000"/>
              <a:buChar char="■"/>
              <a:defRPr/>
            </a:lvl9pPr>
          </a:lstStyle>
          <a:p/>
        </p:txBody>
      </p:sp>
      <p:sp>
        <p:nvSpPr>
          <p:cNvPr id="54" name="Google Shape;54;p13"/>
          <p:cNvSpPr txBox="1"/>
          <p:nvPr>
            <p:ph idx="10" type="dt"/>
          </p:nvPr>
        </p:nvSpPr>
        <p:spPr>
          <a:xfrm>
            <a:off x="628651" y="4767264"/>
            <a:ext cx="2057700" cy="273900"/>
          </a:xfrm>
          <a:prstGeom prst="rect">
            <a:avLst/>
          </a:prstGeom>
          <a:noFill/>
          <a:ln>
            <a:noFill/>
          </a:ln>
        </p:spPr>
        <p:txBody>
          <a:bodyPr anchorCtr="0" anchor="ctr" bIns="50175" lIns="100375" spcFirstLastPara="1" rIns="100375" wrap="square" tIns="50175">
            <a:noAutofit/>
          </a:bodyPr>
          <a:lstStyle>
            <a:lvl1pPr lvl="0" rtl="0" algn="l">
              <a:spcBef>
                <a:spcPts val="0"/>
              </a:spcBef>
              <a:spcAft>
                <a:spcPts val="0"/>
              </a:spcAft>
              <a:buSzPts val="1500"/>
              <a:buNone/>
              <a:defRPr sz="1500"/>
            </a:lvl1pPr>
            <a:lvl2pPr lvl="1" rtl="0" algn="l">
              <a:spcBef>
                <a:spcPts val="0"/>
              </a:spcBef>
              <a:spcAft>
                <a:spcPts val="0"/>
              </a:spcAft>
              <a:buSzPts val="1500"/>
              <a:buNone/>
              <a:defRPr sz="1500"/>
            </a:lvl2pPr>
            <a:lvl3pPr lvl="2" rtl="0" algn="l">
              <a:spcBef>
                <a:spcPts val="0"/>
              </a:spcBef>
              <a:spcAft>
                <a:spcPts val="0"/>
              </a:spcAft>
              <a:buSzPts val="1500"/>
              <a:buNone/>
              <a:defRPr sz="1500"/>
            </a:lvl3pPr>
            <a:lvl4pPr lvl="3" rtl="0" algn="l">
              <a:spcBef>
                <a:spcPts val="0"/>
              </a:spcBef>
              <a:spcAft>
                <a:spcPts val="0"/>
              </a:spcAft>
              <a:buSzPts val="1500"/>
              <a:buNone/>
              <a:defRPr sz="1500"/>
            </a:lvl4pPr>
            <a:lvl5pPr lvl="4" rtl="0" algn="l">
              <a:spcBef>
                <a:spcPts val="0"/>
              </a:spcBef>
              <a:spcAft>
                <a:spcPts val="0"/>
              </a:spcAft>
              <a:buSzPts val="1500"/>
              <a:buNone/>
              <a:defRPr sz="1500"/>
            </a:lvl5pPr>
            <a:lvl6pPr lvl="5" rtl="0" algn="l">
              <a:spcBef>
                <a:spcPts val="0"/>
              </a:spcBef>
              <a:spcAft>
                <a:spcPts val="0"/>
              </a:spcAft>
              <a:buSzPts val="1500"/>
              <a:buNone/>
              <a:defRPr sz="1500"/>
            </a:lvl6pPr>
            <a:lvl7pPr lvl="6" rtl="0" algn="l">
              <a:spcBef>
                <a:spcPts val="0"/>
              </a:spcBef>
              <a:spcAft>
                <a:spcPts val="0"/>
              </a:spcAft>
              <a:buSzPts val="1500"/>
              <a:buNone/>
              <a:defRPr sz="1500"/>
            </a:lvl7pPr>
            <a:lvl8pPr lvl="7" rtl="0" algn="l">
              <a:spcBef>
                <a:spcPts val="0"/>
              </a:spcBef>
              <a:spcAft>
                <a:spcPts val="0"/>
              </a:spcAft>
              <a:buSzPts val="1500"/>
              <a:buNone/>
              <a:defRPr sz="1500"/>
            </a:lvl8pPr>
            <a:lvl9pPr lvl="8" rtl="0" algn="l">
              <a:spcBef>
                <a:spcPts val="0"/>
              </a:spcBef>
              <a:spcAft>
                <a:spcPts val="0"/>
              </a:spcAft>
              <a:buSzPts val="1500"/>
              <a:buNone/>
              <a:defRPr sz="1500"/>
            </a:lvl9pPr>
          </a:lstStyle>
          <a:p/>
        </p:txBody>
      </p:sp>
      <p:sp>
        <p:nvSpPr>
          <p:cNvPr id="55" name="Google Shape;55;p13"/>
          <p:cNvSpPr txBox="1"/>
          <p:nvPr>
            <p:ph idx="11" type="ftr"/>
          </p:nvPr>
        </p:nvSpPr>
        <p:spPr>
          <a:xfrm>
            <a:off x="3028951" y="4767264"/>
            <a:ext cx="3086100" cy="273900"/>
          </a:xfrm>
          <a:prstGeom prst="rect">
            <a:avLst/>
          </a:prstGeom>
          <a:noFill/>
          <a:ln>
            <a:noFill/>
          </a:ln>
        </p:spPr>
        <p:txBody>
          <a:bodyPr anchorCtr="0" anchor="ctr" bIns="50175" lIns="100375" spcFirstLastPara="1" rIns="100375" wrap="square" tIns="50175">
            <a:noAutofit/>
          </a:bodyPr>
          <a:lstStyle>
            <a:lvl1pPr lvl="0" rtl="0" algn="ctr">
              <a:spcBef>
                <a:spcPts val="0"/>
              </a:spcBef>
              <a:spcAft>
                <a:spcPts val="0"/>
              </a:spcAft>
              <a:buSzPts val="1500"/>
              <a:buNone/>
              <a:defRPr sz="1500"/>
            </a:lvl1pPr>
            <a:lvl2pPr lvl="1" rtl="0" algn="l">
              <a:spcBef>
                <a:spcPts val="0"/>
              </a:spcBef>
              <a:spcAft>
                <a:spcPts val="0"/>
              </a:spcAft>
              <a:buSzPts val="1500"/>
              <a:buNone/>
              <a:defRPr sz="1500"/>
            </a:lvl2pPr>
            <a:lvl3pPr lvl="2" rtl="0" algn="l">
              <a:spcBef>
                <a:spcPts val="0"/>
              </a:spcBef>
              <a:spcAft>
                <a:spcPts val="0"/>
              </a:spcAft>
              <a:buSzPts val="1500"/>
              <a:buNone/>
              <a:defRPr sz="1500"/>
            </a:lvl3pPr>
            <a:lvl4pPr lvl="3" rtl="0" algn="l">
              <a:spcBef>
                <a:spcPts val="0"/>
              </a:spcBef>
              <a:spcAft>
                <a:spcPts val="0"/>
              </a:spcAft>
              <a:buSzPts val="1500"/>
              <a:buNone/>
              <a:defRPr sz="1500"/>
            </a:lvl4pPr>
            <a:lvl5pPr lvl="4" rtl="0" algn="l">
              <a:spcBef>
                <a:spcPts val="0"/>
              </a:spcBef>
              <a:spcAft>
                <a:spcPts val="0"/>
              </a:spcAft>
              <a:buSzPts val="1500"/>
              <a:buNone/>
              <a:defRPr sz="1500"/>
            </a:lvl5pPr>
            <a:lvl6pPr lvl="5" rtl="0" algn="l">
              <a:spcBef>
                <a:spcPts val="0"/>
              </a:spcBef>
              <a:spcAft>
                <a:spcPts val="0"/>
              </a:spcAft>
              <a:buSzPts val="1500"/>
              <a:buNone/>
              <a:defRPr sz="1500"/>
            </a:lvl6pPr>
            <a:lvl7pPr lvl="6" rtl="0" algn="l">
              <a:spcBef>
                <a:spcPts val="0"/>
              </a:spcBef>
              <a:spcAft>
                <a:spcPts val="0"/>
              </a:spcAft>
              <a:buSzPts val="1500"/>
              <a:buNone/>
              <a:defRPr sz="1500"/>
            </a:lvl7pPr>
            <a:lvl8pPr lvl="7" rtl="0" algn="l">
              <a:spcBef>
                <a:spcPts val="0"/>
              </a:spcBef>
              <a:spcAft>
                <a:spcPts val="0"/>
              </a:spcAft>
              <a:buSzPts val="1500"/>
              <a:buNone/>
              <a:defRPr sz="1500"/>
            </a:lvl8pPr>
            <a:lvl9pPr lvl="8" rtl="0" algn="l">
              <a:spcBef>
                <a:spcPts val="0"/>
              </a:spcBef>
              <a:spcAft>
                <a:spcPts val="0"/>
              </a:spcAft>
              <a:buSzPts val="1500"/>
              <a:buNone/>
              <a:defRPr sz="1500"/>
            </a:lvl9pPr>
          </a:lstStyle>
          <a:p/>
        </p:txBody>
      </p:sp>
      <p:sp>
        <p:nvSpPr>
          <p:cNvPr id="56" name="Google Shape;56;p13"/>
          <p:cNvSpPr txBox="1"/>
          <p:nvPr>
            <p:ph idx="12" type="sldNum"/>
          </p:nvPr>
        </p:nvSpPr>
        <p:spPr>
          <a:xfrm>
            <a:off x="6457951" y="4767264"/>
            <a:ext cx="2057700" cy="273900"/>
          </a:xfrm>
          <a:prstGeom prst="rect">
            <a:avLst/>
          </a:prstGeom>
          <a:noFill/>
          <a:ln>
            <a:noFill/>
          </a:ln>
        </p:spPr>
        <p:txBody>
          <a:bodyPr anchorCtr="0" anchor="ctr" bIns="50175" lIns="100375" spcFirstLastPara="1" rIns="100375" wrap="square" tIns="50175">
            <a:norm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60" name="Shape 60"/>
        <p:cNvGrpSpPr/>
        <p:nvPr/>
      </p:nvGrpSpPr>
      <p:grpSpPr>
        <a:xfrm>
          <a:off x="0" y="0"/>
          <a:ext cx="0" cy="0"/>
          <a:chOff x="0" y="0"/>
          <a:chExt cx="0" cy="0"/>
        </a:xfrm>
      </p:grpSpPr>
      <p:grpSp>
        <p:nvGrpSpPr>
          <p:cNvPr id="61" name="Google Shape;61;p15"/>
          <p:cNvGrpSpPr/>
          <p:nvPr/>
        </p:nvGrpSpPr>
        <p:grpSpPr>
          <a:xfrm rot="-5400000">
            <a:off x="3904721" y="-4414052"/>
            <a:ext cx="1334558" cy="9247619"/>
            <a:chOff x="8256749" y="-98900"/>
            <a:chExt cx="1334027" cy="5242415"/>
          </a:xfrm>
        </p:grpSpPr>
        <p:sp>
          <p:nvSpPr>
            <p:cNvPr id="62" name="Google Shape;62;p15"/>
            <p:cNvSpPr/>
            <p:nvPr/>
          </p:nvSpPr>
          <p:spPr>
            <a:xfrm rot="5400000">
              <a:off x="6369647" y="1908647"/>
              <a:ext cx="5220617" cy="1221639"/>
            </a:xfrm>
            <a:custGeom>
              <a:rect b="b" l="l" r="r" t="t"/>
              <a:pathLst>
                <a:path extrusionOk="0" h="21599" w="93934">
                  <a:moveTo>
                    <a:pt x="1" y="7901"/>
                  </a:moveTo>
                  <a:cubicBezTo>
                    <a:pt x="1" y="7901"/>
                    <a:pt x="7059" y="0"/>
                    <a:pt x="21946" y="0"/>
                  </a:cubicBezTo>
                  <a:cubicBezTo>
                    <a:pt x="42241" y="0"/>
                    <a:pt x="52080" y="14187"/>
                    <a:pt x="71153" y="16616"/>
                  </a:cubicBezTo>
                  <a:cubicBezTo>
                    <a:pt x="85712" y="18470"/>
                    <a:pt x="93933" y="13433"/>
                    <a:pt x="93933" y="13433"/>
                  </a:cubicBezTo>
                  <a:cubicBezTo>
                    <a:pt x="93933" y="13433"/>
                    <a:pt x="83450" y="21598"/>
                    <a:pt x="60977" y="19567"/>
                  </a:cubicBezTo>
                  <a:cubicBezTo>
                    <a:pt x="40034" y="17676"/>
                    <a:pt x="25215" y="3695"/>
                    <a:pt x="2" y="9172"/>
                  </a:cubicBez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 name="Google Shape;63;p15"/>
            <p:cNvSpPr/>
            <p:nvPr/>
          </p:nvSpPr>
          <p:spPr>
            <a:xfrm rot="5400000">
              <a:off x="8066520" y="3785320"/>
              <a:ext cx="1722347" cy="994042"/>
            </a:xfrm>
            <a:custGeom>
              <a:rect b="b" l="l" r="r" t="t"/>
              <a:pathLst>
                <a:path extrusionOk="0" h="17575" w="30990">
                  <a:moveTo>
                    <a:pt x="30990" y="0"/>
                  </a:moveTo>
                  <a:lnTo>
                    <a:pt x="30743" y="10494"/>
                  </a:lnTo>
                  <a:cubicBezTo>
                    <a:pt x="17887" y="17574"/>
                    <a:pt x="1" y="12076"/>
                    <a:pt x="1" y="12076"/>
                  </a:cubicBezTo>
                  <a:cubicBezTo>
                    <a:pt x="10694" y="12627"/>
                    <a:pt x="22055" y="11029"/>
                    <a:pt x="30990" y="0"/>
                  </a:cubicBez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 name="Google Shape;64;p15"/>
            <p:cNvSpPr/>
            <p:nvPr/>
          </p:nvSpPr>
          <p:spPr>
            <a:xfrm rot="5400000">
              <a:off x="6328016" y="1926190"/>
              <a:ext cx="4999641" cy="951905"/>
            </a:xfrm>
            <a:custGeom>
              <a:rect b="b" l="l" r="r" t="t"/>
              <a:pathLst>
                <a:path extrusionOk="0" h="16830" w="89958">
                  <a:moveTo>
                    <a:pt x="89958" y="10617"/>
                  </a:moveTo>
                  <a:cubicBezTo>
                    <a:pt x="83451" y="13639"/>
                    <a:pt x="74699" y="15283"/>
                    <a:pt x="62227" y="14990"/>
                  </a:cubicBezTo>
                  <a:cubicBezTo>
                    <a:pt x="46929" y="14630"/>
                    <a:pt x="34564" y="8754"/>
                    <a:pt x="21074" y="4776"/>
                  </a:cubicBezTo>
                  <a:cubicBezTo>
                    <a:pt x="7584" y="797"/>
                    <a:pt x="0" y="5757"/>
                    <a:pt x="0" y="5757"/>
                  </a:cubicBezTo>
                  <a:lnTo>
                    <a:pt x="0" y="4095"/>
                  </a:lnTo>
                  <a:cubicBezTo>
                    <a:pt x="0" y="4095"/>
                    <a:pt x="4363" y="1"/>
                    <a:pt x="14070" y="1"/>
                  </a:cubicBezTo>
                  <a:cubicBezTo>
                    <a:pt x="23775" y="1"/>
                    <a:pt x="31918" y="6216"/>
                    <a:pt x="43599" y="10065"/>
                  </a:cubicBezTo>
                  <a:cubicBezTo>
                    <a:pt x="53262" y="13247"/>
                    <a:pt x="72015" y="16829"/>
                    <a:pt x="89958" y="10617"/>
                  </a:cubicBezTo>
                  <a:close/>
                </a:path>
              </a:pathLst>
            </a:custGeom>
            <a:gradFill>
              <a:gsLst>
                <a:gs pos="0">
                  <a:schemeClr val="dk2"/>
                </a:gs>
                <a:gs pos="100000">
                  <a:schemeClr val="lt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15"/>
            <p:cNvSpPr/>
            <p:nvPr/>
          </p:nvSpPr>
          <p:spPr>
            <a:xfrm rot="5400000">
              <a:off x="6159794" y="2030578"/>
              <a:ext cx="5228564" cy="969608"/>
            </a:xfrm>
            <a:custGeom>
              <a:rect b="b" l="l" r="r" t="t"/>
              <a:pathLst>
                <a:path extrusionOk="0" h="17143" w="94077">
                  <a:moveTo>
                    <a:pt x="94077" y="7562"/>
                  </a:moveTo>
                  <a:lnTo>
                    <a:pt x="94077" y="9795"/>
                  </a:lnTo>
                  <a:cubicBezTo>
                    <a:pt x="94077" y="9795"/>
                    <a:pt x="82950" y="17103"/>
                    <a:pt x="62550" y="16625"/>
                  </a:cubicBezTo>
                  <a:cubicBezTo>
                    <a:pt x="58898" y="16539"/>
                    <a:pt x="55533" y="16181"/>
                    <a:pt x="52383" y="15644"/>
                  </a:cubicBezTo>
                  <a:cubicBezTo>
                    <a:pt x="38797" y="13337"/>
                    <a:pt x="29233" y="13907"/>
                    <a:pt x="18168" y="13240"/>
                  </a:cubicBezTo>
                  <a:cubicBezTo>
                    <a:pt x="11994" y="12868"/>
                    <a:pt x="6115" y="14657"/>
                    <a:pt x="2794" y="15935"/>
                  </a:cubicBezTo>
                  <a:cubicBezTo>
                    <a:pt x="1041" y="16609"/>
                    <a:pt x="0" y="17142"/>
                    <a:pt x="0" y="17142"/>
                  </a:cubicBezTo>
                  <a:lnTo>
                    <a:pt x="21" y="4960"/>
                  </a:lnTo>
                  <a:cubicBezTo>
                    <a:pt x="21" y="4960"/>
                    <a:pt x="7605" y="0"/>
                    <a:pt x="21094" y="3980"/>
                  </a:cubicBezTo>
                  <a:cubicBezTo>
                    <a:pt x="34584" y="7959"/>
                    <a:pt x="46949" y="13834"/>
                    <a:pt x="62248" y="14193"/>
                  </a:cubicBezTo>
                  <a:cubicBezTo>
                    <a:pt x="74719" y="14488"/>
                    <a:pt x="83471" y="12842"/>
                    <a:pt x="89977" y="9820"/>
                  </a:cubicBezTo>
                  <a:cubicBezTo>
                    <a:pt x="91455" y="9137"/>
                    <a:pt x="92816" y="8382"/>
                    <a:pt x="94077" y="7562"/>
                  </a:cubicBezTo>
                  <a:close/>
                </a:path>
              </a:pathLst>
            </a:custGeom>
            <a:gradFill>
              <a:gsLst>
                <a:gs pos="0">
                  <a:schemeClr val="accent1"/>
                </a:gs>
                <a:gs pos="100000">
                  <a:schemeClr val="accent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 name="Google Shape;66;p15"/>
            <p:cNvSpPr/>
            <p:nvPr/>
          </p:nvSpPr>
          <p:spPr>
            <a:xfrm rot="5400000">
              <a:off x="7189322" y="1124927"/>
              <a:ext cx="2754977" cy="620124"/>
            </a:xfrm>
            <a:custGeom>
              <a:rect b="b" l="l" r="r" t="t"/>
              <a:pathLst>
                <a:path extrusionOk="0" h="10964" w="49570">
                  <a:moveTo>
                    <a:pt x="49569" y="8890"/>
                  </a:moveTo>
                  <a:cubicBezTo>
                    <a:pt x="46120" y="9944"/>
                    <a:pt x="40952" y="10964"/>
                    <a:pt x="34021" y="10605"/>
                  </a:cubicBezTo>
                  <a:cubicBezTo>
                    <a:pt x="25244" y="10153"/>
                    <a:pt x="19431" y="5774"/>
                    <a:pt x="12908" y="4314"/>
                  </a:cubicBezTo>
                  <a:cubicBezTo>
                    <a:pt x="4269" y="2383"/>
                    <a:pt x="1" y="3067"/>
                    <a:pt x="1" y="3067"/>
                  </a:cubicBezTo>
                  <a:cubicBezTo>
                    <a:pt x="3323" y="1789"/>
                    <a:pt x="9200" y="1"/>
                    <a:pt x="15376" y="371"/>
                  </a:cubicBezTo>
                  <a:cubicBezTo>
                    <a:pt x="26440" y="1039"/>
                    <a:pt x="35983" y="6583"/>
                    <a:pt x="49569" y="8890"/>
                  </a:cubicBezTo>
                  <a:close/>
                </a:path>
              </a:pathLst>
            </a:custGeom>
            <a:gradFill>
              <a:gsLst>
                <a:gs pos="0">
                  <a:schemeClr val="dk2"/>
                </a:gs>
                <a:gs pos="100000">
                  <a:schemeClr val="accent1"/>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p15"/>
            <p:cNvSpPr/>
            <p:nvPr/>
          </p:nvSpPr>
          <p:spPr>
            <a:xfrm rot="5400000">
              <a:off x="8099381" y="4398131"/>
              <a:ext cx="996227" cy="467355"/>
            </a:xfrm>
            <a:custGeom>
              <a:rect b="b" l="l" r="r" t="t"/>
              <a:pathLst>
                <a:path extrusionOk="0" h="8263" w="17925">
                  <a:moveTo>
                    <a:pt x="17924" y="6012"/>
                  </a:moveTo>
                  <a:cubicBezTo>
                    <a:pt x="13669" y="8263"/>
                    <a:pt x="8437" y="7946"/>
                    <a:pt x="4727" y="7259"/>
                  </a:cubicBezTo>
                  <a:cubicBezTo>
                    <a:pt x="1934" y="6739"/>
                    <a:pt x="1" y="6012"/>
                    <a:pt x="1" y="6012"/>
                  </a:cubicBezTo>
                  <a:cubicBezTo>
                    <a:pt x="5548" y="5294"/>
                    <a:pt x="10060" y="4007"/>
                    <a:pt x="13823" y="2259"/>
                  </a:cubicBezTo>
                  <a:cubicBezTo>
                    <a:pt x="15299" y="1575"/>
                    <a:pt x="16660" y="820"/>
                    <a:pt x="17920" y="0"/>
                  </a:cubicBezTo>
                  <a:lnTo>
                    <a:pt x="17920" y="2233"/>
                  </a:lnTo>
                  <a:close/>
                </a:path>
              </a:pathLst>
            </a:custGeom>
            <a:gradFill>
              <a:gsLst>
                <a:gs pos="0">
                  <a:schemeClr val="dk1"/>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8" name="Google Shape;68;p15"/>
          <p:cNvSpPr txBox="1"/>
          <p:nvPr>
            <p:ph type="ctrTitle"/>
          </p:nvPr>
        </p:nvSpPr>
        <p:spPr>
          <a:xfrm>
            <a:off x="711000" y="1334513"/>
            <a:ext cx="7722000" cy="1703700"/>
          </a:xfrm>
          <a:prstGeom prst="rect">
            <a:avLst/>
          </a:prstGeom>
          <a:noFill/>
          <a:ln>
            <a:noFill/>
          </a:ln>
        </p:spPr>
        <p:txBody>
          <a:bodyPr anchorCtr="0" anchor="b" bIns="91425" lIns="91425" spcFirstLastPara="1" rIns="91425" wrap="square" tIns="91425">
            <a:noAutofit/>
          </a:bodyPr>
          <a:lstStyle>
            <a:lvl1pPr lvl="0" algn="l">
              <a:lnSpc>
                <a:spcPct val="80000"/>
              </a:lnSpc>
              <a:spcBef>
                <a:spcPts val="0"/>
              </a:spcBef>
              <a:spcAft>
                <a:spcPts val="0"/>
              </a:spcAft>
              <a:buClr>
                <a:srgbClr val="191919"/>
              </a:buClr>
              <a:buSzPts val="5200"/>
              <a:buNone/>
              <a:defRPr sz="7200"/>
            </a:lvl1pPr>
            <a:lvl2pPr lvl="1" algn="ctr">
              <a:lnSpc>
                <a:spcPct val="100000"/>
              </a:lnSpc>
              <a:spcBef>
                <a:spcPts val="0"/>
              </a:spcBef>
              <a:spcAft>
                <a:spcPts val="0"/>
              </a:spcAft>
              <a:buClr>
                <a:srgbClr val="191919"/>
              </a:buClr>
              <a:buSzPts val="5200"/>
              <a:buNone/>
              <a:defRPr sz="5200">
                <a:solidFill>
                  <a:srgbClr val="191919"/>
                </a:solidFill>
              </a:defRPr>
            </a:lvl2pPr>
            <a:lvl3pPr lvl="2" algn="ctr">
              <a:lnSpc>
                <a:spcPct val="100000"/>
              </a:lnSpc>
              <a:spcBef>
                <a:spcPts val="0"/>
              </a:spcBef>
              <a:spcAft>
                <a:spcPts val="0"/>
              </a:spcAft>
              <a:buClr>
                <a:srgbClr val="191919"/>
              </a:buClr>
              <a:buSzPts val="5200"/>
              <a:buNone/>
              <a:defRPr sz="5200">
                <a:solidFill>
                  <a:srgbClr val="191919"/>
                </a:solidFill>
              </a:defRPr>
            </a:lvl3pPr>
            <a:lvl4pPr lvl="3" algn="ctr">
              <a:lnSpc>
                <a:spcPct val="100000"/>
              </a:lnSpc>
              <a:spcBef>
                <a:spcPts val="0"/>
              </a:spcBef>
              <a:spcAft>
                <a:spcPts val="0"/>
              </a:spcAft>
              <a:buClr>
                <a:srgbClr val="191919"/>
              </a:buClr>
              <a:buSzPts val="5200"/>
              <a:buNone/>
              <a:defRPr sz="5200">
                <a:solidFill>
                  <a:srgbClr val="191919"/>
                </a:solidFill>
              </a:defRPr>
            </a:lvl4pPr>
            <a:lvl5pPr lvl="4" algn="ctr">
              <a:lnSpc>
                <a:spcPct val="100000"/>
              </a:lnSpc>
              <a:spcBef>
                <a:spcPts val="0"/>
              </a:spcBef>
              <a:spcAft>
                <a:spcPts val="0"/>
              </a:spcAft>
              <a:buClr>
                <a:srgbClr val="191919"/>
              </a:buClr>
              <a:buSzPts val="5200"/>
              <a:buNone/>
              <a:defRPr sz="5200">
                <a:solidFill>
                  <a:srgbClr val="191919"/>
                </a:solidFill>
              </a:defRPr>
            </a:lvl5pPr>
            <a:lvl6pPr lvl="5" algn="ctr">
              <a:lnSpc>
                <a:spcPct val="100000"/>
              </a:lnSpc>
              <a:spcBef>
                <a:spcPts val="0"/>
              </a:spcBef>
              <a:spcAft>
                <a:spcPts val="0"/>
              </a:spcAft>
              <a:buClr>
                <a:srgbClr val="191919"/>
              </a:buClr>
              <a:buSzPts val="5200"/>
              <a:buNone/>
              <a:defRPr sz="5200">
                <a:solidFill>
                  <a:srgbClr val="191919"/>
                </a:solidFill>
              </a:defRPr>
            </a:lvl6pPr>
            <a:lvl7pPr lvl="6" algn="ctr">
              <a:lnSpc>
                <a:spcPct val="100000"/>
              </a:lnSpc>
              <a:spcBef>
                <a:spcPts val="0"/>
              </a:spcBef>
              <a:spcAft>
                <a:spcPts val="0"/>
              </a:spcAft>
              <a:buClr>
                <a:srgbClr val="191919"/>
              </a:buClr>
              <a:buSzPts val="5200"/>
              <a:buNone/>
              <a:defRPr sz="5200">
                <a:solidFill>
                  <a:srgbClr val="191919"/>
                </a:solidFill>
              </a:defRPr>
            </a:lvl7pPr>
            <a:lvl8pPr lvl="7" algn="ctr">
              <a:lnSpc>
                <a:spcPct val="100000"/>
              </a:lnSpc>
              <a:spcBef>
                <a:spcPts val="0"/>
              </a:spcBef>
              <a:spcAft>
                <a:spcPts val="0"/>
              </a:spcAft>
              <a:buClr>
                <a:srgbClr val="191919"/>
              </a:buClr>
              <a:buSzPts val="5200"/>
              <a:buNone/>
              <a:defRPr sz="5200">
                <a:solidFill>
                  <a:srgbClr val="191919"/>
                </a:solidFill>
              </a:defRPr>
            </a:lvl8pPr>
            <a:lvl9pPr lvl="8" algn="ctr">
              <a:lnSpc>
                <a:spcPct val="100000"/>
              </a:lnSpc>
              <a:spcBef>
                <a:spcPts val="0"/>
              </a:spcBef>
              <a:spcAft>
                <a:spcPts val="0"/>
              </a:spcAft>
              <a:buClr>
                <a:srgbClr val="191919"/>
              </a:buClr>
              <a:buSzPts val="5200"/>
              <a:buNone/>
              <a:defRPr sz="5200">
                <a:solidFill>
                  <a:srgbClr val="191919"/>
                </a:solidFill>
              </a:defRPr>
            </a:lvl9pPr>
          </a:lstStyle>
          <a:p/>
        </p:txBody>
      </p:sp>
      <p:sp>
        <p:nvSpPr>
          <p:cNvPr id="69" name="Google Shape;69;p15"/>
          <p:cNvSpPr txBox="1"/>
          <p:nvPr>
            <p:ph idx="1" type="subTitle"/>
          </p:nvPr>
        </p:nvSpPr>
        <p:spPr>
          <a:xfrm>
            <a:off x="711000" y="3231325"/>
            <a:ext cx="3767400" cy="475800"/>
          </a:xfrm>
          <a:prstGeom prst="rect">
            <a:avLst/>
          </a:prstGeom>
          <a:gradFill>
            <a:gsLst>
              <a:gs pos="0">
                <a:schemeClr val="dk2"/>
              </a:gs>
              <a:gs pos="100000">
                <a:srgbClr val="FFFFFF">
                  <a:alpha val="0"/>
                </a:srgbClr>
              </a:gs>
            </a:gsLst>
            <a:lin ang="5400012" scaled="0"/>
          </a:grad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sz="16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_1_1_1_1_1">
    <p:spTree>
      <p:nvGrpSpPr>
        <p:cNvPr id="70" name="Shape 70"/>
        <p:cNvGrpSpPr/>
        <p:nvPr/>
      </p:nvGrpSpPr>
      <p:grpSpPr>
        <a:xfrm>
          <a:off x="0" y="0"/>
          <a:ext cx="0" cy="0"/>
          <a:chOff x="0" y="0"/>
          <a:chExt cx="0" cy="0"/>
        </a:xfrm>
      </p:grpSpPr>
      <p:sp>
        <p:nvSpPr>
          <p:cNvPr id="71" name="Google Shape;71;p16"/>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p:txBody>
      </p:sp>
      <p:sp>
        <p:nvSpPr>
          <p:cNvPr id="72" name="Google Shape;72;p16"/>
          <p:cNvSpPr txBox="1"/>
          <p:nvPr>
            <p:ph idx="2" type="title"/>
          </p:nvPr>
        </p:nvSpPr>
        <p:spPr>
          <a:xfrm>
            <a:off x="1803150" y="1557083"/>
            <a:ext cx="822900" cy="630900"/>
          </a:xfrm>
          <a:prstGeom prst="rect">
            <a:avLst/>
          </a:pr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b="0" sz="3200">
                <a:latin typeface="Hind Vadodara SemiBold"/>
                <a:ea typeface="Hind Vadodara SemiBold"/>
                <a:cs typeface="Hind Vadodara SemiBold"/>
                <a:sym typeface="Hind Vadodara SemiBold"/>
              </a:defRPr>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p:txBody>
      </p:sp>
      <p:sp>
        <p:nvSpPr>
          <p:cNvPr id="73" name="Google Shape;73;p16"/>
          <p:cNvSpPr txBox="1"/>
          <p:nvPr>
            <p:ph idx="3" type="title"/>
          </p:nvPr>
        </p:nvSpPr>
        <p:spPr>
          <a:xfrm>
            <a:off x="1803150" y="2990491"/>
            <a:ext cx="822900" cy="630900"/>
          </a:xfrm>
          <a:prstGeom prst="rect">
            <a:avLst/>
          </a:pr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b="0" sz="3200">
                <a:latin typeface="Hind Vadodara SemiBold"/>
                <a:ea typeface="Hind Vadodara SemiBold"/>
                <a:cs typeface="Hind Vadodara SemiBold"/>
                <a:sym typeface="Hind Vadodara SemiBold"/>
              </a:defRPr>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p:txBody>
      </p:sp>
      <p:sp>
        <p:nvSpPr>
          <p:cNvPr id="74" name="Google Shape;74;p16"/>
          <p:cNvSpPr txBox="1"/>
          <p:nvPr>
            <p:ph idx="4" type="title"/>
          </p:nvPr>
        </p:nvSpPr>
        <p:spPr>
          <a:xfrm>
            <a:off x="4160550" y="1557083"/>
            <a:ext cx="822900" cy="630900"/>
          </a:xfrm>
          <a:prstGeom prst="rect">
            <a:avLst/>
          </a:pr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b="0" sz="3200">
                <a:latin typeface="Hind Vadodara SemiBold"/>
                <a:ea typeface="Hind Vadodara SemiBold"/>
                <a:cs typeface="Hind Vadodara SemiBold"/>
                <a:sym typeface="Hind Vadodara SemiBold"/>
              </a:defRPr>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p:txBody>
      </p:sp>
      <p:sp>
        <p:nvSpPr>
          <p:cNvPr id="75" name="Google Shape;75;p16"/>
          <p:cNvSpPr txBox="1"/>
          <p:nvPr>
            <p:ph idx="5" type="title"/>
          </p:nvPr>
        </p:nvSpPr>
        <p:spPr>
          <a:xfrm>
            <a:off x="4160550" y="2990491"/>
            <a:ext cx="822900" cy="630900"/>
          </a:xfrm>
          <a:prstGeom prst="rect">
            <a:avLst/>
          </a:pr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b="0" sz="3200">
                <a:latin typeface="Hind Vadodara SemiBold"/>
                <a:ea typeface="Hind Vadodara SemiBold"/>
                <a:cs typeface="Hind Vadodara SemiBold"/>
                <a:sym typeface="Hind Vadodara SemiBold"/>
              </a:defRPr>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p:txBody>
      </p:sp>
      <p:sp>
        <p:nvSpPr>
          <p:cNvPr id="76" name="Google Shape;76;p16"/>
          <p:cNvSpPr txBox="1"/>
          <p:nvPr>
            <p:ph idx="6" type="title"/>
          </p:nvPr>
        </p:nvSpPr>
        <p:spPr>
          <a:xfrm>
            <a:off x="6517950" y="1557083"/>
            <a:ext cx="822900" cy="630900"/>
          </a:xfrm>
          <a:prstGeom prst="rect">
            <a:avLst/>
          </a:pr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b="0" sz="3200">
                <a:latin typeface="Hind Vadodara SemiBold"/>
                <a:ea typeface="Hind Vadodara SemiBold"/>
                <a:cs typeface="Hind Vadodara SemiBold"/>
                <a:sym typeface="Hind Vadodara SemiBold"/>
              </a:defRPr>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p:txBody>
      </p:sp>
      <p:sp>
        <p:nvSpPr>
          <p:cNvPr id="77" name="Google Shape;77;p16"/>
          <p:cNvSpPr txBox="1"/>
          <p:nvPr>
            <p:ph idx="7" type="title"/>
          </p:nvPr>
        </p:nvSpPr>
        <p:spPr>
          <a:xfrm>
            <a:off x="6517950" y="2990491"/>
            <a:ext cx="822900" cy="630900"/>
          </a:xfrm>
          <a:prstGeom prst="rect">
            <a:avLst/>
          </a:pr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b="0" sz="3200">
                <a:latin typeface="Hind Vadodara SemiBold"/>
                <a:ea typeface="Hind Vadodara SemiBold"/>
                <a:cs typeface="Hind Vadodara SemiBold"/>
                <a:sym typeface="Hind Vadodara SemiBold"/>
              </a:defRPr>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p:txBody>
      </p:sp>
      <p:sp>
        <p:nvSpPr>
          <p:cNvPr id="78" name="Google Shape;78;p16"/>
          <p:cNvSpPr txBox="1"/>
          <p:nvPr>
            <p:ph idx="1" type="subTitle"/>
          </p:nvPr>
        </p:nvSpPr>
        <p:spPr>
          <a:xfrm>
            <a:off x="1039650" y="2187625"/>
            <a:ext cx="2349900" cy="475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400"/>
              <a:buFont typeface="Bebas Neue"/>
              <a:buNone/>
              <a:defRPr sz="1800">
                <a:solidFill>
                  <a:schemeClr val="dk1"/>
                </a:solidFill>
                <a:latin typeface="Hind Vadodara SemiBold"/>
                <a:ea typeface="Hind Vadodara SemiBold"/>
                <a:cs typeface="Hind Vadodara SemiBold"/>
                <a:sym typeface="Hind Vadodara SemiBold"/>
              </a:defRPr>
            </a:lvl1pPr>
            <a:lvl2pPr lvl="1" algn="l">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l">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l">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l">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l">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l">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l">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l">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79" name="Google Shape;79;p16"/>
          <p:cNvSpPr txBox="1"/>
          <p:nvPr>
            <p:ph idx="8" type="subTitle"/>
          </p:nvPr>
        </p:nvSpPr>
        <p:spPr>
          <a:xfrm>
            <a:off x="3397050" y="2187625"/>
            <a:ext cx="2349900" cy="475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400"/>
              <a:buFont typeface="Bebas Neue"/>
              <a:buNone/>
              <a:defRPr sz="1800">
                <a:solidFill>
                  <a:schemeClr val="dk1"/>
                </a:solidFill>
                <a:latin typeface="Hind Vadodara SemiBold"/>
                <a:ea typeface="Hind Vadodara SemiBold"/>
                <a:cs typeface="Hind Vadodara SemiBold"/>
                <a:sym typeface="Hind Vadodara SemiBold"/>
              </a:defRPr>
            </a:lvl1pPr>
            <a:lvl2pPr lvl="1" algn="l">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l">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l">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l">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l">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l">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l">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l">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80" name="Google Shape;80;p16"/>
          <p:cNvSpPr txBox="1"/>
          <p:nvPr>
            <p:ph idx="9" type="subTitle"/>
          </p:nvPr>
        </p:nvSpPr>
        <p:spPr>
          <a:xfrm>
            <a:off x="5754450" y="2187625"/>
            <a:ext cx="2349900" cy="475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400"/>
              <a:buFont typeface="Bebas Neue"/>
              <a:buNone/>
              <a:defRPr sz="1800">
                <a:solidFill>
                  <a:schemeClr val="dk1"/>
                </a:solidFill>
                <a:latin typeface="Hind Vadodara SemiBold"/>
                <a:ea typeface="Hind Vadodara SemiBold"/>
                <a:cs typeface="Hind Vadodara SemiBold"/>
                <a:sym typeface="Hind Vadodara SemiBold"/>
              </a:defRPr>
            </a:lvl1pPr>
            <a:lvl2pPr lvl="1" algn="l">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l">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l">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l">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l">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l">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l">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l">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81" name="Google Shape;81;p16"/>
          <p:cNvSpPr txBox="1"/>
          <p:nvPr>
            <p:ph idx="13" type="subTitle"/>
          </p:nvPr>
        </p:nvSpPr>
        <p:spPr>
          <a:xfrm>
            <a:off x="1039650" y="3621100"/>
            <a:ext cx="2349900" cy="475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400"/>
              <a:buFont typeface="Bebas Neue"/>
              <a:buNone/>
              <a:defRPr sz="1800">
                <a:solidFill>
                  <a:schemeClr val="dk1"/>
                </a:solidFill>
                <a:latin typeface="Hind Vadodara SemiBold"/>
                <a:ea typeface="Hind Vadodara SemiBold"/>
                <a:cs typeface="Hind Vadodara SemiBold"/>
                <a:sym typeface="Hind Vadodara SemiBold"/>
              </a:defRPr>
            </a:lvl1pPr>
            <a:lvl2pPr lvl="1" algn="l">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l">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l">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l">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l">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l">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l">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l">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82" name="Google Shape;82;p16"/>
          <p:cNvSpPr txBox="1"/>
          <p:nvPr>
            <p:ph idx="14" type="subTitle"/>
          </p:nvPr>
        </p:nvSpPr>
        <p:spPr>
          <a:xfrm>
            <a:off x="3397050" y="3621100"/>
            <a:ext cx="2349900" cy="475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400"/>
              <a:buFont typeface="Bebas Neue"/>
              <a:buNone/>
              <a:defRPr sz="1800">
                <a:solidFill>
                  <a:schemeClr val="dk1"/>
                </a:solidFill>
                <a:latin typeface="Hind Vadodara SemiBold"/>
                <a:ea typeface="Hind Vadodara SemiBold"/>
                <a:cs typeface="Hind Vadodara SemiBold"/>
                <a:sym typeface="Hind Vadodara SemiBold"/>
              </a:defRPr>
            </a:lvl1pPr>
            <a:lvl2pPr lvl="1" algn="l">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l">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l">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l">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l">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l">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l">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l">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83" name="Google Shape;83;p16"/>
          <p:cNvSpPr txBox="1"/>
          <p:nvPr>
            <p:ph idx="15" type="subTitle"/>
          </p:nvPr>
        </p:nvSpPr>
        <p:spPr>
          <a:xfrm>
            <a:off x="5754450" y="3621100"/>
            <a:ext cx="2349900" cy="475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400"/>
              <a:buFont typeface="Bebas Neue"/>
              <a:buNone/>
              <a:defRPr sz="1800">
                <a:solidFill>
                  <a:schemeClr val="dk1"/>
                </a:solidFill>
                <a:latin typeface="Hind Vadodara SemiBold"/>
                <a:ea typeface="Hind Vadodara SemiBold"/>
                <a:cs typeface="Hind Vadodara SemiBold"/>
                <a:sym typeface="Hind Vadodara SemiBold"/>
              </a:defRPr>
            </a:lvl1pPr>
            <a:lvl2pPr lvl="1" algn="l">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l">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l">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l">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l">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l">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l">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l">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grpSp>
        <p:nvGrpSpPr>
          <p:cNvPr id="84" name="Google Shape;84;p16"/>
          <p:cNvGrpSpPr/>
          <p:nvPr/>
        </p:nvGrpSpPr>
        <p:grpSpPr>
          <a:xfrm>
            <a:off x="8245090" y="-98898"/>
            <a:ext cx="1345497" cy="5287499"/>
            <a:chOff x="8256749" y="-98900"/>
            <a:chExt cx="1334027" cy="5242415"/>
          </a:xfrm>
        </p:grpSpPr>
        <p:sp>
          <p:nvSpPr>
            <p:cNvPr id="85" name="Google Shape;85;p16"/>
            <p:cNvSpPr/>
            <p:nvPr/>
          </p:nvSpPr>
          <p:spPr>
            <a:xfrm rot="5400000">
              <a:off x="6369647" y="1908647"/>
              <a:ext cx="5220617" cy="1221639"/>
            </a:xfrm>
            <a:custGeom>
              <a:rect b="b" l="l" r="r" t="t"/>
              <a:pathLst>
                <a:path extrusionOk="0" h="21599" w="93934">
                  <a:moveTo>
                    <a:pt x="1" y="7901"/>
                  </a:moveTo>
                  <a:cubicBezTo>
                    <a:pt x="1" y="7901"/>
                    <a:pt x="7059" y="0"/>
                    <a:pt x="21946" y="0"/>
                  </a:cubicBezTo>
                  <a:cubicBezTo>
                    <a:pt x="42241" y="0"/>
                    <a:pt x="52080" y="14187"/>
                    <a:pt x="71153" y="16616"/>
                  </a:cubicBezTo>
                  <a:cubicBezTo>
                    <a:pt x="85712" y="18470"/>
                    <a:pt x="93933" y="13433"/>
                    <a:pt x="93933" y="13433"/>
                  </a:cubicBezTo>
                  <a:cubicBezTo>
                    <a:pt x="93933" y="13433"/>
                    <a:pt x="83450" y="21598"/>
                    <a:pt x="60977" y="19567"/>
                  </a:cubicBezTo>
                  <a:cubicBezTo>
                    <a:pt x="40034" y="17676"/>
                    <a:pt x="25215" y="3695"/>
                    <a:pt x="2" y="9172"/>
                  </a:cubicBez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 name="Google Shape;86;p16"/>
            <p:cNvSpPr/>
            <p:nvPr/>
          </p:nvSpPr>
          <p:spPr>
            <a:xfrm rot="5400000">
              <a:off x="8066520" y="3785320"/>
              <a:ext cx="1722347" cy="994042"/>
            </a:xfrm>
            <a:custGeom>
              <a:rect b="b" l="l" r="r" t="t"/>
              <a:pathLst>
                <a:path extrusionOk="0" h="17575" w="30990">
                  <a:moveTo>
                    <a:pt x="30990" y="0"/>
                  </a:moveTo>
                  <a:lnTo>
                    <a:pt x="30743" y="10494"/>
                  </a:lnTo>
                  <a:cubicBezTo>
                    <a:pt x="17887" y="17574"/>
                    <a:pt x="1" y="12076"/>
                    <a:pt x="1" y="12076"/>
                  </a:cubicBezTo>
                  <a:cubicBezTo>
                    <a:pt x="10694" y="12627"/>
                    <a:pt x="22055" y="11029"/>
                    <a:pt x="30990" y="0"/>
                  </a:cubicBez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16"/>
            <p:cNvSpPr/>
            <p:nvPr/>
          </p:nvSpPr>
          <p:spPr>
            <a:xfrm rot="5400000">
              <a:off x="6328016" y="1926190"/>
              <a:ext cx="4999641" cy="951905"/>
            </a:xfrm>
            <a:custGeom>
              <a:rect b="b" l="l" r="r" t="t"/>
              <a:pathLst>
                <a:path extrusionOk="0" h="16830" w="89958">
                  <a:moveTo>
                    <a:pt x="89958" y="10617"/>
                  </a:moveTo>
                  <a:cubicBezTo>
                    <a:pt x="83451" y="13639"/>
                    <a:pt x="74699" y="15283"/>
                    <a:pt x="62227" y="14990"/>
                  </a:cubicBezTo>
                  <a:cubicBezTo>
                    <a:pt x="46929" y="14630"/>
                    <a:pt x="34564" y="8754"/>
                    <a:pt x="21074" y="4776"/>
                  </a:cubicBezTo>
                  <a:cubicBezTo>
                    <a:pt x="7584" y="797"/>
                    <a:pt x="0" y="5757"/>
                    <a:pt x="0" y="5757"/>
                  </a:cubicBezTo>
                  <a:lnTo>
                    <a:pt x="0" y="4095"/>
                  </a:lnTo>
                  <a:cubicBezTo>
                    <a:pt x="0" y="4095"/>
                    <a:pt x="4363" y="1"/>
                    <a:pt x="14070" y="1"/>
                  </a:cubicBezTo>
                  <a:cubicBezTo>
                    <a:pt x="23775" y="1"/>
                    <a:pt x="31918" y="6216"/>
                    <a:pt x="43599" y="10065"/>
                  </a:cubicBezTo>
                  <a:cubicBezTo>
                    <a:pt x="53262" y="13247"/>
                    <a:pt x="72015" y="16829"/>
                    <a:pt x="89958" y="10617"/>
                  </a:cubicBezTo>
                  <a:close/>
                </a:path>
              </a:pathLst>
            </a:custGeom>
            <a:gradFill>
              <a:gsLst>
                <a:gs pos="0">
                  <a:schemeClr val="dk2"/>
                </a:gs>
                <a:gs pos="100000">
                  <a:schemeClr val="lt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p16"/>
            <p:cNvSpPr/>
            <p:nvPr/>
          </p:nvSpPr>
          <p:spPr>
            <a:xfrm rot="5400000">
              <a:off x="6159794" y="2030578"/>
              <a:ext cx="5228564" cy="969608"/>
            </a:xfrm>
            <a:custGeom>
              <a:rect b="b" l="l" r="r" t="t"/>
              <a:pathLst>
                <a:path extrusionOk="0" h="17143" w="94077">
                  <a:moveTo>
                    <a:pt x="94077" y="7562"/>
                  </a:moveTo>
                  <a:lnTo>
                    <a:pt x="94077" y="9795"/>
                  </a:lnTo>
                  <a:cubicBezTo>
                    <a:pt x="94077" y="9795"/>
                    <a:pt x="82950" y="17103"/>
                    <a:pt x="62550" y="16625"/>
                  </a:cubicBezTo>
                  <a:cubicBezTo>
                    <a:pt x="58898" y="16539"/>
                    <a:pt x="55533" y="16181"/>
                    <a:pt x="52383" y="15644"/>
                  </a:cubicBezTo>
                  <a:cubicBezTo>
                    <a:pt x="38797" y="13337"/>
                    <a:pt x="29233" y="13907"/>
                    <a:pt x="18168" y="13240"/>
                  </a:cubicBezTo>
                  <a:cubicBezTo>
                    <a:pt x="11994" y="12868"/>
                    <a:pt x="6115" y="14657"/>
                    <a:pt x="2794" y="15935"/>
                  </a:cubicBezTo>
                  <a:cubicBezTo>
                    <a:pt x="1041" y="16609"/>
                    <a:pt x="0" y="17142"/>
                    <a:pt x="0" y="17142"/>
                  </a:cubicBezTo>
                  <a:lnTo>
                    <a:pt x="21" y="4960"/>
                  </a:lnTo>
                  <a:cubicBezTo>
                    <a:pt x="21" y="4960"/>
                    <a:pt x="7605" y="0"/>
                    <a:pt x="21094" y="3980"/>
                  </a:cubicBezTo>
                  <a:cubicBezTo>
                    <a:pt x="34584" y="7959"/>
                    <a:pt x="46949" y="13834"/>
                    <a:pt x="62248" y="14193"/>
                  </a:cubicBezTo>
                  <a:cubicBezTo>
                    <a:pt x="74719" y="14488"/>
                    <a:pt x="83471" y="12842"/>
                    <a:pt x="89977" y="9820"/>
                  </a:cubicBezTo>
                  <a:cubicBezTo>
                    <a:pt x="91455" y="9137"/>
                    <a:pt x="92816" y="8382"/>
                    <a:pt x="94077" y="7562"/>
                  </a:cubicBezTo>
                  <a:close/>
                </a:path>
              </a:pathLst>
            </a:custGeom>
            <a:gradFill>
              <a:gsLst>
                <a:gs pos="0">
                  <a:schemeClr val="accent1"/>
                </a:gs>
                <a:gs pos="100000">
                  <a:schemeClr val="accent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 name="Google Shape;89;p16"/>
            <p:cNvSpPr/>
            <p:nvPr/>
          </p:nvSpPr>
          <p:spPr>
            <a:xfrm rot="5400000">
              <a:off x="7189322" y="1124927"/>
              <a:ext cx="2754977" cy="620124"/>
            </a:xfrm>
            <a:custGeom>
              <a:rect b="b" l="l" r="r" t="t"/>
              <a:pathLst>
                <a:path extrusionOk="0" h="10964" w="49570">
                  <a:moveTo>
                    <a:pt x="49569" y="8890"/>
                  </a:moveTo>
                  <a:cubicBezTo>
                    <a:pt x="46120" y="9944"/>
                    <a:pt x="40952" y="10964"/>
                    <a:pt x="34021" y="10605"/>
                  </a:cubicBezTo>
                  <a:cubicBezTo>
                    <a:pt x="25244" y="10153"/>
                    <a:pt x="19431" y="5774"/>
                    <a:pt x="12908" y="4314"/>
                  </a:cubicBezTo>
                  <a:cubicBezTo>
                    <a:pt x="4269" y="2383"/>
                    <a:pt x="1" y="3067"/>
                    <a:pt x="1" y="3067"/>
                  </a:cubicBezTo>
                  <a:cubicBezTo>
                    <a:pt x="3323" y="1789"/>
                    <a:pt x="9200" y="1"/>
                    <a:pt x="15376" y="371"/>
                  </a:cubicBezTo>
                  <a:cubicBezTo>
                    <a:pt x="26440" y="1039"/>
                    <a:pt x="35983" y="6583"/>
                    <a:pt x="49569" y="8890"/>
                  </a:cubicBezTo>
                  <a:close/>
                </a:path>
              </a:pathLst>
            </a:custGeom>
            <a:gradFill>
              <a:gsLst>
                <a:gs pos="0">
                  <a:schemeClr val="dk2"/>
                </a:gs>
                <a:gs pos="100000">
                  <a:schemeClr val="accent1"/>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 name="Google Shape;90;p16"/>
            <p:cNvSpPr/>
            <p:nvPr/>
          </p:nvSpPr>
          <p:spPr>
            <a:xfrm rot="5400000">
              <a:off x="8099381" y="4398131"/>
              <a:ext cx="996227" cy="467355"/>
            </a:xfrm>
            <a:custGeom>
              <a:rect b="b" l="l" r="r" t="t"/>
              <a:pathLst>
                <a:path extrusionOk="0" h="8263" w="17925">
                  <a:moveTo>
                    <a:pt x="17924" y="6012"/>
                  </a:moveTo>
                  <a:cubicBezTo>
                    <a:pt x="13669" y="8263"/>
                    <a:pt x="8437" y="7946"/>
                    <a:pt x="4727" y="7259"/>
                  </a:cubicBezTo>
                  <a:cubicBezTo>
                    <a:pt x="1934" y="6739"/>
                    <a:pt x="1" y="6012"/>
                    <a:pt x="1" y="6012"/>
                  </a:cubicBezTo>
                  <a:cubicBezTo>
                    <a:pt x="5548" y="5294"/>
                    <a:pt x="10060" y="4007"/>
                    <a:pt x="13823" y="2259"/>
                  </a:cubicBezTo>
                  <a:cubicBezTo>
                    <a:pt x="15299" y="1575"/>
                    <a:pt x="16660" y="820"/>
                    <a:pt x="17920" y="0"/>
                  </a:cubicBezTo>
                  <a:lnTo>
                    <a:pt x="17920" y="2233"/>
                  </a:lnTo>
                  <a:close/>
                </a:path>
              </a:pathLst>
            </a:custGeom>
            <a:gradFill>
              <a:gsLst>
                <a:gs pos="0">
                  <a:schemeClr val="dk1"/>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1" name="Google Shape;91;p16"/>
          <p:cNvGrpSpPr/>
          <p:nvPr/>
        </p:nvGrpSpPr>
        <p:grpSpPr>
          <a:xfrm flipH="1">
            <a:off x="-389559" y="-94784"/>
            <a:ext cx="1345497" cy="5287499"/>
            <a:chOff x="8256749" y="-98900"/>
            <a:chExt cx="1334027" cy="5242415"/>
          </a:xfrm>
        </p:grpSpPr>
        <p:sp>
          <p:nvSpPr>
            <p:cNvPr id="92" name="Google Shape;92;p16"/>
            <p:cNvSpPr/>
            <p:nvPr/>
          </p:nvSpPr>
          <p:spPr>
            <a:xfrm rot="5400000">
              <a:off x="6369647" y="1908647"/>
              <a:ext cx="5220617" cy="1221639"/>
            </a:xfrm>
            <a:custGeom>
              <a:rect b="b" l="l" r="r" t="t"/>
              <a:pathLst>
                <a:path extrusionOk="0" h="21599" w="93934">
                  <a:moveTo>
                    <a:pt x="1" y="7901"/>
                  </a:moveTo>
                  <a:cubicBezTo>
                    <a:pt x="1" y="7901"/>
                    <a:pt x="7059" y="0"/>
                    <a:pt x="21946" y="0"/>
                  </a:cubicBezTo>
                  <a:cubicBezTo>
                    <a:pt x="42241" y="0"/>
                    <a:pt x="52080" y="14187"/>
                    <a:pt x="71153" y="16616"/>
                  </a:cubicBezTo>
                  <a:cubicBezTo>
                    <a:pt x="85712" y="18470"/>
                    <a:pt x="93933" y="13433"/>
                    <a:pt x="93933" y="13433"/>
                  </a:cubicBezTo>
                  <a:cubicBezTo>
                    <a:pt x="93933" y="13433"/>
                    <a:pt x="83450" y="21598"/>
                    <a:pt x="60977" y="19567"/>
                  </a:cubicBezTo>
                  <a:cubicBezTo>
                    <a:pt x="40034" y="17676"/>
                    <a:pt x="25215" y="3695"/>
                    <a:pt x="2" y="9172"/>
                  </a:cubicBezTo>
                  <a:close/>
                </a:path>
              </a:pathLst>
            </a:custGeom>
            <a:gradFill>
              <a:gsLst>
                <a:gs pos="0">
                  <a:schemeClr val="dk2"/>
                </a:gs>
                <a:gs pos="100000">
                  <a:schemeClr val="accent1"/>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 name="Google Shape;93;p16"/>
            <p:cNvSpPr/>
            <p:nvPr/>
          </p:nvSpPr>
          <p:spPr>
            <a:xfrm rot="5400000">
              <a:off x="8066520" y="3785320"/>
              <a:ext cx="1722347" cy="994042"/>
            </a:xfrm>
            <a:custGeom>
              <a:rect b="b" l="l" r="r" t="t"/>
              <a:pathLst>
                <a:path extrusionOk="0" h="17575" w="30990">
                  <a:moveTo>
                    <a:pt x="30990" y="0"/>
                  </a:moveTo>
                  <a:lnTo>
                    <a:pt x="30743" y="10494"/>
                  </a:lnTo>
                  <a:cubicBezTo>
                    <a:pt x="17887" y="17574"/>
                    <a:pt x="1" y="12076"/>
                    <a:pt x="1" y="12076"/>
                  </a:cubicBezTo>
                  <a:cubicBezTo>
                    <a:pt x="10694" y="12627"/>
                    <a:pt x="22055" y="11029"/>
                    <a:pt x="30990" y="0"/>
                  </a:cubicBezTo>
                  <a:close/>
                </a:path>
              </a:pathLst>
            </a:custGeom>
            <a:gradFill>
              <a:gsLst>
                <a:gs pos="0">
                  <a:schemeClr val="accent1"/>
                </a:gs>
                <a:gs pos="100000">
                  <a:schemeClr val="accent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 name="Google Shape;94;p16"/>
            <p:cNvSpPr/>
            <p:nvPr/>
          </p:nvSpPr>
          <p:spPr>
            <a:xfrm rot="5400000">
              <a:off x="6328016" y="1926190"/>
              <a:ext cx="4999641" cy="951905"/>
            </a:xfrm>
            <a:custGeom>
              <a:rect b="b" l="l" r="r" t="t"/>
              <a:pathLst>
                <a:path extrusionOk="0" h="16830" w="89958">
                  <a:moveTo>
                    <a:pt x="89958" y="10617"/>
                  </a:moveTo>
                  <a:cubicBezTo>
                    <a:pt x="83451" y="13639"/>
                    <a:pt x="74699" y="15283"/>
                    <a:pt x="62227" y="14990"/>
                  </a:cubicBezTo>
                  <a:cubicBezTo>
                    <a:pt x="46929" y="14630"/>
                    <a:pt x="34564" y="8754"/>
                    <a:pt x="21074" y="4776"/>
                  </a:cubicBezTo>
                  <a:cubicBezTo>
                    <a:pt x="7584" y="797"/>
                    <a:pt x="0" y="5757"/>
                    <a:pt x="0" y="5757"/>
                  </a:cubicBezTo>
                  <a:lnTo>
                    <a:pt x="0" y="4095"/>
                  </a:lnTo>
                  <a:cubicBezTo>
                    <a:pt x="0" y="4095"/>
                    <a:pt x="4363" y="1"/>
                    <a:pt x="14070" y="1"/>
                  </a:cubicBezTo>
                  <a:cubicBezTo>
                    <a:pt x="23775" y="1"/>
                    <a:pt x="31918" y="6216"/>
                    <a:pt x="43599" y="10065"/>
                  </a:cubicBezTo>
                  <a:cubicBezTo>
                    <a:pt x="53262" y="13247"/>
                    <a:pt x="72015" y="16829"/>
                    <a:pt x="89958" y="10617"/>
                  </a:cubicBezTo>
                  <a:close/>
                </a:path>
              </a:pathLst>
            </a:custGeom>
            <a:gradFill>
              <a:gsLst>
                <a:gs pos="0">
                  <a:schemeClr val="dk2"/>
                </a:gs>
                <a:gs pos="100000">
                  <a:schemeClr val="lt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 name="Google Shape;95;p16"/>
            <p:cNvSpPr/>
            <p:nvPr/>
          </p:nvSpPr>
          <p:spPr>
            <a:xfrm rot="5400000">
              <a:off x="6159794" y="2030578"/>
              <a:ext cx="5228564" cy="969608"/>
            </a:xfrm>
            <a:custGeom>
              <a:rect b="b" l="l" r="r" t="t"/>
              <a:pathLst>
                <a:path extrusionOk="0" h="17143" w="94077">
                  <a:moveTo>
                    <a:pt x="94077" y="7562"/>
                  </a:moveTo>
                  <a:lnTo>
                    <a:pt x="94077" y="9795"/>
                  </a:lnTo>
                  <a:cubicBezTo>
                    <a:pt x="94077" y="9795"/>
                    <a:pt x="82950" y="17103"/>
                    <a:pt x="62550" y="16625"/>
                  </a:cubicBezTo>
                  <a:cubicBezTo>
                    <a:pt x="58898" y="16539"/>
                    <a:pt x="55533" y="16181"/>
                    <a:pt x="52383" y="15644"/>
                  </a:cubicBezTo>
                  <a:cubicBezTo>
                    <a:pt x="38797" y="13337"/>
                    <a:pt x="29233" y="13907"/>
                    <a:pt x="18168" y="13240"/>
                  </a:cubicBezTo>
                  <a:cubicBezTo>
                    <a:pt x="11994" y="12868"/>
                    <a:pt x="6115" y="14657"/>
                    <a:pt x="2794" y="15935"/>
                  </a:cubicBezTo>
                  <a:cubicBezTo>
                    <a:pt x="1041" y="16609"/>
                    <a:pt x="0" y="17142"/>
                    <a:pt x="0" y="17142"/>
                  </a:cubicBezTo>
                  <a:lnTo>
                    <a:pt x="21" y="4960"/>
                  </a:lnTo>
                  <a:cubicBezTo>
                    <a:pt x="21" y="4960"/>
                    <a:pt x="7605" y="0"/>
                    <a:pt x="21094" y="3980"/>
                  </a:cubicBezTo>
                  <a:cubicBezTo>
                    <a:pt x="34584" y="7959"/>
                    <a:pt x="46949" y="13834"/>
                    <a:pt x="62248" y="14193"/>
                  </a:cubicBezTo>
                  <a:cubicBezTo>
                    <a:pt x="74719" y="14488"/>
                    <a:pt x="83471" y="12842"/>
                    <a:pt x="89977" y="9820"/>
                  </a:cubicBezTo>
                  <a:cubicBezTo>
                    <a:pt x="91455" y="9137"/>
                    <a:pt x="92816" y="8382"/>
                    <a:pt x="94077" y="7562"/>
                  </a:cubicBezTo>
                  <a:close/>
                </a:path>
              </a:pathLst>
            </a:custGeom>
            <a:gradFill>
              <a:gsLst>
                <a:gs pos="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 name="Google Shape;96;p16"/>
            <p:cNvSpPr/>
            <p:nvPr/>
          </p:nvSpPr>
          <p:spPr>
            <a:xfrm rot="5400000">
              <a:off x="7189322" y="1124927"/>
              <a:ext cx="2754977" cy="620124"/>
            </a:xfrm>
            <a:custGeom>
              <a:rect b="b" l="l" r="r" t="t"/>
              <a:pathLst>
                <a:path extrusionOk="0" h="10964" w="49570">
                  <a:moveTo>
                    <a:pt x="49569" y="8890"/>
                  </a:moveTo>
                  <a:cubicBezTo>
                    <a:pt x="46120" y="9944"/>
                    <a:pt x="40952" y="10964"/>
                    <a:pt x="34021" y="10605"/>
                  </a:cubicBezTo>
                  <a:cubicBezTo>
                    <a:pt x="25244" y="10153"/>
                    <a:pt x="19431" y="5774"/>
                    <a:pt x="12908" y="4314"/>
                  </a:cubicBezTo>
                  <a:cubicBezTo>
                    <a:pt x="4269" y="2383"/>
                    <a:pt x="1" y="3067"/>
                    <a:pt x="1" y="3067"/>
                  </a:cubicBezTo>
                  <a:cubicBezTo>
                    <a:pt x="3323" y="1789"/>
                    <a:pt x="9200" y="1"/>
                    <a:pt x="15376" y="371"/>
                  </a:cubicBezTo>
                  <a:cubicBezTo>
                    <a:pt x="26440" y="1039"/>
                    <a:pt x="35983" y="6583"/>
                    <a:pt x="49569" y="8890"/>
                  </a:cubicBezTo>
                  <a:close/>
                </a:path>
              </a:pathLst>
            </a:custGeom>
            <a:gradFill>
              <a:gsLst>
                <a:gs pos="0">
                  <a:schemeClr val="accent1"/>
                </a:gs>
                <a:gs pos="100000">
                  <a:schemeClr val="accent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 name="Google Shape;97;p16"/>
            <p:cNvSpPr/>
            <p:nvPr/>
          </p:nvSpPr>
          <p:spPr>
            <a:xfrm rot="5400000">
              <a:off x="8099381" y="4398131"/>
              <a:ext cx="996227" cy="467355"/>
            </a:xfrm>
            <a:custGeom>
              <a:rect b="b" l="l" r="r" t="t"/>
              <a:pathLst>
                <a:path extrusionOk="0" h="8263" w="17925">
                  <a:moveTo>
                    <a:pt x="17924" y="6012"/>
                  </a:moveTo>
                  <a:cubicBezTo>
                    <a:pt x="13669" y="8263"/>
                    <a:pt x="8437" y="7946"/>
                    <a:pt x="4727" y="7259"/>
                  </a:cubicBezTo>
                  <a:cubicBezTo>
                    <a:pt x="1934" y="6739"/>
                    <a:pt x="1" y="6012"/>
                    <a:pt x="1" y="6012"/>
                  </a:cubicBezTo>
                  <a:cubicBezTo>
                    <a:pt x="5548" y="5294"/>
                    <a:pt x="10060" y="4007"/>
                    <a:pt x="13823" y="2259"/>
                  </a:cubicBezTo>
                  <a:cubicBezTo>
                    <a:pt x="15299" y="1575"/>
                    <a:pt x="16660" y="820"/>
                    <a:pt x="17920" y="0"/>
                  </a:cubicBezTo>
                  <a:lnTo>
                    <a:pt x="17920" y="2233"/>
                  </a:lnTo>
                  <a:close/>
                </a:path>
              </a:pathLst>
            </a:custGeom>
            <a:gradFill>
              <a:gsLst>
                <a:gs pos="0">
                  <a:schemeClr val="dk1"/>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8" name="Google Shape;98;p16"/>
          <p:cNvSpPr/>
          <p:nvPr/>
        </p:nvSpPr>
        <p:spPr>
          <a:xfrm flipH="1">
            <a:off x="8706026" y="4677731"/>
            <a:ext cx="437974" cy="17949"/>
          </a:xfrm>
          <a:custGeom>
            <a:rect b="b" l="l" r="r" t="t"/>
            <a:pathLst>
              <a:path extrusionOk="0" h="3084" w="75221">
                <a:moveTo>
                  <a:pt x="75221" y="1542"/>
                </a:moveTo>
                <a:cubicBezTo>
                  <a:pt x="75221" y="2394"/>
                  <a:pt x="74531" y="3084"/>
                  <a:pt x="73679" y="3084"/>
                </a:cubicBezTo>
                <a:cubicBezTo>
                  <a:pt x="72826" y="3084"/>
                  <a:pt x="72136" y="2394"/>
                  <a:pt x="72136" y="1542"/>
                </a:cubicBezTo>
                <a:cubicBezTo>
                  <a:pt x="72136" y="691"/>
                  <a:pt x="72826" y="1"/>
                  <a:pt x="73679" y="1"/>
                </a:cubicBezTo>
                <a:cubicBezTo>
                  <a:pt x="74531" y="1"/>
                  <a:pt x="75221" y="691"/>
                  <a:pt x="75221" y="1542"/>
                </a:cubicBezTo>
                <a:close/>
                <a:moveTo>
                  <a:pt x="67012" y="111"/>
                </a:moveTo>
                <a:cubicBezTo>
                  <a:pt x="66220" y="111"/>
                  <a:pt x="65580" y="753"/>
                  <a:pt x="65580" y="1545"/>
                </a:cubicBezTo>
                <a:cubicBezTo>
                  <a:pt x="65580" y="2334"/>
                  <a:pt x="66220" y="2978"/>
                  <a:pt x="67012" y="2978"/>
                </a:cubicBezTo>
                <a:cubicBezTo>
                  <a:pt x="67802" y="2978"/>
                  <a:pt x="68445" y="2337"/>
                  <a:pt x="68445" y="1545"/>
                </a:cubicBezTo>
                <a:cubicBezTo>
                  <a:pt x="68445" y="753"/>
                  <a:pt x="67804" y="111"/>
                  <a:pt x="67012" y="111"/>
                </a:cubicBezTo>
                <a:close/>
                <a:moveTo>
                  <a:pt x="60345" y="220"/>
                </a:moveTo>
                <a:cubicBezTo>
                  <a:pt x="59616" y="220"/>
                  <a:pt x="59023" y="813"/>
                  <a:pt x="59023" y="1542"/>
                </a:cubicBezTo>
                <a:cubicBezTo>
                  <a:pt x="59023" y="2273"/>
                  <a:pt x="59616" y="2864"/>
                  <a:pt x="60345" y="2864"/>
                </a:cubicBezTo>
                <a:cubicBezTo>
                  <a:pt x="61076" y="2864"/>
                  <a:pt x="61667" y="2273"/>
                  <a:pt x="61667" y="1542"/>
                </a:cubicBezTo>
                <a:cubicBezTo>
                  <a:pt x="61667" y="813"/>
                  <a:pt x="61076" y="220"/>
                  <a:pt x="60345" y="220"/>
                </a:cubicBezTo>
                <a:close/>
                <a:moveTo>
                  <a:pt x="53676" y="329"/>
                </a:moveTo>
                <a:cubicBezTo>
                  <a:pt x="53007" y="329"/>
                  <a:pt x="52463" y="872"/>
                  <a:pt x="52463" y="1542"/>
                </a:cubicBezTo>
                <a:cubicBezTo>
                  <a:pt x="52463" y="2212"/>
                  <a:pt x="53007" y="2755"/>
                  <a:pt x="53676" y="2755"/>
                </a:cubicBezTo>
                <a:cubicBezTo>
                  <a:pt x="54346" y="2755"/>
                  <a:pt x="54889" y="2213"/>
                  <a:pt x="54889" y="1542"/>
                </a:cubicBezTo>
                <a:cubicBezTo>
                  <a:pt x="54889" y="872"/>
                  <a:pt x="54346" y="329"/>
                  <a:pt x="53676" y="329"/>
                </a:cubicBezTo>
                <a:close/>
                <a:moveTo>
                  <a:pt x="47009" y="441"/>
                </a:moveTo>
                <a:cubicBezTo>
                  <a:pt x="46402" y="441"/>
                  <a:pt x="45905" y="935"/>
                  <a:pt x="45905" y="1542"/>
                </a:cubicBezTo>
                <a:cubicBezTo>
                  <a:pt x="45905" y="2151"/>
                  <a:pt x="46399" y="2645"/>
                  <a:pt x="47009" y="2645"/>
                </a:cubicBezTo>
                <a:cubicBezTo>
                  <a:pt x="47618" y="2645"/>
                  <a:pt x="48112" y="2151"/>
                  <a:pt x="48112" y="1542"/>
                </a:cubicBezTo>
                <a:cubicBezTo>
                  <a:pt x="48113" y="935"/>
                  <a:pt x="47619" y="441"/>
                  <a:pt x="47009" y="441"/>
                </a:cubicBezTo>
                <a:close/>
                <a:moveTo>
                  <a:pt x="40344" y="550"/>
                </a:moveTo>
                <a:cubicBezTo>
                  <a:pt x="39794" y="550"/>
                  <a:pt x="39350" y="995"/>
                  <a:pt x="39350" y="1542"/>
                </a:cubicBezTo>
                <a:cubicBezTo>
                  <a:pt x="39350" y="2091"/>
                  <a:pt x="39794" y="2536"/>
                  <a:pt x="40344" y="2536"/>
                </a:cubicBezTo>
                <a:cubicBezTo>
                  <a:pt x="40891" y="2536"/>
                  <a:pt x="41336" y="2091"/>
                  <a:pt x="41336" y="1542"/>
                </a:cubicBezTo>
                <a:cubicBezTo>
                  <a:pt x="41336" y="995"/>
                  <a:pt x="40891" y="550"/>
                  <a:pt x="40344" y="550"/>
                </a:cubicBezTo>
                <a:close/>
                <a:moveTo>
                  <a:pt x="33675" y="659"/>
                </a:moveTo>
                <a:cubicBezTo>
                  <a:pt x="33185" y="659"/>
                  <a:pt x="32790" y="1054"/>
                  <a:pt x="32790" y="1542"/>
                </a:cubicBezTo>
                <a:cubicBezTo>
                  <a:pt x="32790" y="2030"/>
                  <a:pt x="33185" y="2427"/>
                  <a:pt x="33675" y="2427"/>
                </a:cubicBezTo>
                <a:cubicBezTo>
                  <a:pt x="34163" y="2427"/>
                  <a:pt x="34558" y="2030"/>
                  <a:pt x="34558" y="1542"/>
                </a:cubicBezTo>
                <a:cubicBezTo>
                  <a:pt x="34558" y="1054"/>
                  <a:pt x="34163" y="659"/>
                  <a:pt x="33675" y="659"/>
                </a:cubicBezTo>
                <a:close/>
                <a:moveTo>
                  <a:pt x="27008" y="769"/>
                </a:moveTo>
                <a:cubicBezTo>
                  <a:pt x="26579" y="769"/>
                  <a:pt x="26233" y="1117"/>
                  <a:pt x="26233" y="1542"/>
                </a:cubicBezTo>
                <a:cubicBezTo>
                  <a:pt x="26233" y="1971"/>
                  <a:pt x="26581" y="2317"/>
                  <a:pt x="27008" y="2317"/>
                </a:cubicBezTo>
                <a:cubicBezTo>
                  <a:pt x="27436" y="2317"/>
                  <a:pt x="27781" y="1969"/>
                  <a:pt x="27781" y="1542"/>
                </a:cubicBezTo>
                <a:cubicBezTo>
                  <a:pt x="27781" y="1117"/>
                  <a:pt x="27435" y="769"/>
                  <a:pt x="27008" y="769"/>
                </a:cubicBezTo>
                <a:close/>
                <a:moveTo>
                  <a:pt x="20341" y="878"/>
                </a:moveTo>
                <a:cubicBezTo>
                  <a:pt x="19975" y="878"/>
                  <a:pt x="19677" y="1176"/>
                  <a:pt x="19677" y="1542"/>
                </a:cubicBezTo>
                <a:cubicBezTo>
                  <a:pt x="19677" y="1910"/>
                  <a:pt x="19975" y="2208"/>
                  <a:pt x="20341" y="2208"/>
                </a:cubicBezTo>
                <a:cubicBezTo>
                  <a:pt x="20708" y="2208"/>
                  <a:pt x="21006" y="1910"/>
                  <a:pt x="21006" y="1542"/>
                </a:cubicBezTo>
                <a:cubicBezTo>
                  <a:pt x="21006" y="1176"/>
                  <a:pt x="20708" y="878"/>
                  <a:pt x="20341" y="878"/>
                </a:cubicBezTo>
                <a:close/>
                <a:moveTo>
                  <a:pt x="13672" y="989"/>
                </a:moveTo>
                <a:cubicBezTo>
                  <a:pt x="13365" y="989"/>
                  <a:pt x="13117" y="1237"/>
                  <a:pt x="13117" y="1545"/>
                </a:cubicBezTo>
                <a:cubicBezTo>
                  <a:pt x="13117" y="1852"/>
                  <a:pt x="13365" y="2100"/>
                  <a:pt x="13672" y="2100"/>
                </a:cubicBezTo>
                <a:cubicBezTo>
                  <a:pt x="13979" y="2100"/>
                  <a:pt x="14228" y="1852"/>
                  <a:pt x="14228" y="1545"/>
                </a:cubicBezTo>
                <a:cubicBezTo>
                  <a:pt x="14228" y="1236"/>
                  <a:pt x="13979" y="989"/>
                  <a:pt x="13672" y="989"/>
                </a:cubicBezTo>
                <a:close/>
                <a:moveTo>
                  <a:pt x="7005" y="1098"/>
                </a:moveTo>
                <a:cubicBezTo>
                  <a:pt x="6758" y="1098"/>
                  <a:pt x="6560" y="1298"/>
                  <a:pt x="6560" y="1542"/>
                </a:cubicBezTo>
                <a:cubicBezTo>
                  <a:pt x="6560" y="1789"/>
                  <a:pt x="6759" y="1988"/>
                  <a:pt x="7005" y="1988"/>
                </a:cubicBezTo>
                <a:cubicBezTo>
                  <a:pt x="7252" y="1988"/>
                  <a:pt x="7449" y="1788"/>
                  <a:pt x="7449" y="1542"/>
                </a:cubicBezTo>
                <a:cubicBezTo>
                  <a:pt x="7449" y="1298"/>
                  <a:pt x="7250" y="1098"/>
                  <a:pt x="7005" y="1098"/>
                </a:cubicBezTo>
                <a:close/>
                <a:moveTo>
                  <a:pt x="336" y="1207"/>
                </a:moveTo>
                <a:cubicBezTo>
                  <a:pt x="152" y="1207"/>
                  <a:pt x="1" y="1358"/>
                  <a:pt x="1" y="1542"/>
                </a:cubicBezTo>
                <a:cubicBezTo>
                  <a:pt x="1" y="1728"/>
                  <a:pt x="152" y="1879"/>
                  <a:pt x="336" y="1879"/>
                </a:cubicBezTo>
                <a:cubicBezTo>
                  <a:pt x="522" y="1879"/>
                  <a:pt x="673" y="1728"/>
                  <a:pt x="673" y="1542"/>
                </a:cubicBezTo>
                <a:cubicBezTo>
                  <a:pt x="673" y="1358"/>
                  <a:pt x="524" y="1207"/>
                  <a:pt x="336" y="1207"/>
                </a:cubicBezTo>
                <a:close/>
              </a:path>
            </a:pathLst>
          </a:custGeom>
          <a:gradFill>
            <a:gsLst>
              <a:gs pos="0">
                <a:schemeClr val="dk1"/>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 name="Google Shape;99;p16"/>
          <p:cNvSpPr/>
          <p:nvPr/>
        </p:nvSpPr>
        <p:spPr>
          <a:xfrm flipH="1">
            <a:off x="106201" y="2378881"/>
            <a:ext cx="437974" cy="17949"/>
          </a:xfrm>
          <a:custGeom>
            <a:rect b="b" l="l" r="r" t="t"/>
            <a:pathLst>
              <a:path extrusionOk="0" h="3084" w="75221">
                <a:moveTo>
                  <a:pt x="75221" y="1542"/>
                </a:moveTo>
                <a:cubicBezTo>
                  <a:pt x="75221" y="2394"/>
                  <a:pt x="74531" y="3084"/>
                  <a:pt x="73679" y="3084"/>
                </a:cubicBezTo>
                <a:cubicBezTo>
                  <a:pt x="72826" y="3084"/>
                  <a:pt x="72136" y="2394"/>
                  <a:pt x="72136" y="1542"/>
                </a:cubicBezTo>
                <a:cubicBezTo>
                  <a:pt x="72136" y="691"/>
                  <a:pt x="72826" y="1"/>
                  <a:pt x="73679" y="1"/>
                </a:cubicBezTo>
                <a:cubicBezTo>
                  <a:pt x="74531" y="1"/>
                  <a:pt x="75221" y="691"/>
                  <a:pt x="75221" y="1542"/>
                </a:cubicBezTo>
                <a:close/>
                <a:moveTo>
                  <a:pt x="67012" y="111"/>
                </a:moveTo>
                <a:cubicBezTo>
                  <a:pt x="66220" y="111"/>
                  <a:pt x="65580" y="753"/>
                  <a:pt x="65580" y="1545"/>
                </a:cubicBezTo>
                <a:cubicBezTo>
                  <a:pt x="65580" y="2334"/>
                  <a:pt x="66220" y="2978"/>
                  <a:pt x="67012" y="2978"/>
                </a:cubicBezTo>
                <a:cubicBezTo>
                  <a:pt x="67802" y="2978"/>
                  <a:pt x="68445" y="2337"/>
                  <a:pt x="68445" y="1545"/>
                </a:cubicBezTo>
                <a:cubicBezTo>
                  <a:pt x="68445" y="753"/>
                  <a:pt x="67804" y="111"/>
                  <a:pt x="67012" y="111"/>
                </a:cubicBezTo>
                <a:close/>
                <a:moveTo>
                  <a:pt x="60345" y="220"/>
                </a:moveTo>
                <a:cubicBezTo>
                  <a:pt x="59616" y="220"/>
                  <a:pt x="59023" y="813"/>
                  <a:pt x="59023" y="1542"/>
                </a:cubicBezTo>
                <a:cubicBezTo>
                  <a:pt x="59023" y="2273"/>
                  <a:pt x="59616" y="2864"/>
                  <a:pt x="60345" y="2864"/>
                </a:cubicBezTo>
                <a:cubicBezTo>
                  <a:pt x="61076" y="2864"/>
                  <a:pt x="61667" y="2273"/>
                  <a:pt x="61667" y="1542"/>
                </a:cubicBezTo>
                <a:cubicBezTo>
                  <a:pt x="61667" y="813"/>
                  <a:pt x="61076" y="220"/>
                  <a:pt x="60345" y="220"/>
                </a:cubicBezTo>
                <a:close/>
                <a:moveTo>
                  <a:pt x="53676" y="329"/>
                </a:moveTo>
                <a:cubicBezTo>
                  <a:pt x="53007" y="329"/>
                  <a:pt x="52463" y="872"/>
                  <a:pt x="52463" y="1542"/>
                </a:cubicBezTo>
                <a:cubicBezTo>
                  <a:pt x="52463" y="2212"/>
                  <a:pt x="53007" y="2755"/>
                  <a:pt x="53676" y="2755"/>
                </a:cubicBezTo>
                <a:cubicBezTo>
                  <a:pt x="54346" y="2755"/>
                  <a:pt x="54889" y="2213"/>
                  <a:pt x="54889" y="1542"/>
                </a:cubicBezTo>
                <a:cubicBezTo>
                  <a:pt x="54889" y="872"/>
                  <a:pt x="54346" y="329"/>
                  <a:pt x="53676" y="329"/>
                </a:cubicBezTo>
                <a:close/>
                <a:moveTo>
                  <a:pt x="47009" y="441"/>
                </a:moveTo>
                <a:cubicBezTo>
                  <a:pt x="46402" y="441"/>
                  <a:pt x="45905" y="935"/>
                  <a:pt x="45905" y="1542"/>
                </a:cubicBezTo>
                <a:cubicBezTo>
                  <a:pt x="45905" y="2151"/>
                  <a:pt x="46399" y="2645"/>
                  <a:pt x="47009" y="2645"/>
                </a:cubicBezTo>
                <a:cubicBezTo>
                  <a:pt x="47618" y="2645"/>
                  <a:pt x="48112" y="2151"/>
                  <a:pt x="48112" y="1542"/>
                </a:cubicBezTo>
                <a:cubicBezTo>
                  <a:pt x="48113" y="935"/>
                  <a:pt x="47619" y="441"/>
                  <a:pt x="47009" y="441"/>
                </a:cubicBezTo>
                <a:close/>
                <a:moveTo>
                  <a:pt x="40344" y="550"/>
                </a:moveTo>
                <a:cubicBezTo>
                  <a:pt x="39794" y="550"/>
                  <a:pt x="39350" y="995"/>
                  <a:pt x="39350" y="1542"/>
                </a:cubicBezTo>
                <a:cubicBezTo>
                  <a:pt x="39350" y="2091"/>
                  <a:pt x="39794" y="2536"/>
                  <a:pt x="40344" y="2536"/>
                </a:cubicBezTo>
                <a:cubicBezTo>
                  <a:pt x="40891" y="2536"/>
                  <a:pt x="41336" y="2091"/>
                  <a:pt x="41336" y="1542"/>
                </a:cubicBezTo>
                <a:cubicBezTo>
                  <a:pt x="41336" y="995"/>
                  <a:pt x="40891" y="550"/>
                  <a:pt x="40344" y="550"/>
                </a:cubicBezTo>
                <a:close/>
                <a:moveTo>
                  <a:pt x="33675" y="659"/>
                </a:moveTo>
                <a:cubicBezTo>
                  <a:pt x="33185" y="659"/>
                  <a:pt x="32790" y="1054"/>
                  <a:pt x="32790" y="1542"/>
                </a:cubicBezTo>
                <a:cubicBezTo>
                  <a:pt x="32790" y="2030"/>
                  <a:pt x="33185" y="2427"/>
                  <a:pt x="33675" y="2427"/>
                </a:cubicBezTo>
                <a:cubicBezTo>
                  <a:pt x="34163" y="2427"/>
                  <a:pt x="34558" y="2030"/>
                  <a:pt x="34558" y="1542"/>
                </a:cubicBezTo>
                <a:cubicBezTo>
                  <a:pt x="34558" y="1054"/>
                  <a:pt x="34163" y="659"/>
                  <a:pt x="33675" y="659"/>
                </a:cubicBezTo>
                <a:close/>
                <a:moveTo>
                  <a:pt x="27008" y="769"/>
                </a:moveTo>
                <a:cubicBezTo>
                  <a:pt x="26579" y="769"/>
                  <a:pt x="26233" y="1117"/>
                  <a:pt x="26233" y="1542"/>
                </a:cubicBezTo>
                <a:cubicBezTo>
                  <a:pt x="26233" y="1971"/>
                  <a:pt x="26581" y="2317"/>
                  <a:pt x="27008" y="2317"/>
                </a:cubicBezTo>
                <a:cubicBezTo>
                  <a:pt x="27436" y="2317"/>
                  <a:pt x="27781" y="1969"/>
                  <a:pt x="27781" y="1542"/>
                </a:cubicBezTo>
                <a:cubicBezTo>
                  <a:pt x="27781" y="1117"/>
                  <a:pt x="27435" y="769"/>
                  <a:pt x="27008" y="769"/>
                </a:cubicBezTo>
                <a:close/>
                <a:moveTo>
                  <a:pt x="20341" y="878"/>
                </a:moveTo>
                <a:cubicBezTo>
                  <a:pt x="19975" y="878"/>
                  <a:pt x="19677" y="1176"/>
                  <a:pt x="19677" y="1542"/>
                </a:cubicBezTo>
                <a:cubicBezTo>
                  <a:pt x="19677" y="1910"/>
                  <a:pt x="19975" y="2208"/>
                  <a:pt x="20341" y="2208"/>
                </a:cubicBezTo>
                <a:cubicBezTo>
                  <a:pt x="20708" y="2208"/>
                  <a:pt x="21006" y="1910"/>
                  <a:pt x="21006" y="1542"/>
                </a:cubicBezTo>
                <a:cubicBezTo>
                  <a:pt x="21006" y="1176"/>
                  <a:pt x="20708" y="878"/>
                  <a:pt x="20341" y="878"/>
                </a:cubicBezTo>
                <a:close/>
                <a:moveTo>
                  <a:pt x="13672" y="989"/>
                </a:moveTo>
                <a:cubicBezTo>
                  <a:pt x="13365" y="989"/>
                  <a:pt x="13117" y="1237"/>
                  <a:pt x="13117" y="1545"/>
                </a:cubicBezTo>
                <a:cubicBezTo>
                  <a:pt x="13117" y="1852"/>
                  <a:pt x="13365" y="2100"/>
                  <a:pt x="13672" y="2100"/>
                </a:cubicBezTo>
                <a:cubicBezTo>
                  <a:pt x="13979" y="2100"/>
                  <a:pt x="14228" y="1852"/>
                  <a:pt x="14228" y="1545"/>
                </a:cubicBezTo>
                <a:cubicBezTo>
                  <a:pt x="14228" y="1236"/>
                  <a:pt x="13979" y="989"/>
                  <a:pt x="13672" y="989"/>
                </a:cubicBezTo>
                <a:close/>
                <a:moveTo>
                  <a:pt x="7005" y="1098"/>
                </a:moveTo>
                <a:cubicBezTo>
                  <a:pt x="6758" y="1098"/>
                  <a:pt x="6560" y="1298"/>
                  <a:pt x="6560" y="1542"/>
                </a:cubicBezTo>
                <a:cubicBezTo>
                  <a:pt x="6560" y="1789"/>
                  <a:pt x="6759" y="1988"/>
                  <a:pt x="7005" y="1988"/>
                </a:cubicBezTo>
                <a:cubicBezTo>
                  <a:pt x="7252" y="1988"/>
                  <a:pt x="7449" y="1788"/>
                  <a:pt x="7449" y="1542"/>
                </a:cubicBezTo>
                <a:cubicBezTo>
                  <a:pt x="7449" y="1298"/>
                  <a:pt x="7250" y="1098"/>
                  <a:pt x="7005" y="1098"/>
                </a:cubicBezTo>
                <a:close/>
                <a:moveTo>
                  <a:pt x="336" y="1207"/>
                </a:moveTo>
                <a:cubicBezTo>
                  <a:pt x="152" y="1207"/>
                  <a:pt x="1" y="1358"/>
                  <a:pt x="1" y="1542"/>
                </a:cubicBezTo>
                <a:cubicBezTo>
                  <a:pt x="1" y="1728"/>
                  <a:pt x="152" y="1879"/>
                  <a:pt x="336" y="1879"/>
                </a:cubicBezTo>
                <a:cubicBezTo>
                  <a:pt x="522" y="1879"/>
                  <a:pt x="673" y="1728"/>
                  <a:pt x="673" y="1542"/>
                </a:cubicBezTo>
                <a:cubicBezTo>
                  <a:pt x="673" y="1358"/>
                  <a:pt x="524" y="1207"/>
                  <a:pt x="336" y="1207"/>
                </a:cubicBezTo>
                <a:close/>
              </a:path>
            </a:pathLst>
          </a:custGeom>
          <a:gradFill>
            <a:gsLst>
              <a:gs pos="0">
                <a:schemeClr val="dk1"/>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00" name="Shape 100"/>
        <p:cNvGrpSpPr/>
        <p:nvPr/>
      </p:nvGrpSpPr>
      <p:grpSpPr>
        <a:xfrm>
          <a:off x="0" y="0"/>
          <a:ext cx="0" cy="0"/>
          <a:chOff x="0" y="0"/>
          <a:chExt cx="0" cy="0"/>
        </a:xfrm>
      </p:grpSpPr>
      <p:sp>
        <p:nvSpPr>
          <p:cNvPr id="101" name="Google Shape;101;p17"/>
          <p:cNvSpPr txBox="1"/>
          <p:nvPr>
            <p:ph type="title"/>
          </p:nvPr>
        </p:nvSpPr>
        <p:spPr>
          <a:xfrm>
            <a:off x="3484400" y="1758450"/>
            <a:ext cx="4946400" cy="16266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3600"/>
              <a:buNone/>
              <a:defRPr sz="48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02" name="Google Shape;102;p17"/>
          <p:cNvSpPr txBox="1"/>
          <p:nvPr>
            <p:ph idx="2" type="title"/>
          </p:nvPr>
        </p:nvSpPr>
        <p:spPr>
          <a:xfrm>
            <a:off x="7285675" y="539500"/>
            <a:ext cx="1145100" cy="841800"/>
          </a:xfrm>
          <a:prstGeom prst="rect">
            <a:avLst/>
          </a:pr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6000"/>
              <a:buNone/>
              <a:defRPr b="0" sz="6000">
                <a:latin typeface="Hind Vadodara SemiBold"/>
                <a:ea typeface="Hind Vadodara SemiBold"/>
                <a:cs typeface="Hind Vadodara SemiBold"/>
                <a:sym typeface="Hind Vadodara SemiBold"/>
              </a:defRPr>
            </a:lvl1pPr>
            <a:lvl2pPr lvl="1" algn="ctr">
              <a:lnSpc>
                <a:spcPct val="100000"/>
              </a:lnSpc>
              <a:spcBef>
                <a:spcPts val="0"/>
              </a:spcBef>
              <a:spcAft>
                <a:spcPts val="0"/>
              </a:spcAft>
              <a:buClr>
                <a:schemeClr val="lt1"/>
              </a:buClr>
              <a:buSzPts val="6000"/>
              <a:buNone/>
              <a:defRPr sz="6000">
                <a:solidFill>
                  <a:schemeClr val="lt1"/>
                </a:solidFill>
              </a:defRPr>
            </a:lvl2pPr>
            <a:lvl3pPr lvl="2" algn="ctr">
              <a:lnSpc>
                <a:spcPct val="100000"/>
              </a:lnSpc>
              <a:spcBef>
                <a:spcPts val="0"/>
              </a:spcBef>
              <a:spcAft>
                <a:spcPts val="0"/>
              </a:spcAft>
              <a:buClr>
                <a:schemeClr val="lt1"/>
              </a:buClr>
              <a:buSzPts val="6000"/>
              <a:buNone/>
              <a:defRPr sz="6000">
                <a:solidFill>
                  <a:schemeClr val="lt1"/>
                </a:solidFill>
              </a:defRPr>
            </a:lvl3pPr>
            <a:lvl4pPr lvl="3" algn="ctr">
              <a:lnSpc>
                <a:spcPct val="100000"/>
              </a:lnSpc>
              <a:spcBef>
                <a:spcPts val="0"/>
              </a:spcBef>
              <a:spcAft>
                <a:spcPts val="0"/>
              </a:spcAft>
              <a:buClr>
                <a:schemeClr val="lt1"/>
              </a:buClr>
              <a:buSzPts val="6000"/>
              <a:buNone/>
              <a:defRPr sz="6000">
                <a:solidFill>
                  <a:schemeClr val="lt1"/>
                </a:solidFill>
              </a:defRPr>
            </a:lvl4pPr>
            <a:lvl5pPr lvl="4" algn="ctr">
              <a:lnSpc>
                <a:spcPct val="100000"/>
              </a:lnSpc>
              <a:spcBef>
                <a:spcPts val="0"/>
              </a:spcBef>
              <a:spcAft>
                <a:spcPts val="0"/>
              </a:spcAft>
              <a:buClr>
                <a:schemeClr val="lt1"/>
              </a:buClr>
              <a:buSzPts val="6000"/>
              <a:buNone/>
              <a:defRPr sz="6000">
                <a:solidFill>
                  <a:schemeClr val="lt1"/>
                </a:solidFill>
              </a:defRPr>
            </a:lvl5pPr>
            <a:lvl6pPr lvl="5" algn="ctr">
              <a:lnSpc>
                <a:spcPct val="100000"/>
              </a:lnSpc>
              <a:spcBef>
                <a:spcPts val="0"/>
              </a:spcBef>
              <a:spcAft>
                <a:spcPts val="0"/>
              </a:spcAft>
              <a:buClr>
                <a:schemeClr val="lt1"/>
              </a:buClr>
              <a:buSzPts val="6000"/>
              <a:buNone/>
              <a:defRPr sz="6000">
                <a:solidFill>
                  <a:schemeClr val="lt1"/>
                </a:solidFill>
              </a:defRPr>
            </a:lvl6pPr>
            <a:lvl7pPr lvl="6" algn="ctr">
              <a:lnSpc>
                <a:spcPct val="100000"/>
              </a:lnSpc>
              <a:spcBef>
                <a:spcPts val="0"/>
              </a:spcBef>
              <a:spcAft>
                <a:spcPts val="0"/>
              </a:spcAft>
              <a:buClr>
                <a:schemeClr val="lt1"/>
              </a:buClr>
              <a:buSzPts val="6000"/>
              <a:buNone/>
              <a:defRPr sz="6000">
                <a:solidFill>
                  <a:schemeClr val="lt1"/>
                </a:solidFill>
              </a:defRPr>
            </a:lvl7pPr>
            <a:lvl8pPr lvl="7" algn="ctr">
              <a:lnSpc>
                <a:spcPct val="100000"/>
              </a:lnSpc>
              <a:spcBef>
                <a:spcPts val="0"/>
              </a:spcBef>
              <a:spcAft>
                <a:spcPts val="0"/>
              </a:spcAft>
              <a:buClr>
                <a:schemeClr val="lt1"/>
              </a:buClr>
              <a:buSzPts val="6000"/>
              <a:buNone/>
              <a:defRPr sz="6000">
                <a:solidFill>
                  <a:schemeClr val="lt1"/>
                </a:solidFill>
              </a:defRPr>
            </a:lvl8pPr>
            <a:lvl9pPr lvl="8" algn="ctr">
              <a:lnSpc>
                <a:spcPct val="100000"/>
              </a:lnSpc>
              <a:spcBef>
                <a:spcPts val="0"/>
              </a:spcBef>
              <a:spcAft>
                <a:spcPts val="0"/>
              </a:spcAft>
              <a:buClr>
                <a:schemeClr val="lt1"/>
              </a:buClr>
              <a:buSzPts val="6000"/>
              <a:buNone/>
              <a:defRPr sz="6000">
                <a:solidFill>
                  <a:schemeClr val="lt1"/>
                </a:solidFill>
              </a:defRPr>
            </a:lvl9pPr>
          </a:lstStyle>
          <a:p/>
        </p:txBody>
      </p:sp>
      <p:sp>
        <p:nvSpPr>
          <p:cNvPr id="103" name="Google Shape;103;p17"/>
          <p:cNvSpPr/>
          <p:nvPr/>
        </p:nvSpPr>
        <p:spPr>
          <a:xfrm rot="10800000">
            <a:off x="310421" y="4668974"/>
            <a:ext cx="805617" cy="33053"/>
          </a:xfrm>
          <a:custGeom>
            <a:rect b="b" l="l" r="r" t="t"/>
            <a:pathLst>
              <a:path extrusionOk="0" h="3084" w="75221">
                <a:moveTo>
                  <a:pt x="75221" y="1542"/>
                </a:moveTo>
                <a:cubicBezTo>
                  <a:pt x="75221" y="2394"/>
                  <a:pt x="74531" y="3084"/>
                  <a:pt x="73679" y="3084"/>
                </a:cubicBezTo>
                <a:cubicBezTo>
                  <a:pt x="72826" y="3084"/>
                  <a:pt x="72136" y="2394"/>
                  <a:pt x="72136" y="1542"/>
                </a:cubicBezTo>
                <a:cubicBezTo>
                  <a:pt x="72136" y="691"/>
                  <a:pt x="72826" y="1"/>
                  <a:pt x="73679" y="1"/>
                </a:cubicBezTo>
                <a:cubicBezTo>
                  <a:pt x="74531" y="1"/>
                  <a:pt x="75221" y="691"/>
                  <a:pt x="75221" y="1542"/>
                </a:cubicBezTo>
                <a:close/>
                <a:moveTo>
                  <a:pt x="67012" y="111"/>
                </a:moveTo>
                <a:cubicBezTo>
                  <a:pt x="66220" y="111"/>
                  <a:pt x="65580" y="753"/>
                  <a:pt x="65580" y="1545"/>
                </a:cubicBezTo>
                <a:cubicBezTo>
                  <a:pt x="65580" y="2334"/>
                  <a:pt x="66220" y="2978"/>
                  <a:pt x="67012" y="2978"/>
                </a:cubicBezTo>
                <a:cubicBezTo>
                  <a:pt x="67802" y="2978"/>
                  <a:pt x="68445" y="2337"/>
                  <a:pt x="68445" y="1545"/>
                </a:cubicBezTo>
                <a:cubicBezTo>
                  <a:pt x="68445" y="753"/>
                  <a:pt x="67804" y="111"/>
                  <a:pt x="67012" y="111"/>
                </a:cubicBezTo>
                <a:close/>
                <a:moveTo>
                  <a:pt x="60345" y="220"/>
                </a:moveTo>
                <a:cubicBezTo>
                  <a:pt x="59616" y="220"/>
                  <a:pt x="59023" y="813"/>
                  <a:pt x="59023" y="1542"/>
                </a:cubicBezTo>
                <a:cubicBezTo>
                  <a:pt x="59023" y="2273"/>
                  <a:pt x="59616" y="2864"/>
                  <a:pt x="60345" y="2864"/>
                </a:cubicBezTo>
                <a:cubicBezTo>
                  <a:pt x="61076" y="2864"/>
                  <a:pt x="61667" y="2273"/>
                  <a:pt x="61667" y="1542"/>
                </a:cubicBezTo>
                <a:cubicBezTo>
                  <a:pt x="61667" y="813"/>
                  <a:pt x="61076" y="220"/>
                  <a:pt x="60345" y="220"/>
                </a:cubicBezTo>
                <a:close/>
                <a:moveTo>
                  <a:pt x="53676" y="329"/>
                </a:moveTo>
                <a:cubicBezTo>
                  <a:pt x="53007" y="329"/>
                  <a:pt x="52463" y="872"/>
                  <a:pt x="52463" y="1542"/>
                </a:cubicBezTo>
                <a:cubicBezTo>
                  <a:pt x="52463" y="2212"/>
                  <a:pt x="53007" y="2755"/>
                  <a:pt x="53676" y="2755"/>
                </a:cubicBezTo>
                <a:cubicBezTo>
                  <a:pt x="54346" y="2755"/>
                  <a:pt x="54889" y="2213"/>
                  <a:pt x="54889" y="1542"/>
                </a:cubicBezTo>
                <a:cubicBezTo>
                  <a:pt x="54889" y="872"/>
                  <a:pt x="54346" y="329"/>
                  <a:pt x="53676" y="329"/>
                </a:cubicBezTo>
                <a:close/>
                <a:moveTo>
                  <a:pt x="47009" y="441"/>
                </a:moveTo>
                <a:cubicBezTo>
                  <a:pt x="46402" y="441"/>
                  <a:pt x="45905" y="935"/>
                  <a:pt x="45905" y="1542"/>
                </a:cubicBezTo>
                <a:cubicBezTo>
                  <a:pt x="45905" y="2151"/>
                  <a:pt x="46399" y="2645"/>
                  <a:pt x="47009" y="2645"/>
                </a:cubicBezTo>
                <a:cubicBezTo>
                  <a:pt x="47618" y="2645"/>
                  <a:pt x="48112" y="2151"/>
                  <a:pt x="48112" y="1542"/>
                </a:cubicBezTo>
                <a:cubicBezTo>
                  <a:pt x="48113" y="935"/>
                  <a:pt x="47619" y="441"/>
                  <a:pt x="47009" y="441"/>
                </a:cubicBezTo>
                <a:close/>
                <a:moveTo>
                  <a:pt x="40344" y="550"/>
                </a:moveTo>
                <a:cubicBezTo>
                  <a:pt x="39794" y="550"/>
                  <a:pt x="39350" y="995"/>
                  <a:pt x="39350" y="1542"/>
                </a:cubicBezTo>
                <a:cubicBezTo>
                  <a:pt x="39350" y="2091"/>
                  <a:pt x="39794" y="2536"/>
                  <a:pt x="40344" y="2536"/>
                </a:cubicBezTo>
                <a:cubicBezTo>
                  <a:pt x="40891" y="2536"/>
                  <a:pt x="41336" y="2091"/>
                  <a:pt x="41336" y="1542"/>
                </a:cubicBezTo>
                <a:cubicBezTo>
                  <a:pt x="41336" y="995"/>
                  <a:pt x="40891" y="550"/>
                  <a:pt x="40344" y="550"/>
                </a:cubicBezTo>
                <a:close/>
                <a:moveTo>
                  <a:pt x="33675" y="659"/>
                </a:moveTo>
                <a:cubicBezTo>
                  <a:pt x="33185" y="659"/>
                  <a:pt x="32790" y="1054"/>
                  <a:pt x="32790" y="1542"/>
                </a:cubicBezTo>
                <a:cubicBezTo>
                  <a:pt x="32790" y="2030"/>
                  <a:pt x="33185" y="2427"/>
                  <a:pt x="33675" y="2427"/>
                </a:cubicBezTo>
                <a:cubicBezTo>
                  <a:pt x="34163" y="2427"/>
                  <a:pt x="34558" y="2030"/>
                  <a:pt x="34558" y="1542"/>
                </a:cubicBezTo>
                <a:cubicBezTo>
                  <a:pt x="34558" y="1054"/>
                  <a:pt x="34163" y="659"/>
                  <a:pt x="33675" y="659"/>
                </a:cubicBezTo>
                <a:close/>
                <a:moveTo>
                  <a:pt x="27008" y="769"/>
                </a:moveTo>
                <a:cubicBezTo>
                  <a:pt x="26579" y="769"/>
                  <a:pt x="26233" y="1117"/>
                  <a:pt x="26233" y="1542"/>
                </a:cubicBezTo>
                <a:cubicBezTo>
                  <a:pt x="26233" y="1971"/>
                  <a:pt x="26581" y="2317"/>
                  <a:pt x="27008" y="2317"/>
                </a:cubicBezTo>
                <a:cubicBezTo>
                  <a:pt x="27436" y="2317"/>
                  <a:pt x="27781" y="1969"/>
                  <a:pt x="27781" y="1542"/>
                </a:cubicBezTo>
                <a:cubicBezTo>
                  <a:pt x="27781" y="1117"/>
                  <a:pt x="27435" y="769"/>
                  <a:pt x="27008" y="769"/>
                </a:cubicBezTo>
                <a:close/>
                <a:moveTo>
                  <a:pt x="20341" y="878"/>
                </a:moveTo>
                <a:cubicBezTo>
                  <a:pt x="19975" y="878"/>
                  <a:pt x="19677" y="1176"/>
                  <a:pt x="19677" y="1542"/>
                </a:cubicBezTo>
                <a:cubicBezTo>
                  <a:pt x="19677" y="1910"/>
                  <a:pt x="19975" y="2208"/>
                  <a:pt x="20341" y="2208"/>
                </a:cubicBezTo>
                <a:cubicBezTo>
                  <a:pt x="20708" y="2208"/>
                  <a:pt x="21006" y="1910"/>
                  <a:pt x="21006" y="1542"/>
                </a:cubicBezTo>
                <a:cubicBezTo>
                  <a:pt x="21006" y="1176"/>
                  <a:pt x="20708" y="878"/>
                  <a:pt x="20341" y="878"/>
                </a:cubicBezTo>
                <a:close/>
                <a:moveTo>
                  <a:pt x="13672" y="989"/>
                </a:moveTo>
                <a:cubicBezTo>
                  <a:pt x="13365" y="989"/>
                  <a:pt x="13117" y="1237"/>
                  <a:pt x="13117" y="1545"/>
                </a:cubicBezTo>
                <a:cubicBezTo>
                  <a:pt x="13117" y="1852"/>
                  <a:pt x="13365" y="2100"/>
                  <a:pt x="13672" y="2100"/>
                </a:cubicBezTo>
                <a:cubicBezTo>
                  <a:pt x="13979" y="2100"/>
                  <a:pt x="14228" y="1852"/>
                  <a:pt x="14228" y="1545"/>
                </a:cubicBezTo>
                <a:cubicBezTo>
                  <a:pt x="14228" y="1236"/>
                  <a:pt x="13979" y="989"/>
                  <a:pt x="13672" y="989"/>
                </a:cubicBezTo>
                <a:close/>
                <a:moveTo>
                  <a:pt x="7005" y="1098"/>
                </a:moveTo>
                <a:cubicBezTo>
                  <a:pt x="6758" y="1098"/>
                  <a:pt x="6560" y="1298"/>
                  <a:pt x="6560" y="1542"/>
                </a:cubicBezTo>
                <a:cubicBezTo>
                  <a:pt x="6560" y="1789"/>
                  <a:pt x="6759" y="1988"/>
                  <a:pt x="7005" y="1988"/>
                </a:cubicBezTo>
                <a:cubicBezTo>
                  <a:pt x="7252" y="1988"/>
                  <a:pt x="7449" y="1788"/>
                  <a:pt x="7449" y="1542"/>
                </a:cubicBezTo>
                <a:cubicBezTo>
                  <a:pt x="7449" y="1298"/>
                  <a:pt x="7250" y="1098"/>
                  <a:pt x="7005" y="1098"/>
                </a:cubicBezTo>
                <a:close/>
                <a:moveTo>
                  <a:pt x="336" y="1207"/>
                </a:moveTo>
                <a:cubicBezTo>
                  <a:pt x="152" y="1207"/>
                  <a:pt x="1" y="1358"/>
                  <a:pt x="1" y="1542"/>
                </a:cubicBezTo>
                <a:cubicBezTo>
                  <a:pt x="1" y="1728"/>
                  <a:pt x="152" y="1879"/>
                  <a:pt x="336" y="1879"/>
                </a:cubicBezTo>
                <a:cubicBezTo>
                  <a:pt x="522" y="1879"/>
                  <a:pt x="673" y="1728"/>
                  <a:pt x="673" y="1542"/>
                </a:cubicBezTo>
                <a:cubicBezTo>
                  <a:pt x="673" y="1358"/>
                  <a:pt x="524" y="1207"/>
                  <a:pt x="336" y="1207"/>
                </a:cubicBezTo>
                <a:close/>
              </a:path>
            </a:pathLst>
          </a:custGeom>
          <a:gradFill>
            <a:gsLst>
              <a:gs pos="0">
                <a:schemeClr val="accent2"/>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04" name="Shape 104"/>
        <p:cNvGrpSpPr/>
        <p:nvPr/>
      </p:nvGrpSpPr>
      <p:grpSpPr>
        <a:xfrm>
          <a:off x="0" y="0"/>
          <a:ext cx="0" cy="0"/>
          <a:chOff x="0" y="0"/>
          <a:chExt cx="0" cy="0"/>
        </a:xfrm>
      </p:grpSpPr>
      <p:sp>
        <p:nvSpPr>
          <p:cNvPr id="105" name="Google Shape;105;p18"/>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p:txBody>
      </p:sp>
      <p:sp>
        <p:nvSpPr>
          <p:cNvPr id="106" name="Google Shape;106;p18"/>
          <p:cNvSpPr txBox="1"/>
          <p:nvPr>
            <p:ph idx="1" type="subTitle"/>
          </p:nvPr>
        </p:nvSpPr>
        <p:spPr>
          <a:xfrm>
            <a:off x="5117175" y="2497950"/>
            <a:ext cx="2505600" cy="150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200"/>
              <a:buNone/>
              <a:defRPr b="0"/>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107" name="Google Shape;107;p18"/>
          <p:cNvSpPr txBox="1"/>
          <p:nvPr>
            <p:ph idx="2" type="subTitle"/>
          </p:nvPr>
        </p:nvSpPr>
        <p:spPr>
          <a:xfrm>
            <a:off x="1521225" y="2497950"/>
            <a:ext cx="2505600" cy="150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200"/>
              <a:buNone/>
              <a:defRPr b="0"/>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108" name="Google Shape;108;p18"/>
          <p:cNvSpPr txBox="1"/>
          <p:nvPr>
            <p:ph idx="3" type="subTitle"/>
          </p:nvPr>
        </p:nvSpPr>
        <p:spPr>
          <a:xfrm>
            <a:off x="1521225" y="2116404"/>
            <a:ext cx="2505600" cy="420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400"/>
              <a:buFont typeface="Bebas Neue"/>
              <a:buNone/>
              <a:defRPr sz="1800">
                <a:solidFill>
                  <a:schemeClr val="dk1"/>
                </a:solidFill>
                <a:latin typeface="Hind Vadodara SemiBold"/>
                <a:ea typeface="Hind Vadodara SemiBold"/>
                <a:cs typeface="Hind Vadodara SemiBold"/>
                <a:sym typeface="Hind Vadodara SemiBold"/>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09" name="Google Shape;109;p18"/>
          <p:cNvSpPr txBox="1"/>
          <p:nvPr>
            <p:ph idx="4" type="subTitle"/>
          </p:nvPr>
        </p:nvSpPr>
        <p:spPr>
          <a:xfrm>
            <a:off x="5117175" y="2116404"/>
            <a:ext cx="2505600" cy="420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400"/>
              <a:buFont typeface="Bebas Neue"/>
              <a:buNone/>
              <a:defRPr sz="1800">
                <a:solidFill>
                  <a:schemeClr val="dk1"/>
                </a:solidFill>
                <a:latin typeface="Hind Vadodara SemiBold"/>
                <a:ea typeface="Hind Vadodara SemiBold"/>
                <a:cs typeface="Hind Vadodara SemiBold"/>
                <a:sym typeface="Hind Vadodara SemiBold"/>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grpSp>
        <p:nvGrpSpPr>
          <p:cNvPr id="110" name="Google Shape;110;p18"/>
          <p:cNvGrpSpPr/>
          <p:nvPr/>
        </p:nvGrpSpPr>
        <p:grpSpPr>
          <a:xfrm rot="-1487805">
            <a:off x="5865158" y="4170199"/>
            <a:ext cx="3124821" cy="2010907"/>
            <a:chOff x="-300990" y="3712219"/>
            <a:chExt cx="3124826" cy="1783558"/>
          </a:xfrm>
        </p:grpSpPr>
        <p:sp>
          <p:nvSpPr>
            <p:cNvPr id="111" name="Google Shape;111;p18"/>
            <p:cNvSpPr/>
            <p:nvPr/>
          </p:nvSpPr>
          <p:spPr>
            <a:xfrm rot="2115329">
              <a:off x="615196" y="4414784"/>
              <a:ext cx="1711092" cy="378463"/>
            </a:xfrm>
            <a:custGeom>
              <a:rect b="b" l="l" r="r" t="t"/>
              <a:pathLst>
                <a:path extrusionOk="0" h="10964" w="49570">
                  <a:moveTo>
                    <a:pt x="49569" y="8890"/>
                  </a:moveTo>
                  <a:cubicBezTo>
                    <a:pt x="46120" y="9944"/>
                    <a:pt x="40952" y="10964"/>
                    <a:pt x="34021" y="10605"/>
                  </a:cubicBezTo>
                  <a:cubicBezTo>
                    <a:pt x="25244" y="10153"/>
                    <a:pt x="19431" y="5774"/>
                    <a:pt x="12908" y="4314"/>
                  </a:cubicBezTo>
                  <a:cubicBezTo>
                    <a:pt x="4269" y="2383"/>
                    <a:pt x="1" y="3067"/>
                    <a:pt x="1" y="3067"/>
                  </a:cubicBezTo>
                  <a:cubicBezTo>
                    <a:pt x="3323" y="1789"/>
                    <a:pt x="9200" y="1"/>
                    <a:pt x="15376" y="371"/>
                  </a:cubicBezTo>
                  <a:cubicBezTo>
                    <a:pt x="26440" y="1039"/>
                    <a:pt x="35983" y="6583"/>
                    <a:pt x="49569" y="8890"/>
                  </a:cubicBezTo>
                  <a:close/>
                </a:path>
              </a:pathLst>
            </a:custGeom>
            <a:gradFill>
              <a:gsLst>
                <a:gs pos="0">
                  <a:schemeClr val="dk2"/>
                </a:gs>
                <a:gs pos="100000">
                  <a:schemeClr val="lt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 name="Google Shape;112;p18"/>
            <p:cNvSpPr/>
            <p:nvPr/>
          </p:nvSpPr>
          <p:spPr>
            <a:xfrm rot="1102557">
              <a:off x="-198783" y="4155373"/>
              <a:ext cx="2956569" cy="897250"/>
            </a:xfrm>
            <a:custGeom>
              <a:rect b="b" l="l" r="r" t="t"/>
              <a:pathLst>
                <a:path extrusionOk="0" h="21599" w="93934">
                  <a:moveTo>
                    <a:pt x="1" y="7901"/>
                  </a:moveTo>
                  <a:cubicBezTo>
                    <a:pt x="1" y="7901"/>
                    <a:pt x="7059" y="0"/>
                    <a:pt x="21946" y="0"/>
                  </a:cubicBezTo>
                  <a:cubicBezTo>
                    <a:pt x="42241" y="0"/>
                    <a:pt x="52080" y="14187"/>
                    <a:pt x="71153" y="16616"/>
                  </a:cubicBezTo>
                  <a:cubicBezTo>
                    <a:pt x="85712" y="18470"/>
                    <a:pt x="93933" y="13433"/>
                    <a:pt x="93933" y="13433"/>
                  </a:cubicBezTo>
                  <a:cubicBezTo>
                    <a:pt x="93933" y="13433"/>
                    <a:pt x="83450" y="21598"/>
                    <a:pt x="60977" y="19567"/>
                  </a:cubicBezTo>
                  <a:cubicBezTo>
                    <a:pt x="40034" y="17676"/>
                    <a:pt x="25215" y="3695"/>
                    <a:pt x="2" y="9172"/>
                  </a:cubicBezTo>
                  <a:close/>
                </a:path>
              </a:pathLst>
            </a:custGeom>
            <a:gradFill>
              <a:gsLst>
                <a:gs pos="0">
                  <a:schemeClr val="dk2"/>
                </a:gs>
                <a:gs pos="100000">
                  <a:schemeClr val="accent1"/>
                </a:gs>
              </a:gsLst>
              <a:lin ang="10800025"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p18"/>
            <p:cNvSpPr/>
            <p:nvPr/>
          </p:nvSpPr>
          <p:spPr>
            <a:xfrm rot="1102642">
              <a:off x="-254845" y="4321707"/>
              <a:ext cx="2759879" cy="739175"/>
            </a:xfrm>
            <a:custGeom>
              <a:rect b="b" l="l" r="r" t="t"/>
              <a:pathLst>
                <a:path extrusionOk="0" h="16830" w="89958">
                  <a:moveTo>
                    <a:pt x="89958" y="10617"/>
                  </a:moveTo>
                  <a:cubicBezTo>
                    <a:pt x="83451" y="13639"/>
                    <a:pt x="74699" y="15283"/>
                    <a:pt x="62227" y="14990"/>
                  </a:cubicBezTo>
                  <a:cubicBezTo>
                    <a:pt x="46929" y="14630"/>
                    <a:pt x="34564" y="8754"/>
                    <a:pt x="21074" y="4776"/>
                  </a:cubicBezTo>
                  <a:cubicBezTo>
                    <a:pt x="7584" y="797"/>
                    <a:pt x="0" y="5757"/>
                    <a:pt x="0" y="5757"/>
                  </a:cubicBezTo>
                  <a:lnTo>
                    <a:pt x="0" y="4095"/>
                  </a:lnTo>
                  <a:cubicBezTo>
                    <a:pt x="0" y="4095"/>
                    <a:pt x="4363" y="1"/>
                    <a:pt x="14070" y="1"/>
                  </a:cubicBezTo>
                  <a:cubicBezTo>
                    <a:pt x="23775" y="1"/>
                    <a:pt x="31918" y="6216"/>
                    <a:pt x="43599" y="10065"/>
                  </a:cubicBezTo>
                  <a:cubicBezTo>
                    <a:pt x="53262" y="13247"/>
                    <a:pt x="72015" y="16829"/>
                    <a:pt x="89958" y="10617"/>
                  </a:cubicBezTo>
                  <a:close/>
                </a:path>
              </a:pathLst>
            </a:custGeom>
            <a:gradFill>
              <a:gsLst>
                <a:gs pos="0">
                  <a:schemeClr val="accent1"/>
                </a:gs>
                <a:gs pos="100000">
                  <a:schemeClr val="accent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14" name="Google Shape;114;p18"/>
          <p:cNvSpPr/>
          <p:nvPr/>
        </p:nvSpPr>
        <p:spPr>
          <a:xfrm rot="10800000">
            <a:off x="1941681" y="4669369"/>
            <a:ext cx="696358" cy="28558"/>
          </a:xfrm>
          <a:custGeom>
            <a:rect b="b" l="l" r="r" t="t"/>
            <a:pathLst>
              <a:path extrusionOk="0" h="3084" w="75221">
                <a:moveTo>
                  <a:pt x="75221" y="1542"/>
                </a:moveTo>
                <a:cubicBezTo>
                  <a:pt x="75221" y="2394"/>
                  <a:pt x="74531" y="3084"/>
                  <a:pt x="73679" y="3084"/>
                </a:cubicBezTo>
                <a:cubicBezTo>
                  <a:pt x="72826" y="3084"/>
                  <a:pt x="72136" y="2394"/>
                  <a:pt x="72136" y="1542"/>
                </a:cubicBezTo>
                <a:cubicBezTo>
                  <a:pt x="72136" y="691"/>
                  <a:pt x="72826" y="1"/>
                  <a:pt x="73679" y="1"/>
                </a:cubicBezTo>
                <a:cubicBezTo>
                  <a:pt x="74531" y="1"/>
                  <a:pt x="75221" y="691"/>
                  <a:pt x="75221" y="1542"/>
                </a:cubicBezTo>
                <a:close/>
                <a:moveTo>
                  <a:pt x="67012" y="111"/>
                </a:moveTo>
                <a:cubicBezTo>
                  <a:pt x="66220" y="111"/>
                  <a:pt x="65580" y="753"/>
                  <a:pt x="65580" y="1545"/>
                </a:cubicBezTo>
                <a:cubicBezTo>
                  <a:pt x="65580" y="2334"/>
                  <a:pt x="66220" y="2978"/>
                  <a:pt x="67012" y="2978"/>
                </a:cubicBezTo>
                <a:cubicBezTo>
                  <a:pt x="67802" y="2978"/>
                  <a:pt x="68445" y="2337"/>
                  <a:pt x="68445" y="1545"/>
                </a:cubicBezTo>
                <a:cubicBezTo>
                  <a:pt x="68445" y="753"/>
                  <a:pt x="67804" y="111"/>
                  <a:pt x="67012" y="111"/>
                </a:cubicBezTo>
                <a:close/>
                <a:moveTo>
                  <a:pt x="60345" y="220"/>
                </a:moveTo>
                <a:cubicBezTo>
                  <a:pt x="59616" y="220"/>
                  <a:pt x="59023" y="813"/>
                  <a:pt x="59023" y="1542"/>
                </a:cubicBezTo>
                <a:cubicBezTo>
                  <a:pt x="59023" y="2273"/>
                  <a:pt x="59616" y="2864"/>
                  <a:pt x="60345" y="2864"/>
                </a:cubicBezTo>
                <a:cubicBezTo>
                  <a:pt x="61076" y="2864"/>
                  <a:pt x="61667" y="2273"/>
                  <a:pt x="61667" y="1542"/>
                </a:cubicBezTo>
                <a:cubicBezTo>
                  <a:pt x="61667" y="813"/>
                  <a:pt x="61076" y="220"/>
                  <a:pt x="60345" y="220"/>
                </a:cubicBezTo>
                <a:close/>
                <a:moveTo>
                  <a:pt x="53676" y="329"/>
                </a:moveTo>
                <a:cubicBezTo>
                  <a:pt x="53007" y="329"/>
                  <a:pt x="52463" y="872"/>
                  <a:pt x="52463" y="1542"/>
                </a:cubicBezTo>
                <a:cubicBezTo>
                  <a:pt x="52463" y="2212"/>
                  <a:pt x="53007" y="2755"/>
                  <a:pt x="53676" y="2755"/>
                </a:cubicBezTo>
                <a:cubicBezTo>
                  <a:pt x="54346" y="2755"/>
                  <a:pt x="54889" y="2213"/>
                  <a:pt x="54889" y="1542"/>
                </a:cubicBezTo>
                <a:cubicBezTo>
                  <a:pt x="54889" y="872"/>
                  <a:pt x="54346" y="329"/>
                  <a:pt x="53676" y="329"/>
                </a:cubicBezTo>
                <a:close/>
                <a:moveTo>
                  <a:pt x="47009" y="441"/>
                </a:moveTo>
                <a:cubicBezTo>
                  <a:pt x="46402" y="441"/>
                  <a:pt x="45905" y="935"/>
                  <a:pt x="45905" y="1542"/>
                </a:cubicBezTo>
                <a:cubicBezTo>
                  <a:pt x="45905" y="2151"/>
                  <a:pt x="46399" y="2645"/>
                  <a:pt x="47009" y="2645"/>
                </a:cubicBezTo>
                <a:cubicBezTo>
                  <a:pt x="47618" y="2645"/>
                  <a:pt x="48112" y="2151"/>
                  <a:pt x="48112" y="1542"/>
                </a:cubicBezTo>
                <a:cubicBezTo>
                  <a:pt x="48113" y="935"/>
                  <a:pt x="47619" y="441"/>
                  <a:pt x="47009" y="441"/>
                </a:cubicBezTo>
                <a:close/>
                <a:moveTo>
                  <a:pt x="40344" y="550"/>
                </a:moveTo>
                <a:cubicBezTo>
                  <a:pt x="39794" y="550"/>
                  <a:pt x="39350" y="995"/>
                  <a:pt x="39350" y="1542"/>
                </a:cubicBezTo>
                <a:cubicBezTo>
                  <a:pt x="39350" y="2091"/>
                  <a:pt x="39794" y="2536"/>
                  <a:pt x="40344" y="2536"/>
                </a:cubicBezTo>
                <a:cubicBezTo>
                  <a:pt x="40891" y="2536"/>
                  <a:pt x="41336" y="2091"/>
                  <a:pt x="41336" y="1542"/>
                </a:cubicBezTo>
                <a:cubicBezTo>
                  <a:pt x="41336" y="995"/>
                  <a:pt x="40891" y="550"/>
                  <a:pt x="40344" y="550"/>
                </a:cubicBezTo>
                <a:close/>
                <a:moveTo>
                  <a:pt x="33675" y="659"/>
                </a:moveTo>
                <a:cubicBezTo>
                  <a:pt x="33185" y="659"/>
                  <a:pt x="32790" y="1054"/>
                  <a:pt x="32790" y="1542"/>
                </a:cubicBezTo>
                <a:cubicBezTo>
                  <a:pt x="32790" y="2030"/>
                  <a:pt x="33185" y="2427"/>
                  <a:pt x="33675" y="2427"/>
                </a:cubicBezTo>
                <a:cubicBezTo>
                  <a:pt x="34163" y="2427"/>
                  <a:pt x="34558" y="2030"/>
                  <a:pt x="34558" y="1542"/>
                </a:cubicBezTo>
                <a:cubicBezTo>
                  <a:pt x="34558" y="1054"/>
                  <a:pt x="34163" y="659"/>
                  <a:pt x="33675" y="659"/>
                </a:cubicBezTo>
                <a:close/>
                <a:moveTo>
                  <a:pt x="27008" y="769"/>
                </a:moveTo>
                <a:cubicBezTo>
                  <a:pt x="26579" y="769"/>
                  <a:pt x="26233" y="1117"/>
                  <a:pt x="26233" y="1542"/>
                </a:cubicBezTo>
                <a:cubicBezTo>
                  <a:pt x="26233" y="1971"/>
                  <a:pt x="26581" y="2317"/>
                  <a:pt x="27008" y="2317"/>
                </a:cubicBezTo>
                <a:cubicBezTo>
                  <a:pt x="27436" y="2317"/>
                  <a:pt x="27781" y="1969"/>
                  <a:pt x="27781" y="1542"/>
                </a:cubicBezTo>
                <a:cubicBezTo>
                  <a:pt x="27781" y="1117"/>
                  <a:pt x="27435" y="769"/>
                  <a:pt x="27008" y="769"/>
                </a:cubicBezTo>
                <a:close/>
                <a:moveTo>
                  <a:pt x="20341" y="878"/>
                </a:moveTo>
                <a:cubicBezTo>
                  <a:pt x="19975" y="878"/>
                  <a:pt x="19677" y="1176"/>
                  <a:pt x="19677" y="1542"/>
                </a:cubicBezTo>
                <a:cubicBezTo>
                  <a:pt x="19677" y="1910"/>
                  <a:pt x="19975" y="2208"/>
                  <a:pt x="20341" y="2208"/>
                </a:cubicBezTo>
                <a:cubicBezTo>
                  <a:pt x="20708" y="2208"/>
                  <a:pt x="21006" y="1910"/>
                  <a:pt x="21006" y="1542"/>
                </a:cubicBezTo>
                <a:cubicBezTo>
                  <a:pt x="21006" y="1176"/>
                  <a:pt x="20708" y="878"/>
                  <a:pt x="20341" y="878"/>
                </a:cubicBezTo>
                <a:close/>
                <a:moveTo>
                  <a:pt x="13672" y="989"/>
                </a:moveTo>
                <a:cubicBezTo>
                  <a:pt x="13365" y="989"/>
                  <a:pt x="13117" y="1237"/>
                  <a:pt x="13117" y="1545"/>
                </a:cubicBezTo>
                <a:cubicBezTo>
                  <a:pt x="13117" y="1852"/>
                  <a:pt x="13365" y="2100"/>
                  <a:pt x="13672" y="2100"/>
                </a:cubicBezTo>
                <a:cubicBezTo>
                  <a:pt x="13979" y="2100"/>
                  <a:pt x="14228" y="1852"/>
                  <a:pt x="14228" y="1545"/>
                </a:cubicBezTo>
                <a:cubicBezTo>
                  <a:pt x="14228" y="1236"/>
                  <a:pt x="13979" y="989"/>
                  <a:pt x="13672" y="989"/>
                </a:cubicBezTo>
                <a:close/>
                <a:moveTo>
                  <a:pt x="7005" y="1098"/>
                </a:moveTo>
                <a:cubicBezTo>
                  <a:pt x="6758" y="1098"/>
                  <a:pt x="6560" y="1298"/>
                  <a:pt x="6560" y="1542"/>
                </a:cubicBezTo>
                <a:cubicBezTo>
                  <a:pt x="6560" y="1789"/>
                  <a:pt x="6759" y="1988"/>
                  <a:pt x="7005" y="1988"/>
                </a:cubicBezTo>
                <a:cubicBezTo>
                  <a:pt x="7252" y="1988"/>
                  <a:pt x="7449" y="1788"/>
                  <a:pt x="7449" y="1542"/>
                </a:cubicBezTo>
                <a:cubicBezTo>
                  <a:pt x="7449" y="1298"/>
                  <a:pt x="7250" y="1098"/>
                  <a:pt x="7005" y="1098"/>
                </a:cubicBezTo>
                <a:close/>
                <a:moveTo>
                  <a:pt x="336" y="1207"/>
                </a:moveTo>
                <a:cubicBezTo>
                  <a:pt x="152" y="1207"/>
                  <a:pt x="1" y="1358"/>
                  <a:pt x="1" y="1542"/>
                </a:cubicBezTo>
                <a:cubicBezTo>
                  <a:pt x="1" y="1728"/>
                  <a:pt x="152" y="1879"/>
                  <a:pt x="336" y="1879"/>
                </a:cubicBezTo>
                <a:cubicBezTo>
                  <a:pt x="522" y="1879"/>
                  <a:pt x="673" y="1728"/>
                  <a:pt x="673" y="1542"/>
                </a:cubicBezTo>
                <a:cubicBezTo>
                  <a:pt x="673" y="1358"/>
                  <a:pt x="524" y="1207"/>
                  <a:pt x="336" y="1207"/>
                </a:cubicBezTo>
                <a:close/>
              </a:path>
            </a:pathLst>
          </a:custGeom>
          <a:gradFill>
            <a:gsLst>
              <a:gs pos="0">
                <a:schemeClr val="accent2"/>
              </a:gs>
              <a:gs pos="100000">
                <a:srgbClr val="FFFFFF">
                  <a:alpha val="0"/>
                </a:srgbClr>
              </a:gs>
            </a:gsLst>
            <a:lin ang="108014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p18"/>
          <p:cNvSpPr/>
          <p:nvPr/>
        </p:nvSpPr>
        <p:spPr>
          <a:xfrm rot="10800000">
            <a:off x="179819" y="3458698"/>
            <a:ext cx="763305" cy="31303"/>
          </a:xfrm>
          <a:custGeom>
            <a:rect b="b" l="l" r="r" t="t"/>
            <a:pathLst>
              <a:path extrusionOk="0" h="3084" w="75221">
                <a:moveTo>
                  <a:pt x="75221" y="1542"/>
                </a:moveTo>
                <a:cubicBezTo>
                  <a:pt x="75221" y="2394"/>
                  <a:pt x="74531" y="3084"/>
                  <a:pt x="73679" y="3084"/>
                </a:cubicBezTo>
                <a:cubicBezTo>
                  <a:pt x="72826" y="3084"/>
                  <a:pt x="72136" y="2394"/>
                  <a:pt x="72136" y="1542"/>
                </a:cubicBezTo>
                <a:cubicBezTo>
                  <a:pt x="72136" y="691"/>
                  <a:pt x="72826" y="1"/>
                  <a:pt x="73679" y="1"/>
                </a:cubicBezTo>
                <a:cubicBezTo>
                  <a:pt x="74531" y="1"/>
                  <a:pt x="75221" y="691"/>
                  <a:pt x="75221" y="1542"/>
                </a:cubicBezTo>
                <a:close/>
                <a:moveTo>
                  <a:pt x="67012" y="111"/>
                </a:moveTo>
                <a:cubicBezTo>
                  <a:pt x="66220" y="111"/>
                  <a:pt x="65580" y="753"/>
                  <a:pt x="65580" y="1545"/>
                </a:cubicBezTo>
                <a:cubicBezTo>
                  <a:pt x="65580" y="2334"/>
                  <a:pt x="66220" y="2978"/>
                  <a:pt x="67012" y="2978"/>
                </a:cubicBezTo>
                <a:cubicBezTo>
                  <a:pt x="67802" y="2978"/>
                  <a:pt x="68445" y="2337"/>
                  <a:pt x="68445" y="1545"/>
                </a:cubicBezTo>
                <a:cubicBezTo>
                  <a:pt x="68445" y="753"/>
                  <a:pt x="67804" y="111"/>
                  <a:pt x="67012" y="111"/>
                </a:cubicBezTo>
                <a:close/>
                <a:moveTo>
                  <a:pt x="60345" y="220"/>
                </a:moveTo>
                <a:cubicBezTo>
                  <a:pt x="59616" y="220"/>
                  <a:pt x="59023" y="813"/>
                  <a:pt x="59023" y="1542"/>
                </a:cubicBezTo>
                <a:cubicBezTo>
                  <a:pt x="59023" y="2273"/>
                  <a:pt x="59616" y="2864"/>
                  <a:pt x="60345" y="2864"/>
                </a:cubicBezTo>
                <a:cubicBezTo>
                  <a:pt x="61076" y="2864"/>
                  <a:pt x="61667" y="2273"/>
                  <a:pt x="61667" y="1542"/>
                </a:cubicBezTo>
                <a:cubicBezTo>
                  <a:pt x="61667" y="813"/>
                  <a:pt x="61076" y="220"/>
                  <a:pt x="60345" y="220"/>
                </a:cubicBezTo>
                <a:close/>
                <a:moveTo>
                  <a:pt x="53676" y="329"/>
                </a:moveTo>
                <a:cubicBezTo>
                  <a:pt x="53007" y="329"/>
                  <a:pt x="52463" y="872"/>
                  <a:pt x="52463" y="1542"/>
                </a:cubicBezTo>
                <a:cubicBezTo>
                  <a:pt x="52463" y="2212"/>
                  <a:pt x="53007" y="2755"/>
                  <a:pt x="53676" y="2755"/>
                </a:cubicBezTo>
                <a:cubicBezTo>
                  <a:pt x="54346" y="2755"/>
                  <a:pt x="54889" y="2213"/>
                  <a:pt x="54889" y="1542"/>
                </a:cubicBezTo>
                <a:cubicBezTo>
                  <a:pt x="54889" y="872"/>
                  <a:pt x="54346" y="329"/>
                  <a:pt x="53676" y="329"/>
                </a:cubicBezTo>
                <a:close/>
                <a:moveTo>
                  <a:pt x="47009" y="441"/>
                </a:moveTo>
                <a:cubicBezTo>
                  <a:pt x="46402" y="441"/>
                  <a:pt x="45905" y="935"/>
                  <a:pt x="45905" y="1542"/>
                </a:cubicBezTo>
                <a:cubicBezTo>
                  <a:pt x="45905" y="2151"/>
                  <a:pt x="46399" y="2645"/>
                  <a:pt x="47009" y="2645"/>
                </a:cubicBezTo>
                <a:cubicBezTo>
                  <a:pt x="47618" y="2645"/>
                  <a:pt x="48112" y="2151"/>
                  <a:pt x="48112" y="1542"/>
                </a:cubicBezTo>
                <a:cubicBezTo>
                  <a:pt x="48113" y="935"/>
                  <a:pt x="47619" y="441"/>
                  <a:pt x="47009" y="441"/>
                </a:cubicBezTo>
                <a:close/>
                <a:moveTo>
                  <a:pt x="40344" y="550"/>
                </a:moveTo>
                <a:cubicBezTo>
                  <a:pt x="39794" y="550"/>
                  <a:pt x="39350" y="995"/>
                  <a:pt x="39350" y="1542"/>
                </a:cubicBezTo>
                <a:cubicBezTo>
                  <a:pt x="39350" y="2091"/>
                  <a:pt x="39794" y="2536"/>
                  <a:pt x="40344" y="2536"/>
                </a:cubicBezTo>
                <a:cubicBezTo>
                  <a:pt x="40891" y="2536"/>
                  <a:pt x="41336" y="2091"/>
                  <a:pt x="41336" y="1542"/>
                </a:cubicBezTo>
                <a:cubicBezTo>
                  <a:pt x="41336" y="995"/>
                  <a:pt x="40891" y="550"/>
                  <a:pt x="40344" y="550"/>
                </a:cubicBezTo>
                <a:close/>
                <a:moveTo>
                  <a:pt x="33675" y="659"/>
                </a:moveTo>
                <a:cubicBezTo>
                  <a:pt x="33185" y="659"/>
                  <a:pt x="32790" y="1054"/>
                  <a:pt x="32790" y="1542"/>
                </a:cubicBezTo>
                <a:cubicBezTo>
                  <a:pt x="32790" y="2030"/>
                  <a:pt x="33185" y="2427"/>
                  <a:pt x="33675" y="2427"/>
                </a:cubicBezTo>
                <a:cubicBezTo>
                  <a:pt x="34163" y="2427"/>
                  <a:pt x="34558" y="2030"/>
                  <a:pt x="34558" y="1542"/>
                </a:cubicBezTo>
                <a:cubicBezTo>
                  <a:pt x="34558" y="1054"/>
                  <a:pt x="34163" y="659"/>
                  <a:pt x="33675" y="659"/>
                </a:cubicBezTo>
                <a:close/>
                <a:moveTo>
                  <a:pt x="27008" y="769"/>
                </a:moveTo>
                <a:cubicBezTo>
                  <a:pt x="26579" y="769"/>
                  <a:pt x="26233" y="1117"/>
                  <a:pt x="26233" y="1542"/>
                </a:cubicBezTo>
                <a:cubicBezTo>
                  <a:pt x="26233" y="1971"/>
                  <a:pt x="26581" y="2317"/>
                  <a:pt x="27008" y="2317"/>
                </a:cubicBezTo>
                <a:cubicBezTo>
                  <a:pt x="27436" y="2317"/>
                  <a:pt x="27781" y="1969"/>
                  <a:pt x="27781" y="1542"/>
                </a:cubicBezTo>
                <a:cubicBezTo>
                  <a:pt x="27781" y="1117"/>
                  <a:pt x="27435" y="769"/>
                  <a:pt x="27008" y="769"/>
                </a:cubicBezTo>
                <a:close/>
                <a:moveTo>
                  <a:pt x="20341" y="878"/>
                </a:moveTo>
                <a:cubicBezTo>
                  <a:pt x="19975" y="878"/>
                  <a:pt x="19677" y="1176"/>
                  <a:pt x="19677" y="1542"/>
                </a:cubicBezTo>
                <a:cubicBezTo>
                  <a:pt x="19677" y="1910"/>
                  <a:pt x="19975" y="2208"/>
                  <a:pt x="20341" y="2208"/>
                </a:cubicBezTo>
                <a:cubicBezTo>
                  <a:pt x="20708" y="2208"/>
                  <a:pt x="21006" y="1910"/>
                  <a:pt x="21006" y="1542"/>
                </a:cubicBezTo>
                <a:cubicBezTo>
                  <a:pt x="21006" y="1176"/>
                  <a:pt x="20708" y="878"/>
                  <a:pt x="20341" y="878"/>
                </a:cubicBezTo>
                <a:close/>
                <a:moveTo>
                  <a:pt x="13672" y="989"/>
                </a:moveTo>
                <a:cubicBezTo>
                  <a:pt x="13365" y="989"/>
                  <a:pt x="13117" y="1237"/>
                  <a:pt x="13117" y="1545"/>
                </a:cubicBezTo>
                <a:cubicBezTo>
                  <a:pt x="13117" y="1852"/>
                  <a:pt x="13365" y="2100"/>
                  <a:pt x="13672" y="2100"/>
                </a:cubicBezTo>
                <a:cubicBezTo>
                  <a:pt x="13979" y="2100"/>
                  <a:pt x="14228" y="1852"/>
                  <a:pt x="14228" y="1545"/>
                </a:cubicBezTo>
                <a:cubicBezTo>
                  <a:pt x="14228" y="1236"/>
                  <a:pt x="13979" y="989"/>
                  <a:pt x="13672" y="989"/>
                </a:cubicBezTo>
                <a:close/>
                <a:moveTo>
                  <a:pt x="7005" y="1098"/>
                </a:moveTo>
                <a:cubicBezTo>
                  <a:pt x="6758" y="1098"/>
                  <a:pt x="6560" y="1298"/>
                  <a:pt x="6560" y="1542"/>
                </a:cubicBezTo>
                <a:cubicBezTo>
                  <a:pt x="6560" y="1789"/>
                  <a:pt x="6759" y="1988"/>
                  <a:pt x="7005" y="1988"/>
                </a:cubicBezTo>
                <a:cubicBezTo>
                  <a:pt x="7252" y="1988"/>
                  <a:pt x="7449" y="1788"/>
                  <a:pt x="7449" y="1542"/>
                </a:cubicBezTo>
                <a:cubicBezTo>
                  <a:pt x="7449" y="1298"/>
                  <a:pt x="7250" y="1098"/>
                  <a:pt x="7005" y="1098"/>
                </a:cubicBezTo>
                <a:close/>
                <a:moveTo>
                  <a:pt x="336" y="1207"/>
                </a:moveTo>
                <a:cubicBezTo>
                  <a:pt x="152" y="1207"/>
                  <a:pt x="1" y="1358"/>
                  <a:pt x="1" y="1542"/>
                </a:cubicBezTo>
                <a:cubicBezTo>
                  <a:pt x="1" y="1728"/>
                  <a:pt x="152" y="1879"/>
                  <a:pt x="336" y="1879"/>
                </a:cubicBezTo>
                <a:cubicBezTo>
                  <a:pt x="522" y="1879"/>
                  <a:pt x="673" y="1728"/>
                  <a:pt x="673" y="1542"/>
                </a:cubicBezTo>
                <a:cubicBezTo>
                  <a:pt x="673" y="1358"/>
                  <a:pt x="524" y="1207"/>
                  <a:pt x="336" y="1207"/>
                </a:cubicBezTo>
                <a:close/>
              </a:path>
            </a:pathLst>
          </a:custGeom>
          <a:gradFill>
            <a:gsLst>
              <a:gs pos="0">
                <a:schemeClr val="accent2"/>
              </a:gs>
              <a:gs pos="100000">
                <a:srgbClr val="FFFFFF">
                  <a:alpha val="0"/>
                </a:srgbClr>
              </a:gs>
            </a:gsLst>
            <a:lin ang="108014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18"/>
          <p:cNvSpPr/>
          <p:nvPr/>
        </p:nvSpPr>
        <p:spPr>
          <a:xfrm>
            <a:off x="5557208" y="4912874"/>
            <a:ext cx="1345516" cy="55173"/>
          </a:xfrm>
          <a:custGeom>
            <a:rect b="b" l="l" r="r" t="t"/>
            <a:pathLst>
              <a:path extrusionOk="0" h="3084" w="75221">
                <a:moveTo>
                  <a:pt x="75221" y="1542"/>
                </a:moveTo>
                <a:cubicBezTo>
                  <a:pt x="75221" y="2394"/>
                  <a:pt x="74531" y="3084"/>
                  <a:pt x="73679" y="3084"/>
                </a:cubicBezTo>
                <a:cubicBezTo>
                  <a:pt x="72826" y="3084"/>
                  <a:pt x="72136" y="2394"/>
                  <a:pt x="72136" y="1542"/>
                </a:cubicBezTo>
                <a:cubicBezTo>
                  <a:pt x="72136" y="691"/>
                  <a:pt x="72826" y="1"/>
                  <a:pt x="73679" y="1"/>
                </a:cubicBezTo>
                <a:cubicBezTo>
                  <a:pt x="74531" y="1"/>
                  <a:pt x="75221" y="691"/>
                  <a:pt x="75221" y="1542"/>
                </a:cubicBezTo>
                <a:close/>
                <a:moveTo>
                  <a:pt x="67012" y="111"/>
                </a:moveTo>
                <a:cubicBezTo>
                  <a:pt x="66220" y="111"/>
                  <a:pt x="65580" y="753"/>
                  <a:pt x="65580" y="1545"/>
                </a:cubicBezTo>
                <a:cubicBezTo>
                  <a:pt x="65580" y="2334"/>
                  <a:pt x="66220" y="2978"/>
                  <a:pt x="67012" y="2978"/>
                </a:cubicBezTo>
                <a:cubicBezTo>
                  <a:pt x="67802" y="2978"/>
                  <a:pt x="68445" y="2337"/>
                  <a:pt x="68445" y="1545"/>
                </a:cubicBezTo>
                <a:cubicBezTo>
                  <a:pt x="68445" y="753"/>
                  <a:pt x="67804" y="111"/>
                  <a:pt x="67012" y="111"/>
                </a:cubicBezTo>
                <a:close/>
                <a:moveTo>
                  <a:pt x="60345" y="220"/>
                </a:moveTo>
                <a:cubicBezTo>
                  <a:pt x="59616" y="220"/>
                  <a:pt x="59023" y="813"/>
                  <a:pt x="59023" y="1542"/>
                </a:cubicBezTo>
                <a:cubicBezTo>
                  <a:pt x="59023" y="2273"/>
                  <a:pt x="59616" y="2864"/>
                  <a:pt x="60345" y="2864"/>
                </a:cubicBezTo>
                <a:cubicBezTo>
                  <a:pt x="61076" y="2864"/>
                  <a:pt x="61667" y="2273"/>
                  <a:pt x="61667" y="1542"/>
                </a:cubicBezTo>
                <a:cubicBezTo>
                  <a:pt x="61667" y="813"/>
                  <a:pt x="61076" y="220"/>
                  <a:pt x="60345" y="220"/>
                </a:cubicBezTo>
                <a:close/>
                <a:moveTo>
                  <a:pt x="53676" y="329"/>
                </a:moveTo>
                <a:cubicBezTo>
                  <a:pt x="53007" y="329"/>
                  <a:pt x="52463" y="872"/>
                  <a:pt x="52463" y="1542"/>
                </a:cubicBezTo>
                <a:cubicBezTo>
                  <a:pt x="52463" y="2212"/>
                  <a:pt x="53007" y="2755"/>
                  <a:pt x="53676" y="2755"/>
                </a:cubicBezTo>
                <a:cubicBezTo>
                  <a:pt x="54346" y="2755"/>
                  <a:pt x="54889" y="2213"/>
                  <a:pt x="54889" y="1542"/>
                </a:cubicBezTo>
                <a:cubicBezTo>
                  <a:pt x="54889" y="872"/>
                  <a:pt x="54346" y="329"/>
                  <a:pt x="53676" y="329"/>
                </a:cubicBezTo>
                <a:close/>
                <a:moveTo>
                  <a:pt x="47009" y="441"/>
                </a:moveTo>
                <a:cubicBezTo>
                  <a:pt x="46402" y="441"/>
                  <a:pt x="45905" y="935"/>
                  <a:pt x="45905" y="1542"/>
                </a:cubicBezTo>
                <a:cubicBezTo>
                  <a:pt x="45905" y="2151"/>
                  <a:pt x="46399" y="2645"/>
                  <a:pt x="47009" y="2645"/>
                </a:cubicBezTo>
                <a:cubicBezTo>
                  <a:pt x="47618" y="2645"/>
                  <a:pt x="48112" y="2151"/>
                  <a:pt x="48112" y="1542"/>
                </a:cubicBezTo>
                <a:cubicBezTo>
                  <a:pt x="48113" y="935"/>
                  <a:pt x="47619" y="441"/>
                  <a:pt x="47009" y="441"/>
                </a:cubicBezTo>
                <a:close/>
                <a:moveTo>
                  <a:pt x="40344" y="550"/>
                </a:moveTo>
                <a:cubicBezTo>
                  <a:pt x="39794" y="550"/>
                  <a:pt x="39350" y="995"/>
                  <a:pt x="39350" y="1542"/>
                </a:cubicBezTo>
                <a:cubicBezTo>
                  <a:pt x="39350" y="2091"/>
                  <a:pt x="39794" y="2536"/>
                  <a:pt x="40344" y="2536"/>
                </a:cubicBezTo>
                <a:cubicBezTo>
                  <a:pt x="40891" y="2536"/>
                  <a:pt x="41336" y="2091"/>
                  <a:pt x="41336" y="1542"/>
                </a:cubicBezTo>
                <a:cubicBezTo>
                  <a:pt x="41336" y="995"/>
                  <a:pt x="40891" y="550"/>
                  <a:pt x="40344" y="550"/>
                </a:cubicBezTo>
                <a:close/>
                <a:moveTo>
                  <a:pt x="33675" y="659"/>
                </a:moveTo>
                <a:cubicBezTo>
                  <a:pt x="33185" y="659"/>
                  <a:pt x="32790" y="1054"/>
                  <a:pt x="32790" y="1542"/>
                </a:cubicBezTo>
                <a:cubicBezTo>
                  <a:pt x="32790" y="2030"/>
                  <a:pt x="33185" y="2427"/>
                  <a:pt x="33675" y="2427"/>
                </a:cubicBezTo>
                <a:cubicBezTo>
                  <a:pt x="34163" y="2427"/>
                  <a:pt x="34558" y="2030"/>
                  <a:pt x="34558" y="1542"/>
                </a:cubicBezTo>
                <a:cubicBezTo>
                  <a:pt x="34558" y="1054"/>
                  <a:pt x="34163" y="659"/>
                  <a:pt x="33675" y="659"/>
                </a:cubicBezTo>
                <a:close/>
                <a:moveTo>
                  <a:pt x="27008" y="769"/>
                </a:moveTo>
                <a:cubicBezTo>
                  <a:pt x="26579" y="769"/>
                  <a:pt x="26233" y="1117"/>
                  <a:pt x="26233" y="1542"/>
                </a:cubicBezTo>
                <a:cubicBezTo>
                  <a:pt x="26233" y="1971"/>
                  <a:pt x="26581" y="2317"/>
                  <a:pt x="27008" y="2317"/>
                </a:cubicBezTo>
                <a:cubicBezTo>
                  <a:pt x="27436" y="2317"/>
                  <a:pt x="27781" y="1969"/>
                  <a:pt x="27781" y="1542"/>
                </a:cubicBezTo>
                <a:cubicBezTo>
                  <a:pt x="27781" y="1117"/>
                  <a:pt x="27435" y="769"/>
                  <a:pt x="27008" y="769"/>
                </a:cubicBezTo>
                <a:close/>
                <a:moveTo>
                  <a:pt x="20341" y="878"/>
                </a:moveTo>
                <a:cubicBezTo>
                  <a:pt x="19975" y="878"/>
                  <a:pt x="19677" y="1176"/>
                  <a:pt x="19677" y="1542"/>
                </a:cubicBezTo>
                <a:cubicBezTo>
                  <a:pt x="19677" y="1910"/>
                  <a:pt x="19975" y="2208"/>
                  <a:pt x="20341" y="2208"/>
                </a:cubicBezTo>
                <a:cubicBezTo>
                  <a:pt x="20708" y="2208"/>
                  <a:pt x="21006" y="1910"/>
                  <a:pt x="21006" y="1542"/>
                </a:cubicBezTo>
                <a:cubicBezTo>
                  <a:pt x="21006" y="1176"/>
                  <a:pt x="20708" y="878"/>
                  <a:pt x="20341" y="878"/>
                </a:cubicBezTo>
                <a:close/>
                <a:moveTo>
                  <a:pt x="13672" y="989"/>
                </a:moveTo>
                <a:cubicBezTo>
                  <a:pt x="13365" y="989"/>
                  <a:pt x="13117" y="1237"/>
                  <a:pt x="13117" y="1545"/>
                </a:cubicBezTo>
                <a:cubicBezTo>
                  <a:pt x="13117" y="1852"/>
                  <a:pt x="13365" y="2100"/>
                  <a:pt x="13672" y="2100"/>
                </a:cubicBezTo>
                <a:cubicBezTo>
                  <a:pt x="13979" y="2100"/>
                  <a:pt x="14228" y="1852"/>
                  <a:pt x="14228" y="1545"/>
                </a:cubicBezTo>
                <a:cubicBezTo>
                  <a:pt x="14228" y="1236"/>
                  <a:pt x="13979" y="989"/>
                  <a:pt x="13672" y="989"/>
                </a:cubicBezTo>
                <a:close/>
                <a:moveTo>
                  <a:pt x="7005" y="1098"/>
                </a:moveTo>
                <a:cubicBezTo>
                  <a:pt x="6758" y="1098"/>
                  <a:pt x="6560" y="1298"/>
                  <a:pt x="6560" y="1542"/>
                </a:cubicBezTo>
                <a:cubicBezTo>
                  <a:pt x="6560" y="1789"/>
                  <a:pt x="6759" y="1988"/>
                  <a:pt x="7005" y="1988"/>
                </a:cubicBezTo>
                <a:cubicBezTo>
                  <a:pt x="7252" y="1988"/>
                  <a:pt x="7449" y="1788"/>
                  <a:pt x="7449" y="1542"/>
                </a:cubicBezTo>
                <a:cubicBezTo>
                  <a:pt x="7449" y="1298"/>
                  <a:pt x="7250" y="1098"/>
                  <a:pt x="7005" y="1098"/>
                </a:cubicBezTo>
                <a:close/>
                <a:moveTo>
                  <a:pt x="336" y="1207"/>
                </a:moveTo>
                <a:cubicBezTo>
                  <a:pt x="152" y="1207"/>
                  <a:pt x="1" y="1358"/>
                  <a:pt x="1" y="1542"/>
                </a:cubicBezTo>
                <a:cubicBezTo>
                  <a:pt x="1" y="1728"/>
                  <a:pt x="152" y="1879"/>
                  <a:pt x="336" y="1879"/>
                </a:cubicBezTo>
                <a:cubicBezTo>
                  <a:pt x="522" y="1879"/>
                  <a:pt x="673" y="1728"/>
                  <a:pt x="673" y="1542"/>
                </a:cubicBezTo>
                <a:cubicBezTo>
                  <a:pt x="673" y="1358"/>
                  <a:pt x="524" y="1207"/>
                  <a:pt x="336" y="1207"/>
                </a:cubicBezTo>
                <a:close/>
              </a:path>
            </a:pathLst>
          </a:custGeom>
          <a:gradFill>
            <a:gsLst>
              <a:gs pos="0">
                <a:schemeClr val="dk2"/>
              </a:gs>
              <a:gs pos="100000">
                <a:srgbClr val="FFFFFF">
                  <a:alpha val="0"/>
                </a:srgbClr>
              </a:gs>
            </a:gsLst>
            <a:lin ang="108014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6">
    <p:spTree>
      <p:nvGrpSpPr>
        <p:cNvPr id="117" name="Shape 117"/>
        <p:cNvGrpSpPr/>
        <p:nvPr/>
      </p:nvGrpSpPr>
      <p:grpSpPr>
        <a:xfrm>
          <a:off x="0" y="0"/>
          <a:ext cx="0" cy="0"/>
          <a:chOff x="0" y="0"/>
          <a:chExt cx="0" cy="0"/>
        </a:xfrm>
      </p:grpSpPr>
      <p:sp>
        <p:nvSpPr>
          <p:cNvPr id="118" name="Google Shape;118;p19"/>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p:txBody>
      </p:sp>
      <p:sp>
        <p:nvSpPr>
          <p:cNvPr id="119" name="Google Shape;119;p19"/>
          <p:cNvSpPr txBox="1"/>
          <p:nvPr>
            <p:ph idx="1" type="subTitle"/>
          </p:nvPr>
        </p:nvSpPr>
        <p:spPr>
          <a:xfrm>
            <a:off x="867475" y="2549825"/>
            <a:ext cx="2306400" cy="1681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120" name="Google Shape;120;p19"/>
          <p:cNvSpPr txBox="1"/>
          <p:nvPr>
            <p:ph idx="2" type="subTitle"/>
          </p:nvPr>
        </p:nvSpPr>
        <p:spPr>
          <a:xfrm>
            <a:off x="3418798" y="2549825"/>
            <a:ext cx="2306400" cy="1681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121" name="Google Shape;121;p19"/>
          <p:cNvSpPr txBox="1"/>
          <p:nvPr>
            <p:ph idx="3" type="subTitle"/>
          </p:nvPr>
        </p:nvSpPr>
        <p:spPr>
          <a:xfrm>
            <a:off x="5970124" y="2549825"/>
            <a:ext cx="2306400" cy="1681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122" name="Google Shape;122;p19"/>
          <p:cNvSpPr txBox="1"/>
          <p:nvPr>
            <p:ph idx="4" type="subTitle"/>
          </p:nvPr>
        </p:nvSpPr>
        <p:spPr>
          <a:xfrm>
            <a:off x="867475" y="2080925"/>
            <a:ext cx="2306400" cy="4821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400"/>
              <a:buFont typeface="Bebas Neue"/>
              <a:buNone/>
              <a:defRPr sz="1800">
                <a:solidFill>
                  <a:schemeClr val="dk1"/>
                </a:solidFill>
                <a:latin typeface="Hind Vadodara SemiBold"/>
                <a:ea typeface="Hind Vadodara SemiBold"/>
                <a:cs typeface="Hind Vadodara SemiBold"/>
                <a:sym typeface="Hind Vadodara SemiBold"/>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23" name="Google Shape;123;p19"/>
          <p:cNvSpPr txBox="1"/>
          <p:nvPr>
            <p:ph idx="5" type="subTitle"/>
          </p:nvPr>
        </p:nvSpPr>
        <p:spPr>
          <a:xfrm>
            <a:off x="3418798" y="2080925"/>
            <a:ext cx="2306400" cy="4821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400"/>
              <a:buFont typeface="Bebas Neue"/>
              <a:buNone/>
              <a:defRPr sz="1800">
                <a:solidFill>
                  <a:schemeClr val="dk1"/>
                </a:solidFill>
                <a:latin typeface="Hind Vadodara SemiBold"/>
                <a:ea typeface="Hind Vadodara SemiBold"/>
                <a:cs typeface="Hind Vadodara SemiBold"/>
                <a:sym typeface="Hind Vadodara SemiBold"/>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24" name="Google Shape;124;p19"/>
          <p:cNvSpPr txBox="1"/>
          <p:nvPr>
            <p:ph idx="6" type="subTitle"/>
          </p:nvPr>
        </p:nvSpPr>
        <p:spPr>
          <a:xfrm>
            <a:off x="5970124" y="2080925"/>
            <a:ext cx="2306400" cy="4821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400"/>
              <a:buFont typeface="Bebas Neue"/>
              <a:buNone/>
              <a:defRPr sz="1800">
                <a:solidFill>
                  <a:schemeClr val="dk1"/>
                </a:solidFill>
                <a:latin typeface="Hind Vadodara SemiBold"/>
                <a:ea typeface="Hind Vadodara SemiBold"/>
                <a:cs typeface="Hind Vadodara SemiBold"/>
                <a:sym typeface="Hind Vadodara SemiBold"/>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grpSp>
        <p:nvGrpSpPr>
          <p:cNvPr id="125" name="Google Shape;125;p19"/>
          <p:cNvGrpSpPr/>
          <p:nvPr/>
        </p:nvGrpSpPr>
        <p:grpSpPr>
          <a:xfrm rot="-5400000">
            <a:off x="4190318" y="269706"/>
            <a:ext cx="866984" cy="9247619"/>
            <a:chOff x="8256749" y="-98900"/>
            <a:chExt cx="1334027" cy="5242415"/>
          </a:xfrm>
        </p:grpSpPr>
        <p:sp>
          <p:nvSpPr>
            <p:cNvPr id="126" name="Google Shape;126;p19"/>
            <p:cNvSpPr/>
            <p:nvPr/>
          </p:nvSpPr>
          <p:spPr>
            <a:xfrm rot="5400000">
              <a:off x="6369647" y="1908647"/>
              <a:ext cx="5220617" cy="1221639"/>
            </a:xfrm>
            <a:custGeom>
              <a:rect b="b" l="l" r="r" t="t"/>
              <a:pathLst>
                <a:path extrusionOk="0" h="21599" w="93934">
                  <a:moveTo>
                    <a:pt x="1" y="7901"/>
                  </a:moveTo>
                  <a:cubicBezTo>
                    <a:pt x="1" y="7901"/>
                    <a:pt x="7059" y="0"/>
                    <a:pt x="21946" y="0"/>
                  </a:cubicBezTo>
                  <a:cubicBezTo>
                    <a:pt x="42241" y="0"/>
                    <a:pt x="52080" y="14187"/>
                    <a:pt x="71153" y="16616"/>
                  </a:cubicBezTo>
                  <a:cubicBezTo>
                    <a:pt x="85712" y="18470"/>
                    <a:pt x="93933" y="13433"/>
                    <a:pt x="93933" y="13433"/>
                  </a:cubicBezTo>
                  <a:cubicBezTo>
                    <a:pt x="93933" y="13433"/>
                    <a:pt x="83450" y="21598"/>
                    <a:pt x="60977" y="19567"/>
                  </a:cubicBezTo>
                  <a:cubicBezTo>
                    <a:pt x="40034" y="17676"/>
                    <a:pt x="25215" y="3695"/>
                    <a:pt x="2" y="9172"/>
                  </a:cubicBez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 name="Google Shape;127;p19"/>
            <p:cNvSpPr/>
            <p:nvPr/>
          </p:nvSpPr>
          <p:spPr>
            <a:xfrm rot="5400000">
              <a:off x="8066520" y="3785320"/>
              <a:ext cx="1722347" cy="994042"/>
            </a:xfrm>
            <a:custGeom>
              <a:rect b="b" l="l" r="r" t="t"/>
              <a:pathLst>
                <a:path extrusionOk="0" h="17575" w="30990">
                  <a:moveTo>
                    <a:pt x="30990" y="0"/>
                  </a:moveTo>
                  <a:lnTo>
                    <a:pt x="30743" y="10494"/>
                  </a:lnTo>
                  <a:cubicBezTo>
                    <a:pt x="17887" y="17574"/>
                    <a:pt x="1" y="12076"/>
                    <a:pt x="1" y="12076"/>
                  </a:cubicBezTo>
                  <a:cubicBezTo>
                    <a:pt x="10694" y="12627"/>
                    <a:pt x="22055" y="11029"/>
                    <a:pt x="30990" y="0"/>
                  </a:cubicBezTo>
                  <a:close/>
                </a:path>
              </a:pathLst>
            </a:custGeom>
            <a:gradFill>
              <a:gsLst>
                <a:gs pos="0">
                  <a:schemeClr val="dk2"/>
                </a:gs>
                <a:gs pos="100000">
                  <a:schemeClr val="accent1"/>
                </a:gs>
              </a:gsLst>
              <a:lin ang="108014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 name="Google Shape;128;p19"/>
            <p:cNvSpPr/>
            <p:nvPr/>
          </p:nvSpPr>
          <p:spPr>
            <a:xfrm rot="5400000">
              <a:off x="6328016" y="1926190"/>
              <a:ext cx="4999641" cy="951905"/>
            </a:xfrm>
            <a:custGeom>
              <a:rect b="b" l="l" r="r" t="t"/>
              <a:pathLst>
                <a:path extrusionOk="0" h="16830" w="89958">
                  <a:moveTo>
                    <a:pt x="89958" y="10617"/>
                  </a:moveTo>
                  <a:cubicBezTo>
                    <a:pt x="83451" y="13639"/>
                    <a:pt x="74699" y="15283"/>
                    <a:pt x="62227" y="14990"/>
                  </a:cubicBezTo>
                  <a:cubicBezTo>
                    <a:pt x="46929" y="14630"/>
                    <a:pt x="34564" y="8754"/>
                    <a:pt x="21074" y="4776"/>
                  </a:cubicBezTo>
                  <a:cubicBezTo>
                    <a:pt x="7584" y="797"/>
                    <a:pt x="0" y="5757"/>
                    <a:pt x="0" y="5757"/>
                  </a:cubicBezTo>
                  <a:lnTo>
                    <a:pt x="0" y="4095"/>
                  </a:lnTo>
                  <a:cubicBezTo>
                    <a:pt x="0" y="4095"/>
                    <a:pt x="4363" y="1"/>
                    <a:pt x="14070" y="1"/>
                  </a:cubicBezTo>
                  <a:cubicBezTo>
                    <a:pt x="23775" y="1"/>
                    <a:pt x="31918" y="6216"/>
                    <a:pt x="43599" y="10065"/>
                  </a:cubicBezTo>
                  <a:cubicBezTo>
                    <a:pt x="53262" y="13247"/>
                    <a:pt x="72015" y="16829"/>
                    <a:pt x="89958" y="10617"/>
                  </a:cubicBezTo>
                  <a:close/>
                </a:path>
              </a:pathLst>
            </a:custGeom>
            <a:gradFill>
              <a:gsLst>
                <a:gs pos="0">
                  <a:schemeClr val="accent1"/>
                </a:gs>
                <a:gs pos="100000">
                  <a:schemeClr val="accent2"/>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 name="Google Shape;129;p19"/>
            <p:cNvSpPr/>
            <p:nvPr/>
          </p:nvSpPr>
          <p:spPr>
            <a:xfrm rot="5400000">
              <a:off x="6159794" y="2030578"/>
              <a:ext cx="5228564" cy="969608"/>
            </a:xfrm>
            <a:custGeom>
              <a:rect b="b" l="l" r="r" t="t"/>
              <a:pathLst>
                <a:path extrusionOk="0" h="17143" w="94077">
                  <a:moveTo>
                    <a:pt x="94077" y="7562"/>
                  </a:moveTo>
                  <a:lnTo>
                    <a:pt x="94077" y="9795"/>
                  </a:lnTo>
                  <a:cubicBezTo>
                    <a:pt x="94077" y="9795"/>
                    <a:pt x="82950" y="17103"/>
                    <a:pt x="62550" y="16625"/>
                  </a:cubicBezTo>
                  <a:cubicBezTo>
                    <a:pt x="58898" y="16539"/>
                    <a:pt x="55533" y="16181"/>
                    <a:pt x="52383" y="15644"/>
                  </a:cubicBezTo>
                  <a:cubicBezTo>
                    <a:pt x="38797" y="13337"/>
                    <a:pt x="29233" y="13907"/>
                    <a:pt x="18168" y="13240"/>
                  </a:cubicBezTo>
                  <a:cubicBezTo>
                    <a:pt x="11994" y="12868"/>
                    <a:pt x="6115" y="14657"/>
                    <a:pt x="2794" y="15935"/>
                  </a:cubicBezTo>
                  <a:cubicBezTo>
                    <a:pt x="1041" y="16609"/>
                    <a:pt x="0" y="17142"/>
                    <a:pt x="0" y="17142"/>
                  </a:cubicBezTo>
                  <a:lnTo>
                    <a:pt x="21" y="4960"/>
                  </a:lnTo>
                  <a:cubicBezTo>
                    <a:pt x="21" y="4960"/>
                    <a:pt x="7605" y="0"/>
                    <a:pt x="21094" y="3980"/>
                  </a:cubicBezTo>
                  <a:cubicBezTo>
                    <a:pt x="34584" y="7959"/>
                    <a:pt x="46949" y="13834"/>
                    <a:pt x="62248" y="14193"/>
                  </a:cubicBezTo>
                  <a:cubicBezTo>
                    <a:pt x="74719" y="14488"/>
                    <a:pt x="83471" y="12842"/>
                    <a:pt x="89977" y="9820"/>
                  </a:cubicBezTo>
                  <a:cubicBezTo>
                    <a:pt x="91455" y="9137"/>
                    <a:pt x="92816" y="8382"/>
                    <a:pt x="94077" y="7562"/>
                  </a:cubicBezTo>
                  <a:close/>
                </a:path>
              </a:pathLst>
            </a:custGeom>
            <a:gradFill>
              <a:gsLst>
                <a:gs pos="0">
                  <a:schemeClr val="dk2"/>
                </a:gs>
                <a:gs pos="100000">
                  <a:schemeClr val="lt2"/>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 name="Google Shape;130;p19"/>
            <p:cNvSpPr/>
            <p:nvPr/>
          </p:nvSpPr>
          <p:spPr>
            <a:xfrm rot="5400000">
              <a:off x="7189322" y="1124927"/>
              <a:ext cx="2754977" cy="620124"/>
            </a:xfrm>
            <a:custGeom>
              <a:rect b="b" l="l" r="r" t="t"/>
              <a:pathLst>
                <a:path extrusionOk="0" h="10964" w="49570">
                  <a:moveTo>
                    <a:pt x="49569" y="8890"/>
                  </a:moveTo>
                  <a:cubicBezTo>
                    <a:pt x="46120" y="9944"/>
                    <a:pt x="40952" y="10964"/>
                    <a:pt x="34021" y="10605"/>
                  </a:cubicBezTo>
                  <a:cubicBezTo>
                    <a:pt x="25244" y="10153"/>
                    <a:pt x="19431" y="5774"/>
                    <a:pt x="12908" y="4314"/>
                  </a:cubicBezTo>
                  <a:cubicBezTo>
                    <a:pt x="4269" y="2383"/>
                    <a:pt x="1" y="3067"/>
                    <a:pt x="1" y="3067"/>
                  </a:cubicBezTo>
                  <a:cubicBezTo>
                    <a:pt x="3323" y="1789"/>
                    <a:pt x="9200" y="1"/>
                    <a:pt x="15376" y="371"/>
                  </a:cubicBezTo>
                  <a:cubicBezTo>
                    <a:pt x="26440" y="1039"/>
                    <a:pt x="35983" y="6583"/>
                    <a:pt x="49569" y="8890"/>
                  </a:cubicBezTo>
                  <a:close/>
                </a:path>
              </a:pathLst>
            </a:cu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 name="Google Shape;131;p19"/>
            <p:cNvSpPr/>
            <p:nvPr/>
          </p:nvSpPr>
          <p:spPr>
            <a:xfrm rot="5400000">
              <a:off x="8099381" y="4398131"/>
              <a:ext cx="996227" cy="467355"/>
            </a:xfrm>
            <a:custGeom>
              <a:rect b="b" l="l" r="r" t="t"/>
              <a:pathLst>
                <a:path extrusionOk="0" h="8263" w="17925">
                  <a:moveTo>
                    <a:pt x="17924" y="6012"/>
                  </a:moveTo>
                  <a:cubicBezTo>
                    <a:pt x="13669" y="8263"/>
                    <a:pt x="8437" y="7946"/>
                    <a:pt x="4727" y="7259"/>
                  </a:cubicBezTo>
                  <a:cubicBezTo>
                    <a:pt x="1934" y="6739"/>
                    <a:pt x="1" y="6012"/>
                    <a:pt x="1" y="6012"/>
                  </a:cubicBezTo>
                  <a:cubicBezTo>
                    <a:pt x="5548" y="5294"/>
                    <a:pt x="10060" y="4007"/>
                    <a:pt x="13823" y="2259"/>
                  </a:cubicBezTo>
                  <a:cubicBezTo>
                    <a:pt x="15299" y="1575"/>
                    <a:pt x="16660" y="820"/>
                    <a:pt x="17920" y="0"/>
                  </a:cubicBezTo>
                  <a:lnTo>
                    <a:pt x="17920" y="2233"/>
                  </a:lnTo>
                  <a:close/>
                </a:path>
              </a:pathLst>
            </a:custGeom>
            <a:gradFill>
              <a:gsLst>
                <a:gs pos="0">
                  <a:schemeClr val="dk1"/>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32" name="Google Shape;132;p19"/>
          <p:cNvSpPr/>
          <p:nvPr/>
        </p:nvSpPr>
        <p:spPr>
          <a:xfrm>
            <a:off x="7501627" y="335595"/>
            <a:ext cx="1203348" cy="49329"/>
          </a:xfrm>
          <a:custGeom>
            <a:rect b="b" l="l" r="r" t="t"/>
            <a:pathLst>
              <a:path extrusionOk="0" h="3084" w="75221">
                <a:moveTo>
                  <a:pt x="75221" y="1542"/>
                </a:moveTo>
                <a:cubicBezTo>
                  <a:pt x="75221" y="2394"/>
                  <a:pt x="74531" y="3084"/>
                  <a:pt x="73679" y="3084"/>
                </a:cubicBezTo>
                <a:cubicBezTo>
                  <a:pt x="72826" y="3084"/>
                  <a:pt x="72136" y="2394"/>
                  <a:pt x="72136" y="1542"/>
                </a:cubicBezTo>
                <a:cubicBezTo>
                  <a:pt x="72136" y="691"/>
                  <a:pt x="72826" y="1"/>
                  <a:pt x="73679" y="1"/>
                </a:cubicBezTo>
                <a:cubicBezTo>
                  <a:pt x="74531" y="1"/>
                  <a:pt x="75221" y="691"/>
                  <a:pt x="75221" y="1542"/>
                </a:cubicBezTo>
                <a:close/>
                <a:moveTo>
                  <a:pt x="67012" y="111"/>
                </a:moveTo>
                <a:cubicBezTo>
                  <a:pt x="66220" y="111"/>
                  <a:pt x="65580" y="753"/>
                  <a:pt x="65580" y="1545"/>
                </a:cubicBezTo>
                <a:cubicBezTo>
                  <a:pt x="65580" y="2334"/>
                  <a:pt x="66220" y="2978"/>
                  <a:pt x="67012" y="2978"/>
                </a:cubicBezTo>
                <a:cubicBezTo>
                  <a:pt x="67802" y="2978"/>
                  <a:pt x="68445" y="2337"/>
                  <a:pt x="68445" y="1545"/>
                </a:cubicBezTo>
                <a:cubicBezTo>
                  <a:pt x="68445" y="753"/>
                  <a:pt x="67804" y="111"/>
                  <a:pt x="67012" y="111"/>
                </a:cubicBezTo>
                <a:close/>
                <a:moveTo>
                  <a:pt x="60345" y="220"/>
                </a:moveTo>
                <a:cubicBezTo>
                  <a:pt x="59616" y="220"/>
                  <a:pt x="59023" y="813"/>
                  <a:pt x="59023" y="1542"/>
                </a:cubicBezTo>
                <a:cubicBezTo>
                  <a:pt x="59023" y="2273"/>
                  <a:pt x="59616" y="2864"/>
                  <a:pt x="60345" y="2864"/>
                </a:cubicBezTo>
                <a:cubicBezTo>
                  <a:pt x="61076" y="2864"/>
                  <a:pt x="61667" y="2273"/>
                  <a:pt x="61667" y="1542"/>
                </a:cubicBezTo>
                <a:cubicBezTo>
                  <a:pt x="61667" y="813"/>
                  <a:pt x="61076" y="220"/>
                  <a:pt x="60345" y="220"/>
                </a:cubicBezTo>
                <a:close/>
                <a:moveTo>
                  <a:pt x="53676" y="329"/>
                </a:moveTo>
                <a:cubicBezTo>
                  <a:pt x="53007" y="329"/>
                  <a:pt x="52463" y="872"/>
                  <a:pt x="52463" y="1542"/>
                </a:cubicBezTo>
                <a:cubicBezTo>
                  <a:pt x="52463" y="2212"/>
                  <a:pt x="53007" y="2755"/>
                  <a:pt x="53676" y="2755"/>
                </a:cubicBezTo>
                <a:cubicBezTo>
                  <a:pt x="54346" y="2755"/>
                  <a:pt x="54889" y="2213"/>
                  <a:pt x="54889" y="1542"/>
                </a:cubicBezTo>
                <a:cubicBezTo>
                  <a:pt x="54889" y="872"/>
                  <a:pt x="54346" y="329"/>
                  <a:pt x="53676" y="329"/>
                </a:cubicBezTo>
                <a:close/>
                <a:moveTo>
                  <a:pt x="47009" y="441"/>
                </a:moveTo>
                <a:cubicBezTo>
                  <a:pt x="46402" y="441"/>
                  <a:pt x="45905" y="935"/>
                  <a:pt x="45905" y="1542"/>
                </a:cubicBezTo>
                <a:cubicBezTo>
                  <a:pt x="45905" y="2151"/>
                  <a:pt x="46399" y="2645"/>
                  <a:pt x="47009" y="2645"/>
                </a:cubicBezTo>
                <a:cubicBezTo>
                  <a:pt x="47618" y="2645"/>
                  <a:pt x="48112" y="2151"/>
                  <a:pt x="48112" y="1542"/>
                </a:cubicBezTo>
                <a:cubicBezTo>
                  <a:pt x="48113" y="935"/>
                  <a:pt x="47619" y="441"/>
                  <a:pt x="47009" y="441"/>
                </a:cubicBezTo>
                <a:close/>
                <a:moveTo>
                  <a:pt x="40344" y="550"/>
                </a:moveTo>
                <a:cubicBezTo>
                  <a:pt x="39794" y="550"/>
                  <a:pt x="39350" y="995"/>
                  <a:pt x="39350" y="1542"/>
                </a:cubicBezTo>
                <a:cubicBezTo>
                  <a:pt x="39350" y="2091"/>
                  <a:pt x="39794" y="2536"/>
                  <a:pt x="40344" y="2536"/>
                </a:cubicBezTo>
                <a:cubicBezTo>
                  <a:pt x="40891" y="2536"/>
                  <a:pt x="41336" y="2091"/>
                  <a:pt x="41336" y="1542"/>
                </a:cubicBezTo>
                <a:cubicBezTo>
                  <a:pt x="41336" y="995"/>
                  <a:pt x="40891" y="550"/>
                  <a:pt x="40344" y="550"/>
                </a:cubicBezTo>
                <a:close/>
                <a:moveTo>
                  <a:pt x="33675" y="659"/>
                </a:moveTo>
                <a:cubicBezTo>
                  <a:pt x="33185" y="659"/>
                  <a:pt x="32790" y="1054"/>
                  <a:pt x="32790" y="1542"/>
                </a:cubicBezTo>
                <a:cubicBezTo>
                  <a:pt x="32790" y="2030"/>
                  <a:pt x="33185" y="2427"/>
                  <a:pt x="33675" y="2427"/>
                </a:cubicBezTo>
                <a:cubicBezTo>
                  <a:pt x="34163" y="2427"/>
                  <a:pt x="34558" y="2030"/>
                  <a:pt x="34558" y="1542"/>
                </a:cubicBezTo>
                <a:cubicBezTo>
                  <a:pt x="34558" y="1054"/>
                  <a:pt x="34163" y="659"/>
                  <a:pt x="33675" y="659"/>
                </a:cubicBezTo>
                <a:close/>
                <a:moveTo>
                  <a:pt x="27008" y="769"/>
                </a:moveTo>
                <a:cubicBezTo>
                  <a:pt x="26579" y="769"/>
                  <a:pt x="26233" y="1117"/>
                  <a:pt x="26233" y="1542"/>
                </a:cubicBezTo>
                <a:cubicBezTo>
                  <a:pt x="26233" y="1971"/>
                  <a:pt x="26581" y="2317"/>
                  <a:pt x="27008" y="2317"/>
                </a:cubicBezTo>
                <a:cubicBezTo>
                  <a:pt x="27436" y="2317"/>
                  <a:pt x="27781" y="1969"/>
                  <a:pt x="27781" y="1542"/>
                </a:cubicBezTo>
                <a:cubicBezTo>
                  <a:pt x="27781" y="1117"/>
                  <a:pt x="27435" y="769"/>
                  <a:pt x="27008" y="769"/>
                </a:cubicBezTo>
                <a:close/>
                <a:moveTo>
                  <a:pt x="20341" y="878"/>
                </a:moveTo>
                <a:cubicBezTo>
                  <a:pt x="19975" y="878"/>
                  <a:pt x="19677" y="1176"/>
                  <a:pt x="19677" y="1542"/>
                </a:cubicBezTo>
                <a:cubicBezTo>
                  <a:pt x="19677" y="1910"/>
                  <a:pt x="19975" y="2208"/>
                  <a:pt x="20341" y="2208"/>
                </a:cubicBezTo>
                <a:cubicBezTo>
                  <a:pt x="20708" y="2208"/>
                  <a:pt x="21006" y="1910"/>
                  <a:pt x="21006" y="1542"/>
                </a:cubicBezTo>
                <a:cubicBezTo>
                  <a:pt x="21006" y="1176"/>
                  <a:pt x="20708" y="878"/>
                  <a:pt x="20341" y="878"/>
                </a:cubicBezTo>
                <a:close/>
                <a:moveTo>
                  <a:pt x="13672" y="989"/>
                </a:moveTo>
                <a:cubicBezTo>
                  <a:pt x="13365" y="989"/>
                  <a:pt x="13117" y="1237"/>
                  <a:pt x="13117" y="1545"/>
                </a:cubicBezTo>
                <a:cubicBezTo>
                  <a:pt x="13117" y="1852"/>
                  <a:pt x="13365" y="2100"/>
                  <a:pt x="13672" y="2100"/>
                </a:cubicBezTo>
                <a:cubicBezTo>
                  <a:pt x="13979" y="2100"/>
                  <a:pt x="14228" y="1852"/>
                  <a:pt x="14228" y="1545"/>
                </a:cubicBezTo>
                <a:cubicBezTo>
                  <a:pt x="14228" y="1236"/>
                  <a:pt x="13979" y="989"/>
                  <a:pt x="13672" y="989"/>
                </a:cubicBezTo>
                <a:close/>
                <a:moveTo>
                  <a:pt x="7005" y="1098"/>
                </a:moveTo>
                <a:cubicBezTo>
                  <a:pt x="6758" y="1098"/>
                  <a:pt x="6560" y="1298"/>
                  <a:pt x="6560" y="1542"/>
                </a:cubicBezTo>
                <a:cubicBezTo>
                  <a:pt x="6560" y="1789"/>
                  <a:pt x="6759" y="1988"/>
                  <a:pt x="7005" y="1988"/>
                </a:cubicBezTo>
                <a:cubicBezTo>
                  <a:pt x="7252" y="1988"/>
                  <a:pt x="7449" y="1788"/>
                  <a:pt x="7449" y="1542"/>
                </a:cubicBezTo>
                <a:cubicBezTo>
                  <a:pt x="7449" y="1298"/>
                  <a:pt x="7250" y="1098"/>
                  <a:pt x="7005" y="1098"/>
                </a:cubicBezTo>
                <a:close/>
                <a:moveTo>
                  <a:pt x="336" y="1207"/>
                </a:moveTo>
                <a:cubicBezTo>
                  <a:pt x="152" y="1207"/>
                  <a:pt x="1" y="1358"/>
                  <a:pt x="1" y="1542"/>
                </a:cubicBezTo>
                <a:cubicBezTo>
                  <a:pt x="1" y="1728"/>
                  <a:pt x="152" y="1879"/>
                  <a:pt x="336" y="1879"/>
                </a:cubicBezTo>
                <a:cubicBezTo>
                  <a:pt x="522" y="1879"/>
                  <a:pt x="673" y="1728"/>
                  <a:pt x="673" y="1542"/>
                </a:cubicBezTo>
                <a:cubicBezTo>
                  <a:pt x="673" y="1358"/>
                  <a:pt x="524" y="1207"/>
                  <a:pt x="336" y="1207"/>
                </a:cubicBezTo>
                <a:close/>
              </a:path>
            </a:pathLst>
          </a:custGeom>
          <a:gradFill>
            <a:gsLst>
              <a:gs pos="0">
                <a:schemeClr val="accent2"/>
              </a:gs>
              <a:gs pos="100000">
                <a:srgbClr val="FFFFFF">
                  <a:alpha val="0"/>
                </a:srgbClr>
              </a:gs>
            </a:gsLst>
            <a:lin ang="108014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33" name="Shape 133"/>
        <p:cNvGrpSpPr/>
        <p:nvPr/>
      </p:nvGrpSpPr>
      <p:grpSpPr>
        <a:xfrm>
          <a:off x="0" y="0"/>
          <a:ext cx="0" cy="0"/>
          <a:chOff x="0" y="0"/>
          <a:chExt cx="0" cy="0"/>
        </a:xfrm>
      </p:grpSpPr>
      <p:sp>
        <p:nvSpPr>
          <p:cNvPr id="134" name="Google Shape;134;p20"/>
          <p:cNvSpPr txBox="1"/>
          <p:nvPr>
            <p:ph type="title"/>
          </p:nvPr>
        </p:nvSpPr>
        <p:spPr>
          <a:xfrm>
            <a:off x="706250" y="1091700"/>
            <a:ext cx="4294800" cy="1063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None/>
              <a:defRPr/>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p:txBody>
      </p:sp>
      <p:sp>
        <p:nvSpPr>
          <p:cNvPr id="135" name="Google Shape;135;p20"/>
          <p:cNvSpPr txBox="1"/>
          <p:nvPr>
            <p:ph idx="1" type="subTitle"/>
          </p:nvPr>
        </p:nvSpPr>
        <p:spPr>
          <a:xfrm>
            <a:off x="706246" y="2306529"/>
            <a:ext cx="4294800" cy="22983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accent2"/>
              </a:buClr>
              <a:buSzPts val="1200"/>
              <a:buAutoNum type="arabicPeriod"/>
              <a:defRPr/>
            </a:lvl1pPr>
            <a:lvl2pPr lvl="1" algn="ctr">
              <a:lnSpc>
                <a:spcPct val="100000"/>
              </a:lnSpc>
              <a:spcBef>
                <a:spcPts val="1000"/>
              </a:spcBef>
              <a:spcAft>
                <a:spcPts val="0"/>
              </a:spcAft>
              <a:buClr>
                <a:srgbClr val="E76A28"/>
              </a:buClr>
              <a:buSzPts val="1200"/>
              <a:buFont typeface="Nunito Light"/>
              <a:buAutoNum type="alphaLcPeriod"/>
              <a:defRPr/>
            </a:lvl2pPr>
            <a:lvl3pPr lvl="2" algn="ctr">
              <a:lnSpc>
                <a:spcPct val="100000"/>
              </a:lnSpc>
              <a:spcBef>
                <a:spcPts val="0"/>
              </a:spcBef>
              <a:spcAft>
                <a:spcPts val="0"/>
              </a:spcAft>
              <a:buClr>
                <a:srgbClr val="E76A28"/>
              </a:buClr>
              <a:buSzPts val="1200"/>
              <a:buFont typeface="Nunito Light"/>
              <a:buAutoNum type="romanLcPeriod"/>
              <a:defRPr/>
            </a:lvl3pPr>
            <a:lvl4pPr lvl="3" algn="ctr">
              <a:lnSpc>
                <a:spcPct val="100000"/>
              </a:lnSpc>
              <a:spcBef>
                <a:spcPts val="0"/>
              </a:spcBef>
              <a:spcAft>
                <a:spcPts val="0"/>
              </a:spcAft>
              <a:buClr>
                <a:srgbClr val="E76A28"/>
              </a:buClr>
              <a:buSzPts val="1200"/>
              <a:buFont typeface="Nunito Light"/>
              <a:buAutoNum type="arabicPeriod"/>
              <a:defRPr/>
            </a:lvl4pPr>
            <a:lvl5pPr lvl="4" algn="ctr">
              <a:lnSpc>
                <a:spcPct val="100000"/>
              </a:lnSpc>
              <a:spcBef>
                <a:spcPts val="0"/>
              </a:spcBef>
              <a:spcAft>
                <a:spcPts val="0"/>
              </a:spcAft>
              <a:buClr>
                <a:srgbClr val="E76A28"/>
              </a:buClr>
              <a:buSzPts val="1200"/>
              <a:buFont typeface="Nunito Light"/>
              <a:buAutoNum type="alphaLcPeriod"/>
              <a:defRPr/>
            </a:lvl5pPr>
            <a:lvl6pPr lvl="5" algn="ctr">
              <a:lnSpc>
                <a:spcPct val="100000"/>
              </a:lnSpc>
              <a:spcBef>
                <a:spcPts val="0"/>
              </a:spcBef>
              <a:spcAft>
                <a:spcPts val="0"/>
              </a:spcAft>
              <a:buClr>
                <a:srgbClr val="999999"/>
              </a:buClr>
              <a:buSzPts val="1200"/>
              <a:buFont typeface="Nunito Light"/>
              <a:buAutoNum type="romanLcPeriod"/>
              <a:defRPr/>
            </a:lvl6pPr>
            <a:lvl7pPr lvl="6" algn="ctr">
              <a:lnSpc>
                <a:spcPct val="100000"/>
              </a:lnSpc>
              <a:spcBef>
                <a:spcPts val="0"/>
              </a:spcBef>
              <a:spcAft>
                <a:spcPts val="0"/>
              </a:spcAft>
              <a:buClr>
                <a:srgbClr val="999999"/>
              </a:buClr>
              <a:buSzPts val="1200"/>
              <a:buFont typeface="Nunito Light"/>
              <a:buAutoNum type="arabicPeriod"/>
              <a:defRPr/>
            </a:lvl7pPr>
            <a:lvl8pPr lvl="7" algn="ctr">
              <a:lnSpc>
                <a:spcPct val="100000"/>
              </a:lnSpc>
              <a:spcBef>
                <a:spcPts val="0"/>
              </a:spcBef>
              <a:spcAft>
                <a:spcPts val="0"/>
              </a:spcAft>
              <a:buClr>
                <a:srgbClr val="999999"/>
              </a:buClr>
              <a:buSzPts val="1200"/>
              <a:buFont typeface="Nunito Light"/>
              <a:buAutoNum type="alphaLcPeriod"/>
              <a:defRPr/>
            </a:lvl8pPr>
            <a:lvl9pPr lvl="8" algn="ctr">
              <a:lnSpc>
                <a:spcPct val="100000"/>
              </a:lnSpc>
              <a:spcBef>
                <a:spcPts val="0"/>
              </a:spcBef>
              <a:spcAft>
                <a:spcPts val="0"/>
              </a:spcAft>
              <a:buClr>
                <a:srgbClr val="999999"/>
              </a:buClr>
              <a:buSzPts val="1200"/>
              <a:buFont typeface="Nunito Light"/>
              <a:buAutoNum type="romanLcPeriod"/>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5">
    <p:spTree>
      <p:nvGrpSpPr>
        <p:cNvPr id="136" name="Shape 136"/>
        <p:cNvGrpSpPr/>
        <p:nvPr/>
      </p:nvGrpSpPr>
      <p:grpSpPr>
        <a:xfrm>
          <a:off x="0" y="0"/>
          <a:ext cx="0" cy="0"/>
          <a:chOff x="0" y="0"/>
          <a:chExt cx="0" cy="0"/>
        </a:xfrm>
      </p:grpSpPr>
      <p:sp>
        <p:nvSpPr>
          <p:cNvPr id="137" name="Google Shape;137;p21"/>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p:txBody>
      </p:sp>
      <p:sp>
        <p:nvSpPr>
          <p:cNvPr id="138" name="Google Shape;138;p21"/>
          <p:cNvSpPr txBox="1"/>
          <p:nvPr>
            <p:ph idx="1" type="subTitle"/>
          </p:nvPr>
        </p:nvSpPr>
        <p:spPr>
          <a:xfrm>
            <a:off x="711569" y="1659425"/>
            <a:ext cx="3127200" cy="12078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139" name="Google Shape;139;p21"/>
          <p:cNvSpPr txBox="1"/>
          <p:nvPr>
            <p:ph idx="2" type="subTitle"/>
          </p:nvPr>
        </p:nvSpPr>
        <p:spPr>
          <a:xfrm>
            <a:off x="5302368" y="1659425"/>
            <a:ext cx="3127200" cy="1207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140" name="Google Shape;140;p21"/>
          <p:cNvSpPr txBox="1"/>
          <p:nvPr>
            <p:ph idx="3" type="subTitle"/>
          </p:nvPr>
        </p:nvSpPr>
        <p:spPr>
          <a:xfrm>
            <a:off x="711569" y="3396200"/>
            <a:ext cx="3127200" cy="12078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141" name="Google Shape;141;p21"/>
          <p:cNvSpPr txBox="1"/>
          <p:nvPr>
            <p:ph idx="4" type="subTitle"/>
          </p:nvPr>
        </p:nvSpPr>
        <p:spPr>
          <a:xfrm>
            <a:off x="5302368" y="3396200"/>
            <a:ext cx="3127200" cy="1207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142" name="Google Shape;142;p21"/>
          <p:cNvSpPr txBox="1"/>
          <p:nvPr>
            <p:ph idx="5" type="subTitle"/>
          </p:nvPr>
        </p:nvSpPr>
        <p:spPr>
          <a:xfrm>
            <a:off x="711570" y="1242775"/>
            <a:ext cx="3127200" cy="4662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SzPts val="2400"/>
              <a:buFont typeface="Bebas Neue"/>
              <a:buNone/>
              <a:defRPr sz="1800">
                <a:solidFill>
                  <a:schemeClr val="dk1"/>
                </a:solidFill>
                <a:latin typeface="Hind Vadodara SemiBold"/>
                <a:ea typeface="Hind Vadodara SemiBold"/>
                <a:cs typeface="Hind Vadodara SemiBold"/>
                <a:sym typeface="Hind Vadodara SemiBold"/>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43" name="Google Shape;143;p21"/>
          <p:cNvSpPr txBox="1"/>
          <p:nvPr>
            <p:ph idx="6" type="subTitle"/>
          </p:nvPr>
        </p:nvSpPr>
        <p:spPr>
          <a:xfrm>
            <a:off x="711570" y="2979675"/>
            <a:ext cx="3127200" cy="4662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SzPts val="2400"/>
              <a:buFont typeface="Bebas Neue"/>
              <a:buNone/>
              <a:defRPr sz="1800">
                <a:solidFill>
                  <a:schemeClr val="dk1"/>
                </a:solidFill>
                <a:latin typeface="Hind Vadodara SemiBold"/>
                <a:ea typeface="Hind Vadodara SemiBold"/>
                <a:cs typeface="Hind Vadodara SemiBold"/>
                <a:sym typeface="Hind Vadodara SemiBold"/>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44" name="Google Shape;144;p21"/>
          <p:cNvSpPr txBox="1"/>
          <p:nvPr>
            <p:ph idx="7" type="subTitle"/>
          </p:nvPr>
        </p:nvSpPr>
        <p:spPr>
          <a:xfrm>
            <a:off x="5302342" y="1242775"/>
            <a:ext cx="3127200" cy="46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Font typeface="Bebas Neue"/>
              <a:buNone/>
              <a:defRPr sz="1800">
                <a:solidFill>
                  <a:schemeClr val="dk1"/>
                </a:solidFill>
                <a:latin typeface="Hind Vadodara SemiBold"/>
                <a:ea typeface="Hind Vadodara SemiBold"/>
                <a:cs typeface="Hind Vadodara SemiBold"/>
                <a:sym typeface="Hind Vadodara SemiBold"/>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45" name="Google Shape;145;p21"/>
          <p:cNvSpPr txBox="1"/>
          <p:nvPr>
            <p:ph idx="8" type="subTitle"/>
          </p:nvPr>
        </p:nvSpPr>
        <p:spPr>
          <a:xfrm>
            <a:off x="5302342" y="2979675"/>
            <a:ext cx="3127200" cy="46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Font typeface="Bebas Neue"/>
              <a:buNone/>
              <a:defRPr sz="1800">
                <a:solidFill>
                  <a:schemeClr val="dk1"/>
                </a:solidFill>
                <a:latin typeface="Hind Vadodara SemiBold"/>
                <a:ea typeface="Hind Vadodara SemiBold"/>
                <a:cs typeface="Hind Vadodara SemiBold"/>
                <a:sym typeface="Hind Vadodara SemiBold"/>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grpSp>
        <p:nvGrpSpPr>
          <p:cNvPr id="146" name="Google Shape;146;p21"/>
          <p:cNvGrpSpPr/>
          <p:nvPr/>
        </p:nvGrpSpPr>
        <p:grpSpPr>
          <a:xfrm>
            <a:off x="4254724" y="2829824"/>
            <a:ext cx="5651265" cy="5505952"/>
            <a:chOff x="1746374" y="2829824"/>
            <a:chExt cx="5651265" cy="5505952"/>
          </a:xfrm>
        </p:grpSpPr>
        <p:sp>
          <p:nvSpPr>
            <p:cNvPr id="147" name="Google Shape;147;p21"/>
            <p:cNvSpPr/>
            <p:nvPr/>
          </p:nvSpPr>
          <p:spPr>
            <a:xfrm flipH="1" rot="-237093">
              <a:off x="2860546" y="4742093"/>
              <a:ext cx="3057302" cy="1068048"/>
            </a:xfrm>
            <a:custGeom>
              <a:rect b="b" l="l" r="r" t="t"/>
              <a:pathLst>
                <a:path extrusionOk="0" h="32858" w="94057">
                  <a:moveTo>
                    <a:pt x="94055" y="7333"/>
                  </a:moveTo>
                  <a:cubicBezTo>
                    <a:pt x="94055" y="7333"/>
                    <a:pt x="86997" y="0"/>
                    <a:pt x="72110" y="0"/>
                  </a:cubicBezTo>
                  <a:cubicBezTo>
                    <a:pt x="51815" y="0"/>
                    <a:pt x="41853" y="23807"/>
                    <a:pt x="22781" y="27321"/>
                  </a:cubicBezTo>
                  <a:cubicBezTo>
                    <a:pt x="8222" y="30003"/>
                    <a:pt x="1" y="22716"/>
                    <a:pt x="1" y="22716"/>
                  </a:cubicBezTo>
                  <a:cubicBezTo>
                    <a:pt x="1" y="22716"/>
                    <a:pt x="8817" y="32858"/>
                    <a:pt x="24728" y="30503"/>
                  </a:cubicBezTo>
                  <a:cubicBezTo>
                    <a:pt x="45648" y="27402"/>
                    <a:pt x="68843" y="1245"/>
                    <a:pt x="94057" y="9169"/>
                  </a:cubicBezTo>
                  <a:close/>
                </a:path>
              </a:pathLst>
            </a:custGeom>
            <a:gradFill>
              <a:gsLst>
                <a:gs pos="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 name="Google Shape;148;p21"/>
            <p:cNvSpPr/>
            <p:nvPr/>
          </p:nvSpPr>
          <p:spPr>
            <a:xfrm flipH="1" rot="-237093">
              <a:off x="2853739" y="4790183"/>
              <a:ext cx="3057302" cy="1081505"/>
            </a:xfrm>
            <a:custGeom>
              <a:rect b="b" l="l" r="r" t="t"/>
              <a:pathLst>
                <a:path extrusionOk="0" h="33272" w="94057">
                  <a:moveTo>
                    <a:pt x="1" y="9949"/>
                  </a:moveTo>
                  <a:lnTo>
                    <a:pt x="1" y="21015"/>
                  </a:lnTo>
                  <a:cubicBezTo>
                    <a:pt x="1263" y="22200"/>
                    <a:pt x="2623" y="23293"/>
                    <a:pt x="4098" y="24284"/>
                  </a:cubicBezTo>
                  <a:cubicBezTo>
                    <a:pt x="22040" y="33271"/>
                    <a:pt x="40794" y="28087"/>
                    <a:pt x="50458" y="23482"/>
                  </a:cubicBezTo>
                  <a:cubicBezTo>
                    <a:pt x="62138" y="17916"/>
                    <a:pt x="70281" y="8923"/>
                    <a:pt x="79987" y="8923"/>
                  </a:cubicBezTo>
                  <a:cubicBezTo>
                    <a:pt x="89695" y="8923"/>
                    <a:pt x="94057" y="14845"/>
                    <a:pt x="94057" y="14845"/>
                  </a:cubicBezTo>
                  <a:lnTo>
                    <a:pt x="94057" y="5414"/>
                  </a:lnTo>
                  <a:cubicBezTo>
                    <a:pt x="94057" y="5414"/>
                    <a:pt x="79825" y="1"/>
                    <a:pt x="66335" y="5016"/>
                  </a:cubicBezTo>
                  <a:cubicBezTo>
                    <a:pt x="52845" y="10033"/>
                    <a:pt x="39016" y="20659"/>
                    <a:pt x="30157" y="21316"/>
                  </a:cubicBezTo>
                  <a:cubicBezTo>
                    <a:pt x="30157" y="21316"/>
                    <a:pt x="13062" y="27040"/>
                    <a:pt x="1" y="9949"/>
                  </a:cubicBezTo>
                  <a:close/>
                </a:path>
              </a:pathLst>
            </a:custGeom>
            <a:gradFill>
              <a:gsLst>
                <a:gs pos="0">
                  <a:schemeClr val="accent1"/>
                </a:gs>
                <a:gs pos="100000">
                  <a:schemeClr val="accent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 name="Google Shape;149;p21"/>
            <p:cNvSpPr/>
            <p:nvPr/>
          </p:nvSpPr>
          <p:spPr>
            <a:xfrm flipH="1" rot="-662469">
              <a:off x="2175361" y="4839544"/>
              <a:ext cx="2923976" cy="791423"/>
            </a:xfrm>
            <a:custGeom>
              <a:rect b="b" l="l" r="r" t="t"/>
              <a:pathLst>
                <a:path extrusionOk="0" h="24348" w="89957">
                  <a:moveTo>
                    <a:pt x="1" y="15360"/>
                  </a:moveTo>
                  <a:cubicBezTo>
                    <a:pt x="6506" y="19730"/>
                    <a:pt x="15258" y="22110"/>
                    <a:pt x="27730" y="21686"/>
                  </a:cubicBezTo>
                  <a:cubicBezTo>
                    <a:pt x="43028" y="21167"/>
                    <a:pt x="55393" y="12666"/>
                    <a:pt x="68883" y="6909"/>
                  </a:cubicBezTo>
                  <a:cubicBezTo>
                    <a:pt x="82373" y="1152"/>
                    <a:pt x="89957" y="8328"/>
                    <a:pt x="89957" y="8328"/>
                  </a:cubicBezTo>
                  <a:lnTo>
                    <a:pt x="89957" y="5924"/>
                  </a:lnTo>
                  <a:cubicBezTo>
                    <a:pt x="89957" y="5924"/>
                    <a:pt x="85595" y="0"/>
                    <a:pt x="75887" y="0"/>
                  </a:cubicBezTo>
                  <a:cubicBezTo>
                    <a:pt x="66181" y="0"/>
                    <a:pt x="58039" y="8992"/>
                    <a:pt x="46358" y="14561"/>
                  </a:cubicBezTo>
                  <a:cubicBezTo>
                    <a:pt x="36695" y="19163"/>
                    <a:pt x="17940" y="24347"/>
                    <a:pt x="1" y="15360"/>
                  </a:cubicBezTo>
                  <a:close/>
                </a:path>
              </a:pathLst>
            </a:custGeom>
            <a:gradFill>
              <a:gsLst>
                <a:gs pos="0">
                  <a:schemeClr val="dk2"/>
                </a:gs>
                <a:gs pos="100000">
                  <a:schemeClr val="accent1"/>
                </a:gs>
              </a:gsLst>
              <a:lin ang="10800025"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50" name="Google Shape;150;p21"/>
            <p:cNvGrpSpPr/>
            <p:nvPr/>
          </p:nvGrpSpPr>
          <p:grpSpPr>
            <a:xfrm rot="-2093533">
              <a:off x="2422206" y="3725739"/>
              <a:ext cx="4299600" cy="3714121"/>
              <a:chOff x="-29247" y="2469214"/>
              <a:chExt cx="6218762" cy="5371949"/>
            </a:xfrm>
          </p:grpSpPr>
          <p:sp>
            <p:nvSpPr>
              <p:cNvPr id="151" name="Google Shape;151;p21"/>
              <p:cNvSpPr/>
              <p:nvPr/>
            </p:nvSpPr>
            <p:spPr>
              <a:xfrm flipH="1" rot="3713699">
                <a:off x="470898" y="3202861"/>
                <a:ext cx="2413944" cy="2236525"/>
              </a:xfrm>
              <a:custGeom>
                <a:rect b="b" l="l" r="r" t="t"/>
                <a:pathLst>
                  <a:path extrusionOk="0" h="25246" w="30158">
                    <a:moveTo>
                      <a:pt x="1" y="1"/>
                    </a:moveTo>
                    <a:lnTo>
                      <a:pt x="1" y="8153"/>
                    </a:lnTo>
                    <a:cubicBezTo>
                      <a:pt x="13062" y="25245"/>
                      <a:pt x="30157" y="19520"/>
                      <a:pt x="30157" y="19520"/>
                    </a:cubicBezTo>
                    <a:cubicBezTo>
                      <a:pt x="19464" y="20316"/>
                      <a:pt x="8936" y="15957"/>
                      <a:pt x="1" y="1"/>
                    </a:cubicBezTo>
                    <a:close/>
                  </a:path>
                </a:pathLst>
              </a:custGeom>
              <a:gradFill>
                <a:gsLst>
                  <a:gs pos="0">
                    <a:schemeClr val="accent1"/>
                  </a:gs>
                  <a:gs pos="100000">
                    <a:schemeClr val="accent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52" name="Google Shape;152;p21"/>
              <p:cNvGrpSpPr/>
              <p:nvPr/>
            </p:nvGrpSpPr>
            <p:grpSpPr>
              <a:xfrm rot="10800000">
                <a:off x="-29247" y="2469214"/>
                <a:ext cx="6218762" cy="5371949"/>
                <a:chOff x="7043621" y="-674326"/>
                <a:chExt cx="2474046" cy="2137154"/>
              </a:xfrm>
            </p:grpSpPr>
            <p:sp>
              <p:nvSpPr>
                <p:cNvPr id="153" name="Google Shape;153;p21"/>
                <p:cNvSpPr/>
                <p:nvPr/>
              </p:nvSpPr>
              <p:spPr>
                <a:xfrm rot="-9157636">
                  <a:off x="7244976" y="197157"/>
                  <a:ext cx="1769141" cy="567391"/>
                </a:xfrm>
                <a:custGeom>
                  <a:rect b="b" l="l" r="r" t="t"/>
                  <a:pathLst>
                    <a:path extrusionOk="0" h="15861" w="49568">
                      <a:moveTo>
                        <a:pt x="1" y="12860"/>
                      </a:moveTo>
                      <a:cubicBezTo>
                        <a:pt x="3450" y="14384"/>
                        <a:pt x="8617" y="15860"/>
                        <a:pt x="15549" y="15341"/>
                      </a:cubicBezTo>
                      <a:cubicBezTo>
                        <a:pt x="24324" y="14685"/>
                        <a:pt x="30139" y="8350"/>
                        <a:pt x="36662" y="6241"/>
                      </a:cubicBezTo>
                      <a:cubicBezTo>
                        <a:pt x="45301" y="3447"/>
                        <a:pt x="49568" y="4439"/>
                        <a:pt x="49568" y="4439"/>
                      </a:cubicBezTo>
                      <a:cubicBezTo>
                        <a:pt x="46246" y="2588"/>
                        <a:pt x="40370" y="1"/>
                        <a:pt x="34193" y="538"/>
                      </a:cubicBezTo>
                      <a:cubicBezTo>
                        <a:pt x="23130" y="1503"/>
                        <a:pt x="13586" y="9524"/>
                        <a:pt x="1" y="12860"/>
                      </a:cubicBezTo>
                      <a:close/>
                    </a:path>
                  </a:pathLst>
                </a:custGeom>
                <a:gradFill>
                  <a:gsLst>
                    <a:gs pos="0">
                      <a:schemeClr val="dk1"/>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 name="Google Shape;154;p21"/>
                <p:cNvSpPr/>
                <p:nvPr/>
              </p:nvSpPr>
              <p:spPr>
                <a:xfrm rot="-8671978">
                  <a:off x="7063963" y="22691"/>
                  <a:ext cx="2372358" cy="828763"/>
                </a:xfrm>
                <a:custGeom>
                  <a:rect b="b" l="l" r="r" t="t"/>
                  <a:pathLst>
                    <a:path extrusionOk="0" h="32858" w="94057">
                      <a:moveTo>
                        <a:pt x="94055" y="7333"/>
                      </a:moveTo>
                      <a:cubicBezTo>
                        <a:pt x="94055" y="7333"/>
                        <a:pt x="86997" y="0"/>
                        <a:pt x="72110" y="0"/>
                      </a:cubicBezTo>
                      <a:cubicBezTo>
                        <a:pt x="51815" y="0"/>
                        <a:pt x="41853" y="23807"/>
                        <a:pt x="22781" y="27321"/>
                      </a:cubicBezTo>
                      <a:cubicBezTo>
                        <a:pt x="8222" y="30003"/>
                        <a:pt x="1" y="22716"/>
                        <a:pt x="1" y="22716"/>
                      </a:cubicBezTo>
                      <a:cubicBezTo>
                        <a:pt x="1" y="22716"/>
                        <a:pt x="8817" y="32858"/>
                        <a:pt x="24728" y="30503"/>
                      </a:cubicBezTo>
                      <a:cubicBezTo>
                        <a:pt x="45648" y="27402"/>
                        <a:pt x="68843" y="1245"/>
                        <a:pt x="94057" y="9169"/>
                      </a:cubicBezTo>
                      <a:close/>
                    </a:path>
                  </a:pathLst>
                </a:custGeom>
                <a:gradFill>
                  <a:gsLst>
                    <a:gs pos="0">
                      <a:schemeClr val="dk2"/>
                    </a:gs>
                    <a:gs pos="100000">
                      <a:schemeClr val="lt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 name="Google Shape;155;p21"/>
                <p:cNvSpPr/>
                <p:nvPr/>
              </p:nvSpPr>
              <p:spPr>
                <a:xfrm rot="-8671978">
                  <a:off x="7121937" y="-63922"/>
                  <a:ext cx="2372358" cy="839205"/>
                </a:xfrm>
                <a:custGeom>
                  <a:rect b="b" l="l" r="r" t="t"/>
                  <a:pathLst>
                    <a:path extrusionOk="0" h="33272" w="94057">
                      <a:moveTo>
                        <a:pt x="1" y="9949"/>
                      </a:moveTo>
                      <a:lnTo>
                        <a:pt x="1" y="21015"/>
                      </a:lnTo>
                      <a:cubicBezTo>
                        <a:pt x="1263" y="22200"/>
                        <a:pt x="2623" y="23293"/>
                        <a:pt x="4098" y="24284"/>
                      </a:cubicBezTo>
                      <a:cubicBezTo>
                        <a:pt x="22040" y="33271"/>
                        <a:pt x="40794" y="28087"/>
                        <a:pt x="50458" y="23482"/>
                      </a:cubicBezTo>
                      <a:cubicBezTo>
                        <a:pt x="62138" y="17916"/>
                        <a:pt x="70281" y="8923"/>
                        <a:pt x="79987" y="8923"/>
                      </a:cubicBezTo>
                      <a:cubicBezTo>
                        <a:pt x="89695" y="8923"/>
                        <a:pt x="94057" y="14845"/>
                        <a:pt x="94057" y="14845"/>
                      </a:cubicBezTo>
                      <a:lnTo>
                        <a:pt x="94057" y="5414"/>
                      </a:lnTo>
                      <a:cubicBezTo>
                        <a:pt x="94057" y="5414"/>
                        <a:pt x="79825" y="1"/>
                        <a:pt x="66335" y="5016"/>
                      </a:cubicBezTo>
                      <a:cubicBezTo>
                        <a:pt x="52845" y="10033"/>
                        <a:pt x="39016" y="20659"/>
                        <a:pt x="30157" y="21316"/>
                      </a:cubicBezTo>
                      <a:cubicBezTo>
                        <a:pt x="30157" y="21316"/>
                        <a:pt x="13062" y="27040"/>
                        <a:pt x="1" y="9949"/>
                      </a:cubicBezTo>
                      <a:close/>
                    </a:path>
                  </a:pathLst>
                </a:custGeom>
                <a:gradFill>
                  <a:gsLst>
                    <a:gs pos="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grpSp>
        <p:nvGrpSpPr>
          <p:cNvPr id="156" name="Google Shape;156;p21"/>
          <p:cNvGrpSpPr/>
          <p:nvPr/>
        </p:nvGrpSpPr>
        <p:grpSpPr>
          <a:xfrm>
            <a:off x="-778561" y="-3040826"/>
            <a:ext cx="5660633" cy="5529038"/>
            <a:chOff x="-778561" y="-3040826"/>
            <a:chExt cx="5660633" cy="5529038"/>
          </a:xfrm>
        </p:grpSpPr>
        <p:sp>
          <p:nvSpPr>
            <p:cNvPr id="157" name="Google Shape;157;p21"/>
            <p:cNvSpPr/>
            <p:nvPr/>
          </p:nvSpPr>
          <p:spPr>
            <a:xfrm flipH="1" rot="10079504">
              <a:off x="960666" y="-513163"/>
              <a:ext cx="3057206" cy="1068026"/>
            </a:xfrm>
            <a:custGeom>
              <a:rect b="b" l="l" r="r" t="t"/>
              <a:pathLst>
                <a:path extrusionOk="0" h="32858" w="94057">
                  <a:moveTo>
                    <a:pt x="94055" y="7333"/>
                  </a:moveTo>
                  <a:cubicBezTo>
                    <a:pt x="94055" y="7333"/>
                    <a:pt x="86997" y="0"/>
                    <a:pt x="72110" y="0"/>
                  </a:cubicBezTo>
                  <a:cubicBezTo>
                    <a:pt x="51815" y="0"/>
                    <a:pt x="41853" y="23807"/>
                    <a:pt x="22781" y="27321"/>
                  </a:cubicBezTo>
                  <a:cubicBezTo>
                    <a:pt x="8222" y="30003"/>
                    <a:pt x="1" y="22716"/>
                    <a:pt x="1" y="22716"/>
                  </a:cubicBezTo>
                  <a:cubicBezTo>
                    <a:pt x="1" y="22716"/>
                    <a:pt x="8817" y="32858"/>
                    <a:pt x="24728" y="30503"/>
                  </a:cubicBezTo>
                  <a:cubicBezTo>
                    <a:pt x="45648" y="27402"/>
                    <a:pt x="68843" y="1245"/>
                    <a:pt x="94057" y="9169"/>
                  </a:cubicBezTo>
                  <a:close/>
                </a:path>
              </a:pathLst>
            </a:custGeom>
            <a:gradFill>
              <a:gsLst>
                <a:gs pos="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 name="Google Shape;158;p21"/>
            <p:cNvSpPr/>
            <p:nvPr/>
          </p:nvSpPr>
          <p:spPr>
            <a:xfrm flipH="1" rot="10079504">
              <a:off x="933870" y="-645847"/>
              <a:ext cx="3057206" cy="1081482"/>
            </a:xfrm>
            <a:custGeom>
              <a:rect b="b" l="l" r="r" t="t"/>
              <a:pathLst>
                <a:path extrusionOk="0" h="33272" w="94057">
                  <a:moveTo>
                    <a:pt x="1" y="9949"/>
                  </a:moveTo>
                  <a:lnTo>
                    <a:pt x="1" y="21015"/>
                  </a:lnTo>
                  <a:cubicBezTo>
                    <a:pt x="1263" y="22200"/>
                    <a:pt x="2623" y="23293"/>
                    <a:pt x="4098" y="24284"/>
                  </a:cubicBezTo>
                  <a:cubicBezTo>
                    <a:pt x="22040" y="33271"/>
                    <a:pt x="40794" y="28087"/>
                    <a:pt x="50458" y="23482"/>
                  </a:cubicBezTo>
                  <a:cubicBezTo>
                    <a:pt x="62138" y="17916"/>
                    <a:pt x="70281" y="8923"/>
                    <a:pt x="79987" y="8923"/>
                  </a:cubicBezTo>
                  <a:cubicBezTo>
                    <a:pt x="89695" y="8923"/>
                    <a:pt x="94057" y="14845"/>
                    <a:pt x="94057" y="14845"/>
                  </a:cubicBezTo>
                  <a:lnTo>
                    <a:pt x="94057" y="5414"/>
                  </a:lnTo>
                  <a:cubicBezTo>
                    <a:pt x="94057" y="5414"/>
                    <a:pt x="79825" y="1"/>
                    <a:pt x="66335" y="5016"/>
                  </a:cubicBezTo>
                  <a:cubicBezTo>
                    <a:pt x="52845" y="10033"/>
                    <a:pt x="39016" y="20659"/>
                    <a:pt x="30157" y="21316"/>
                  </a:cubicBezTo>
                  <a:cubicBezTo>
                    <a:pt x="30157" y="21316"/>
                    <a:pt x="13062" y="27040"/>
                    <a:pt x="1" y="9949"/>
                  </a:cubicBezTo>
                  <a:close/>
                </a:path>
              </a:pathLst>
            </a:custGeom>
            <a:gradFill>
              <a:gsLst>
                <a:gs pos="0">
                  <a:schemeClr val="accent1"/>
                </a:gs>
                <a:gs pos="100000">
                  <a:schemeClr val="accent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 name="Google Shape;159;p21"/>
            <p:cNvSpPr/>
            <p:nvPr/>
          </p:nvSpPr>
          <p:spPr>
            <a:xfrm flipH="1" rot="10079504">
              <a:off x="1035501" y="-656524"/>
              <a:ext cx="2923941" cy="791414"/>
            </a:xfrm>
            <a:custGeom>
              <a:rect b="b" l="l" r="r" t="t"/>
              <a:pathLst>
                <a:path extrusionOk="0" h="24348" w="89957">
                  <a:moveTo>
                    <a:pt x="1" y="15360"/>
                  </a:moveTo>
                  <a:cubicBezTo>
                    <a:pt x="6506" y="19730"/>
                    <a:pt x="15258" y="22110"/>
                    <a:pt x="27730" y="21686"/>
                  </a:cubicBezTo>
                  <a:cubicBezTo>
                    <a:pt x="43028" y="21167"/>
                    <a:pt x="55393" y="12666"/>
                    <a:pt x="68883" y="6909"/>
                  </a:cubicBezTo>
                  <a:cubicBezTo>
                    <a:pt x="82373" y="1152"/>
                    <a:pt x="89957" y="8328"/>
                    <a:pt x="89957" y="8328"/>
                  </a:cubicBezTo>
                  <a:lnTo>
                    <a:pt x="89957" y="5924"/>
                  </a:lnTo>
                  <a:cubicBezTo>
                    <a:pt x="89957" y="5924"/>
                    <a:pt x="85595" y="0"/>
                    <a:pt x="75887" y="0"/>
                  </a:cubicBezTo>
                  <a:cubicBezTo>
                    <a:pt x="66181" y="0"/>
                    <a:pt x="58039" y="8992"/>
                    <a:pt x="46358" y="14561"/>
                  </a:cubicBezTo>
                  <a:cubicBezTo>
                    <a:pt x="36695" y="19163"/>
                    <a:pt x="17940" y="24347"/>
                    <a:pt x="1" y="15360"/>
                  </a:cubicBezTo>
                  <a:close/>
                </a:path>
              </a:pathLst>
            </a:custGeom>
            <a:gradFill>
              <a:gsLst>
                <a:gs pos="0">
                  <a:schemeClr val="dk2"/>
                </a:gs>
                <a:gs pos="100000">
                  <a:schemeClr val="accent1"/>
                </a:gs>
              </a:gsLst>
              <a:lin ang="10800025"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60" name="Google Shape;160;p21"/>
            <p:cNvGrpSpPr/>
            <p:nvPr/>
          </p:nvGrpSpPr>
          <p:grpSpPr>
            <a:xfrm rot="8648666">
              <a:off x="-98158" y="-2133465"/>
              <a:ext cx="4299828" cy="3714317"/>
              <a:chOff x="-29247" y="2469214"/>
              <a:chExt cx="6218762" cy="5371949"/>
            </a:xfrm>
          </p:grpSpPr>
          <p:sp>
            <p:nvSpPr>
              <p:cNvPr id="161" name="Google Shape;161;p21"/>
              <p:cNvSpPr/>
              <p:nvPr/>
            </p:nvSpPr>
            <p:spPr>
              <a:xfrm flipH="1" rot="3713699">
                <a:off x="470898" y="3202861"/>
                <a:ext cx="2413944" cy="2236525"/>
              </a:xfrm>
              <a:custGeom>
                <a:rect b="b" l="l" r="r" t="t"/>
                <a:pathLst>
                  <a:path extrusionOk="0" h="25246" w="30158">
                    <a:moveTo>
                      <a:pt x="1" y="1"/>
                    </a:moveTo>
                    <a:lnTo>
                      <a:pt x="1" y="8153"/>
                    </a:lnTo>
                    <a:cubicBezTo>
                      <a:pt x="13062" y="25245"/>
                      <a:pt x="30157" y="19520"/>
                      <a:pt x="30157" y="19520"/>
                    </a:cubicBezTo>
                    <a:cubicBezTo>
                      <a:pt x="19464" y="20316"/>
                      <a:pt x="8936" y="15957"/>
                      <a:pt x="1" y="1"/>
                    </a:cubicBezTo>
                    <a:close/>
                  </a:path>
                </a:pathLst>
              </a:custGeom>
              <a:gradFill>
                <a:gsLst>
                  <a:gs pos="0">
                    <a:schemeClr val="accent1"/>
                  </a:gs>
                  <a:gs pos="100000">
                    <a:schemeClr val="accent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62" name="Google Shape;162;p21"/>
              <p:cNvGrpSpPr/>
              <p:nvPr/>
            </p:nvGrpSpPr>
            <p:grpSpPr>
              <a:xfrm rot="10800000">
                <a:off x="-29247" y="2469214"/>
                <a:ext cx="6218762" cy="5371949"/>
                <a:chOff x="7043621" y="-674326"/>
                <a:chExt cx="2474046" cy="2137154"/>
              </a:xfrm>
            </p:grpSpPr>
            <p:sp>
              <p:nvSpPr>
                <p:cNvPr id="163" name="Google Shape;163;p21"/>
                <p:cNvSpPr/>
                <p:nvPr/>
              </p:nvSpPr>
              <p:spPr>
                <a:xfrm rot="-9157636">
                  <a:off x="7244976" y="197157"/>
                  <a:ext cx="1769141" cy="567391"/>
                </a:xfrm>
                <a:custGeom>
                  <a:rect b="b" l="l" r="r" t="t"/>
                  <a:pathLst>
                    <a:path extrusionOk="0" h="15861" w="49568">
                      <a:moveTo>
                        <a:pt x="1" y="12860"/>
                      </a:moveTo>
                      <a:cubicBezTo>
                        <a:pt x="3450" y="14384"/>
                        <a:pt x="8617" y="15860"/>
                        <a:pt x="15549" y="15341"/>
                      </a:cubicBezTo>
                      <a:cubicBezTo>
                        <a:pt x="24324" y="14685"/>
                        <a:pt x="30139" y="8350"/>
                        <a:pt x="36662" y="6241"/>
                      </a:cubicBezTo>
                      <a:cubicBezTo>
                        <a:pt x="45301" y="3447"/>
                        <a:pt x="49568" y="4439"/>
                        <a:pt x="49568" y="4439"/>
                      </a:cubicBezTo>
                      <a:cubicBezTo>
                        <a:pt x="46246" y="2588"/>
                        <a:pt x="40370" y="1"/>
                        <a:pt x="34193" y="538"/>
                      </a:cubicBezTo>
                      <a:cubicBezTo>
                        <a:pt x="23130" y="1503"/>
                        <a:pt x="13586" y="9524"/>
                        <a:pt x="1" y="12860"/>
                      </a:cubicBezTo>
                      <a:close/>
                    </a:path>
                  </a:pathLst>
                </a:custGeom>
                <a:gradFill>
                  <a:gsLst>
                    <a:gs pos="0">
                      <a:schemeClr val="dk1"/>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 name="Google Shape;164;p21"/>
                <p:cNvSpPr/>
                <p:nvPr/>
              </p:nvSpPr>
              <p:spPr>
                <a:xfrm rot="-8671978">
                  <a:off x="7063963" y="22691"/>
                  <a:ext cx="2372358" cy="828763"/>
                </a:xfrm>
                <a:custGeom>
                  <a:rect b="b" l="l" r="r" t="t"/>
                  <a:pathLst>
                    <a:path extrusionOk="0" h="32858" w="94057">
                      <a:moveTo>
                        <a:pt x="94055" y="7333"/>
                      </a:moveTo>
                      <a:cubicBezTo>
                        <a:pt x="94055" y="7333"/>
                        <a:pt x="86997" y="0"/>
                        <a:pt x="72110" y="0"/>
                      </a:cubicBezTo>
                      <a:cubicBezTo>
                        <a:pt x="51815" y="0"/>
                        <a:pt x="41853" y="23807"/>
                        <a:pt x="22781" y="27321"/>
                      </a:cubicBezTo>
                      <a:cubicBezTo>
                        <a:pt x="8222" y="30003"/>
                        <a:pt x="1" y="22716"/>
                        <a:pt x="1" y="22716"/>
                      </a:cubicBezTo>
                      <a:cubicBezTo>
                        <a:pt x="1" y="22716"/>
                        <a:pt x="8817" y="32858"/>
                        <a:pt x="24728" y="30503"/>
                      </a:cubicBezTo>
                      <a:cubicBezTo>
                        <a:pt x="45648" y="27402"/>
                        <a:pt x="68843" y="1245"/>
                        <a:pt x="94057" y="9169"/>
                      </a:cubicBezTo>
                      <a:close/>
                    </a:path>
                  </a:pathLst>
                </a:custGeom>
                <a:gradFill>
                  <a:gsLst>
                    <a:gs pos="0">
                      <a:schemeClr val="dk2"/>
                    </a:gs>
                    <a:gs pos="100000">
                      <a:schemeClr val="lt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 name="Google Shape;165;p21"/>
                <p:cNvSpPr/>
                <p:nvPr/>
              </p:nvSpPr>
              <p:spPr>
                <a:xfrm rot="-8671978">
                  <a:off x="7121937" y="-63922"/>
                  <a:ext cx="2372358" cy="839205"/>
                </a:xfrm>
                <a:custGeom>
                  <a:rect b="b" l="l" r="r" t="t"/>
                  <a:pathLst>
                    <a:path extrusionOk="0" h="33272" w="94057">
                      <a:moveTo>
                        <a:pt x="1" y="9949"/>
                      </a:moveTo>
                      <a:lnTo>
                        <a:pt x="1" y="21015"/>
                      </a:lnTo>
                      <a:cubicBezTo>
                        <a:pt x="1263" y="22200"/>
                        <a:pt x="2623" y="23293"/>
                        <a:pt x="4098" y="24284"/>
                      </a:cubicBezTo>
                      <a:cubicBezTo>
                        <a:pt x="22040" y="33271"/>
                        <a:pt x="40794" y="28087"/>
                        <a:pt x="50458" y="23482"/>
                      </a:cubicBezTo>
                      <a:cubicBezTo>
                        <a:pt x="62138" y="17916"/>
                        <a:pt x="70281" y="8923"/>
                        <a:pt x="79987" y="8923"/>
                      </a:cubicBezTo>
                      <a:cubicBezTo>
                        <a:pt x="89695" y="8923"/>
                        <a:pt x="94057" y="14845"/>
                        <a:pt x="94057" y="14845"/>
                      </a:cubicBezTo>
                      <a:lnTo>
                        <a:pt x="94057" y="5414"/>
                      </a:lnTo>
                      <a:cubicBezTo>
                        <a:pt x="94057" y="5414"/>
                        <a:pt x="79825" y="1"/>
                        <a:pt x="66335" y="5016"/>
                      </a:cubicBezTo>
                      <a:cubicBezTo>
                        <a:pt x="52845" y="10033"/>
                        <a:pt x="39016" y="20659"/>
                        <a:pt x="30157" y="21316"/>
                      </a:cubicBezTo>
                      <a:cubicBezTo>
                        <a:pt x="30157" y="21316"/>
                        <a:pt x="13062" y="27040"/>
                        <a:pt x="1" y="9949"/>
                      </a:cubicBezTo>
                      <a:close/>
                    </a:path>
                  </a:pathLst>
                </a:custGeom>
                <a:gradFill>
                  <a:gsLst>
                    <a:gs pos="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sp>
        <p:nvSpPr>
          <p:cNvPr id="166" name="Google Shape;166;p21"/>
          <p:cNvSpPr/>
          <p:nvPr/>
        </p:nvSpPr>
        <p:spPr>
          <a:xfrm rot="10800000">
            <a:off x="4100309" y="297624"/>
            <a:ext cx="805617" cy="33053"/>
          </a:xfrm>
          <a:custGeom>
            <a:rect b="b" l="l" r="r" t="t"/>
            <a:pathLst>
              <a:path extrusionOk="0" h="3084" w="75221">
                <a:moveTo>
                  <a:pt x="75221" y="1542"/>
                </a:moveTo>
                <a:cubicBezTo>
                  <a:pt x="75221" y="2394"/>
                  <a:pt x="74531" y="3084"/>
                  <a:pt x="73679" y="3084"/>
                </a:cubicBezTo>
                <a:cubicBezTo>
                  <a:pt x="72826" y="3084"/>
                  <a:pt x="72136" y="2394"/>
                  <a:pt x="72136" y="1542"/>
                </a:cubicBezTo>
                <a:cubicBezTo>
                  <a:pt x="72136" y="691"/>
                  <a:pt x="72826" y="1"/>
                  <a:pt x="73679" y="1"/>
                </a:cubicBezTo>
                <a:cubicBezTo>
                  <a:pt x="74531" y="1"/>
                  <a:pt x="75221" y="691"/>
                  <a:pt x="75221" y="1542"/>
                </a:cubicBezTo>
                <a:close/>
                <a:moveTo>
                  <a:pt x="67012" y="111"/>
                </a:moveTo>
                <a:cubicBezTo>
                  <a:pt x="66220" y="111"/>
                  <a:pt x="65580" y="753"/>
                  <a:pt x="65580" y="1545"/>
                </a:cubicBezTo>
                <a:cubicBezTo>
                  <a:pt x="65580" y="2334"/>
                  <a:pt x="66220" y="2978"/>
                  <a:pt x="67012" y="2978"/>
                </a:cubicBezTo>
                <a:cubicBezTo>
                  <a:pt x="67802" y="2978"/>
                  <a:pt x="68445" y="2337"/>
                  <a:pt x="68445" y="1545"/>
                </a:cubicBezTo>
                <a:cubicBezTo>
                  <a:pt x="68445" y="753"/>
                  <a:pt x="67804" y="111"/>
                  <a:pt x="67012" y="111"/>
                </a:cubicBezTo>
                <a:close/>
                <a:moveTo>
                  <a:pt x="60345" y="220"/>
                </a:moveTo>
                <a:cubicBezTo>
                  <a:pt x="59616" y="220"/>
                  <a:pt x="59023" y="813"/>
                  <a:pt x="59023" y="1542"/>
                </a:cubicBezTo>
                <a:cubicBezTo>
                  <a:pt x="59023" y="2273"/>
                  <a:pt x="59616" y="2864"/>
                  <a:pt x="60345" y="2864"/>
                </a:cubicBezTo>
                <a:cubicBezTo>
                  <a:pt x="61076" y="2864"/>
                  <a:pt x="61667" y="2273"/>
                  <a:pt x="61667" y="1542"/>
                </a:cubicBezTo>
                <a:cubicBezTo>
                  <a:pt x="61667" y="813"/>
                  <a:pt x="61076" y="220"/>
                  <a:pt x="60345" y="220"/>
                </a:cubicBezTo>
                <a:close/>
                <a:moveTo>
                  <a:pt x="53676" y="329"/>
                </a:moveTo>
                <a:cubicBezTo>
                  <a:pt x="53007" y="329"/>
                  <a:pt x="52463" y="872"/>
                  <a:pt x="52463" y="1542"/>
                </a:cubicBezTo>
                <a:cubicBezTo>
                  <a:pt x="52463" y="2212"/>
                  <a:pt x="53007" y="2755"/>
                  <a:pt x="53676" y="2755"/>
                </a:cubicBezTo>
                <a:cubicBezTo>
                  <a:pt x="54346" y="2755"/>
                  <a:pt x="54889" y="2213"/>
                  <a:pt x="54889" y="1542"/>
                </a:cubicBezTo>
                <a:cubicBezTo>
                  <a:pt x="54889" y="872"/>
                  <a:pt x="54346" y="329"/>
                  <a:pt x="53676" y="329"/>
                </a:cubicBezTo>
                <a:close/>
                <a:moveTo>
                  <a:pt x="47009" y="441"/>
                </a:moveTo>
                <a:cubicBezTo>
                  <a:pt x="46402" y="441"/>
                  <a:pt x="45905" y="935"/>
                  <a:pt x="45905" y="1542"/>
                </a:cubicBezTo>
                <a:cubicBezTo>
                  <a:pt x="45905" y="2151"/>
                  <a:pt x="46399" y="2645"/>
                  <a:pt x="47009" y="2645"/>
                </a:cubicBezTo>
                <a:cubicBezTo>
                  <a:pt x="47618" y="2645"/>
                  <a:pt x="48112" y="2151"/>
                  <a:pt x="48112" y="1542"/>
                </a:cubicBezTo>
                <a:cubicBezTo>
                  <a:pt x="48113" y="935"/>
                  <a:pt x="47619" y="441"/>
                  <a:pt x="47009" y="441"/>
                </a:cubicBezTo>
                <a:close/>
                <a:moveTo>
                  <a:pt x="40344" y="550"/>
                </a:moveTo>
                <a:cubicBezTo>
                  <a:pt x="39794" y="550"/>
                  <a:pt x="39350" y="995"/>
                  <a:pt x="39350" y="1542"/>
                </a:cubicBezTo>
                <a:cubicBezTo>
                  <a:pt x="39350" y="2091"/>
                  <a:pt x="39794" y="2536"/>
                  <a:pt x="40344" y="2536"/>
                </a:cubicBezTo>
                <a:cubicBezTo>
                  <a:pt x="40891" y="2536"/>
                  <a:pt x="41336" y="2091"/>
                  <a:pt x="41336" y="1542"/>
                </a:cubicBezTo>
                <a:cubicBezTo>
                  <a:pt x="41336" y="995"/>
                  <a:pt x="40891" y="550"/>
                  <a:pt x="40344" y="550"/>
                </a:cubicBezTo>
                <a:close/>
                <a:moveTo>
                  <a:pt x="33675" y="659"/>
                </a:moveTo>
                <a:cubicBezTo>
                  <a:pt x="33185" y="659"/>
                  <a:pt x="32790" y="1054"/>
                  <a:pt x="32790" y="1542"/>
                </a:cubicBezTo>
                <a:cubicBezTo>
                  <a:pt x="32790" y="2030"/>
                  <a:pt x="33185" y="2427"/>
                  <a:pt x="33675" y="2427"/>
                </a:cubicBezTo>
                <a:cubicBezTo>
                  <a:pt x="34163" y="2427"/>
                  <a:pt x="34558" y="2030"/>
                  <a:pt x="34558" y="1542"/>
                </a:cubicBezTo>
                <a:cubicBezTo>
                  <a:pt x="34558" y="1054"/>
                  <a:pt x="34163" y="659"/>
                  <a:pt x="33675" y="659"/>
                </a:cubicBezTo>
                <a:close/>
                <a:moveTo>
                  <a:pt x="27008" y="769"/>
                </a:moveTo>
                <a:cubicBezTo>
                  <a:pt x="26579" y="769"/>
                  <a:pt x="26233" y="1117"/>
                  <a:pt x="26233" y="1542"/>
                </a:cubicBezTo>
                <a:cubicBezTo>
                  <a:pt x="26233" y="1971"/>
                  <a:pt x="26581" y="2317"/>
                  <a:pt x="27008" y="2317"/>
                </a:cubicBezTo>
                <a:cubicBezTo>
                  <a:pt x="27436" y="2317"/>
                  <a:pt x="27781" y="1969"/>
                  <a:pt x="27781" y="1542"/>
                </a:cubicBezTo>
                <a:cubicBezTo>
                  <a:pt x="27781" y="1117"/>
                  <a:pt x="27435" y="769"/>
                  <a:pt x="27008" y="769"/>
                </a:cubicBezTo>
                <a:close/>
                <a:moveTo>
                  <a:pt x="20341" y="878"/>
                </a:moveTo>
                <a:cubicBezTo>
                  <a:pt x="19975" y="878"/>
                  <a:pt x="19677" y="1176"/>
                  <a:pt x="19677" y="1542"/>
                </a:cubicBezTo>
                <a:cubicBezTo>
                  <a:pt x="19677" y="1910"/>
                  <a:pt x="19975" y="2208"/>
                  <a:pt x="20341" y="2208"/>
                </a:cubicBezTo>
                <a:cubicBezTo>
                  <a:pt x="20708" y="2208"/>
                  <a:pt x="21006" y="1910"/>
                  <a:pt x="21006" y="1542"/>
                </a:cubicBezTo>
                <a:cubicBezTo>
                  <a:pt x="21006" y="1176"/>
                  <a:pt x="20708" y="878"/>
                  <a:pt x="20341" y="878"/>
                </a:cubicBezTo>
                <a:close/>
                <a:moveTo>
                  <a:pt x="13672" y="989"/>
                </a:moveTo>
                <a:cubicBezTo>
                  <a:pt x="13365" y="989"/>
                  <a:pt x="13117" y="1237"/>
                  <a:pt x="13117" y="1545"/>
                </a:cubicBezTo>
                <a:cubicBezTo>
                  <a:pt x="13117" y="1852"/>
                  <a:pt x="13365" y="2100"/>
                  <a:pt x="13672" y="2100"/>
                </a:cubicBezTo>
                <a:cubicBezTo>
                  <a:pt x="13979" y="2100"/>
                  <a:pt x="14228" y="1852"/>
                  <a:pt x="14228" y="1545"/>
                </a:cubicBezTo>
                <a:cubicBezTo>
                  <a:pt x="14228" y="1236"/>
                  <a:pt x="13979" y="989"/>
                  <a:pt x="13672" y="989"/>
                </a:cubicBezTo>
                <a:close/>
                <a:moveTo>
                  <a:pt x="7005" y="1098"/>
                </a:moveTo>
                <a:cubicBezTo>
                  <a:pt x="6758" y="1098"/>
                  <a:pt x="6560" y="1298"/>
                  <a:pt x="6560" y="1542"/>
                </a:cubicBezTo>
                <a:cubicBezTo>
                  <a:pt x="6560" y="1789"/>
                  <a:pt x="6759" y="1988"/>
                  <a:pt x="7005" y="1988"/>
                </a:cubicBezTo>
                <a:cubicBezTo>
                  <a:pt x="7252" y="1988"/>
                  <a:pt x="7449" y="1788"/>
                  <a:pt x="7449" y="1542"/>
                </a:cubicBezTo>
                <a:cubicBezTo>
                  <a:pt x="7449" y="1298"/>
                  <a:pt x="7250" y="1098"/>
                  <a:pt x="7005" y="1098"/>
                </a:cubicBezTo>
                <a:close/>
                <a:moveTo>
                  <a:pt x="336" y="1207"/>
                </a:moveTo>
                <a:cubicBezTo>
                  <a:pt x="152" y="1207"/>
                  <a:pt x="1" y="1358"/>
                  <a:pt x="1" y="1542"/>
                </a:cubicBezTo>
                <a:cubicBezTo>
                  <a:pt x="1" y="1728"/>
                  <a:pt x="152" y="1879"/>
                  <a:pt x="336" y="1879"/>
                </a:cubicBezTo>
                <a:cubicBezTo>
                  <a:pt x="522" y="1879"/>
                  <a:pt x="673" y="1728"/>
                  <a:pt x="673" y="1542"/>
                </a:cubicBezTo>
                <a:cubicBezTo>
                  <a:pt x="673" y="1358"/>
                  <a:pt x="524" y="1207"/>
                  <a:pt x="336" y="1207"/>
                </a:cubicBezTo>
                <a:close/>
              </a:path>
            </a:pathLst>
          </a:custGeom>
          <a:gradFill>
            <a:gsLst>
              <a:gs pos="0">
                <a:schemeClr val="dk2"/>
              </a:gs>
              <a:gs pos="100000">
                <a:schemeClr val="accent1"/>
              </a:gs>
            </a:gsLst>
            <a:lin ang="108014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 name="Google Shape;167;p21"/>
          <p:cNvSpPr/>
          <p:nvPr/>
        </p:nvSpPr>
        <p:spPr>
          <a:xfrm>
            <a:off x="3971733" y="4834158"/>
            <a:ext cx="1200527" cy="49198"/>
          </a:xfrm>
          <a:custGeom>
            <a:rect b="b" l="l" r="r" t="t"/>
            <a:pathLst>
              <a:path extrusionOk="0" h="3084" w="75221">
                <a:moveTo>
                  <a:pt x="75221" y="1542"/>
                </a:moveTo>
                <a:cubicBezTo>
                  <a:pt x="75221" y="2394"/>
                  <a:pt x="74531" y="3084"/>
                  <a:pt x="73679" y="3084"/>
                </a:cubicBezTo>
                <a:cubicBezTo>
                  <a:pt x="72826" y="3084"/>
                  <a:pt x="72136" y="2394"/>
                  <a:pt x="72136" y="1542"/>
                </a:cubicBezTo>
                <a:cubicBezTo>
                  <a:pt x="72136" y="691"/>
                  <a:pt x="72826" y="1"/>
                  <a:pt x="73679" y="1"/>
                </a:cubicBezTo>
                <a:cubicBezTo>
                  <a:pt x="74531" y="1"/>
                  <a:pt x="75221" y="691"/>
                  <a:pt x="75221" y="1542"/>
                </a:cubicBezTo>
                <a:close/>
                <a:moveTo>
                  <a:pt x="67012" y="111"/>
                </a:moveTo>
                <a:cubicBezTo>
                  <a:pt x="66220" y="111"/>
                  <a:pt x="65580" y="753"/>
                  <a:pt x="65580" y="1545"/>
                </a:cubicBezTo>
                <a:cubicBezTo>
                  <a:pt x="65580" y="2334"/>
                  <a:pt x="66220" y="2978"/>
                  <a:pt x="67012" y="2978"/>
                </a:cubicBezTo>
                <a:cubicBezTo>
                  <a:pt x="67802" y="2978"/>
                  <a:pt x="68445" y="2337"/>
                  <a:pt x="68445" y="1545"/>
                </a:cubicBezTo>
                <a:cubicBezTo>
                  <a:pt x="68445" y="753"/>
                  <a:pt x="67804" y="111"/>
                  <a:pt x="67012" y="111"/>
                </a:cubicBezTo>
                <a:close/>
                <a:moveTo>
                  <a:pt x="60345" y="220"/>
                </a:moveTo>
                <a:cubicBezTo>
                  <a:pt x="59616" y="220"/>
                  <a:pt x="59023" y="813"/>
                  <a:pt x="59023" y="1542"/>
                </a:cubicBezTo>
                <a:cubicBezTo>
                  <a:pt x="59023" y="2273"/>
                  <a:pt x="59616" y="2864"/>
                  <a:pt x="60345" y="2864"/>
                </a:cubicBezTo>
                <a:cubicBezTo>
                  <a:pt x="61076" y="2864"/>
                  <a:pt x="61667" y="2273"/>
                  <a:pt x="61667" y="1542"/>
                </a:cubicBezTo>
                <a:cubicBezTo>
                  <a:pt x="61667" y="813"/>
                  <a:pt x="61076" y="220"/>
                  <a:pt x="60345" y="220"/>
                </a:cubicBezTo>
                <a:close/>
                <a:moveTo>
                  <a:pt x="53676" y="329"/>
                </a:moveTo>
                <a:cubicBezTo>
                  <a:pt x="53007" y="329"/>
                  <a:pt x="52463" y="872"/>
                  <a:pt x="52463" y="1542"/>
                </a:cubicBezTo>
                <a:cubicBezTo>
                  <a:pt x="52463" y="2212"/>
                  <a:pt x="53007" y="2755"/>
                  <a:pt x="53676" y="2755"/>
                </a:cubicBezTo>
                <a:cubicBezTo>
                  <a:pt x="54346" y="2755"/>
                  <a:pt x="54889" y="2213"/>
                  <a:pt x="54889" y="1542"/>
                </a:cubicBezTo>
                <a:cubicBezTo>
                  <a:pt x="54889" y="872"/>
                  <a:pt x="54346" y="329"/>
                  <a:pt x="53676" y="329"/>
                </a:cubicBezTo>
                <a:close/>
                <a:moveTo>
                  <a:pt x="47009" y="441"/>
                </a:moveTo>
                <a:cubicBezTo>
                  <a:pt x="46402" y="441"/>
                  <a:pt x="45905" y="935"/>
                  <a:pt x="45905" y="1542"/>
                </a:cubicBezTo>
                <a:cubicBezTo>
                  <a:pt x="45905" y="2151"/>
                  <a:pt x="46399" y="2645"/>
                  <a:pt x="47009" y="2645"/>
                </a:cubicBezTo>
                <a:cubicBezTo>
                  <a:pt x="47618" y="2645"/>
                  <a:pt x="48112" y="2151"/>
                  <a:pt x="48112" y="1542"/>
                </a:cubicBezTo>
                <a:cubicBezTo>
                  <a:pt x="48113" y="935"/>
                  <a:pt x="47619" y="441"/>
                  <a:pt x="47009" y="441"/>
                </a:cubicBezTo>
                <a:close/>
                <a:moveTo>
                  <a:pt x="40344" y="550"/>
                </a:moveTo>
                <a:cubicBezTo>
                  <a:pt x="39794" y="550"/>
                  <a:pt x="39350" y="995"/>
                  <a:pt x="39350" y="1542"/>
                </a:cubicBezTo>
                <a:cubicBezTo>
                  <a:pt x="39350" y="2091"/>
                  <a:pt x="39794" y="2536"/>
                  <a:pt x="40344" y="2536"/>
                </a:cubicBezTo>
                <a:cubicBezTo>
                  <a:pt x="40891" y="2536"/>
                  <a:pt x="41336" y="2091"/>
                  <a:pt x="41336" y="1542"/>
                </a:cubicBezTo>
                <a:cubicBezTo>
                  <a:pt x="41336" y="995"/>
                  <a:pt x="40891" y="550"/>
                  <a:pt x="40344" y="550"/>
                </a:cubicBezTo>
                <a:close/>
                <a:moveTo>
                  <a:pt x="33675" y="659"/>
                </a:moveTo>
                <a:cubicBezTo>
                  <a:pt x="33185" y="659"/>
                  <a:pt x="32790" y="1054"/>
                  <a:pt x="32790" y="1542"/>
                </a:cubicBezTo>
                <a:cubicBezTo>
                  <a:pt x="32790" y="2030"/>
                  <a:pt x="33185" y="2427"/>
                  <a:pt x="33675" y="2427"/>
                </a:cubicBezTo>
                <a:cubicBezTo>
                  <a:pt x="34163" y="2427"/>
                  <a:pt x="34558" y="2030"/>
                  <a:pt x="34558" y="1542"/>
                </a:cubicBezTo>
                <a:cubicBezTo>
                  <a:pt x="34558" y="1054"/>
                  <a:pt x="34163" y="659"/>
                  <a:pt x="33675" y="659"/>
                </a:cubicBezTo>
                <a:close/>
                <a:moveTo>
                  <a:pt x="27008" y="769"/>
                </a:moveTo>
                <a:cubicBezTo>
                  <a:pt x="26579" y="769"/>
                  <a:pt x="26233" y="1117"/>
                  <a:pt x="26233" y="1542"/>
                </a:cubicBezTo>
                <a:cubicBezTo>
                  <a:pt x="26233" y="1971"/>
                  <a:pt x="26581" y="2317"/>
                  <a:pt x="27008" y="2317"/>
                </a:cubicBezTo>
                <a:cubicBezTo>
                  <a:pt x="27436" y="2317"/>
                  <a:pt x="27781" y="1969"/>
                  <a:pt x="27781" y="1542"/>
                </a:cubicBezTo>
                <a:cubicBezTo>
                  <a:pt x="27781" y="1117"/>
                  <a:pt x="27435" y="769"/>
                  <a:pt x="27008" y="769"/>
                </a:cubicBezTo>
                <a:close/>
                <a:moveTo>
                  <a:pt x="20341" y="878"/>
                </a:moveTo>
                <a:cubicBezTo>
                  <a:pt x="19975" y="878"/>
                  <a:pt x="19677" y="1176"/>
                  <a:pt x="19677" y="1542"/>
                </a:cubicBezTo>
                <a:cubicBezTo>
                  <a:pt x="19677" y="1910"/>
                  <a:pt x="19975" y="2208"/>
                  <a:pt x="20341" y="2208"/>
                </a:cubicBezTo>
                <a:cubicBezTo>
                  <a:pt x="20708" y="2208"/>
                  <a:pt x="21006" y="1910"/>
                  <a:pt x="21006" y="1542"/>
                </a:cubicBezTo>
                <a:cubicBezTo>
                  <a:pt x="21006" y="1176"/>
                  <a:pt x="20708" y="878"/>
                  <a:pt x="20341" y="878"/>
                </a:cubicBezTo>
                <a:close/>
                <a:moveTo>
                  <a:pt x="13672" y="989"/>
                </a:moveTo>
                <a:cubicBezTo>
                  <a:pt x="13365" y="989"/>
                  <a:pt x="13117" y="1237"/>
                  <a:pt x="13117" y="1545"/>
                </a:cubicBezTo>
                <a:cubicBezTo>
                  <a:pt x="13117" y="1852"/>
                  <a:pt x="13365" y="2100"/>
                  <a:pt x="13672" y="2100"/>
                </a:cubicBezTo>
                <a:cubicBezTo>
                  <a:pt x="13979" y="2100"/>
                  <a:pt x="14228" y="1852"/>
                  <a:pt x="14228" y="1545"/>
                </a:cubicBezTo>
                <a:cubicBezTo>
                  <a:pt x="14228" y="1236"/>
                  <a:pt x="13979" y="989"/>
                  <a:pt x="13672" y="989"/>
                </a:cubicBezTo>
                <a:close/>
                <a:moveTo>
                  <a:pt x="7005" y="1098"/>
                </a:moveTo>
                <a:cubicBezTo>
                  <a:pt x="6758" y="1098"/>
                  <a:pt x="6560" y="1298"/>
                  <a:pt x="6560" y="1542"/>
                </a:cubicBezTo>
                <a:cubicBezTo>
                  <a:pt x="6560" y="1789"/>
                  <a:pt x="6759" y="1988"/>
                  <a:pt x="7005" y="1988"/>
                </a:cubicBezTo>
                <a:cubicBezTo>
                  <a:pt x="7252" y="1988"/>
                  <a:pt x="7449" y="1788"/>
                  <a:pt x="7449" y="1542"/>
                </a:cubicBezTo>
                <a:cubicBezTo>
                  <a:pt x="7449" y="1298"/>
                  <a:pt x="7250" y="1098"/>
                  <a:pt x="7005" y="1098"/>
                </a:cubicBezTo>
                <a:close/>
                <a:moveTo>
                  <a:pt x="336" y="1207"/>
                </a:moveTo>
                <a:cubicBezTo>
                  <a:pt x="152" y="1207"/>
                  <a:pt x="1" y="1358"/>
                  <a:pt x="1" y="1542"/>
                </a:cubicBezTo>
                <a:cubicBezTo>
                  <a:pt x="1" y="1728"/>
                  <a:pt x="152" y="1879"/>
                  <a:pt x="336" y="1879"/>
                </a:cubicBezTo>
                <a:cubicBezTo>
                  <a:pt x="522" y="1879"/>
                  <a:pt x="673" y="1728"/>
                  <a:pt x="673" y="1542"/>
                </a:cubicBezTo>
                <a:cubicBezTo>
                  <a:pt x="673" y="1358"/>
                  <a:pt x="524" y="1207"/>
                  <a:pt x="336" y="1207"/>
                </a:cubicBezTo>
                <a:close/>
              </a:path>
            </a:pathLst>
          </a:custGeom>
          <a:gradFill>
            <a:gsLst>
              <a:gs pos="0">
                <a:schemeClr val="accent2"/>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4" name="Shape 14"/>
        <p:cNvGrpSpPr/>
        <p:nvPr/>
      </p:nvGrpSpPr>
      <p:grpSpPr>
        <a:xfrm>
          <a:off x="0" y="0"/>
          <a:ext cx="0" cy="0"/>
          <a:chOff x="0" y="0"/>
          <a:chExt cx="0" cy="0"/>
        </a:xfrm>
      </p:grpSpPr>
      <p:sp>
        <p:nvSpPr>
          <p:cNvPr id="15" name="Google Shape;15;p3"/>
          <p:cNvSpPr txBox="1"/>
          <p:nvPr>
            <p:ph type="title"/>
          </p:nvPr>
        </p:nvSpPr>
        <p:spPr>
          <a:xfrm>
            <a:off x="311700" y="2150850"/>
            <a:ext cx="8520300" cy="841800"/>
          </a:xfrm>
          <a:prstGeom prst="rect">
            <a:avLst/>
          </a:prstGeom>
        </p:spPr>
        <p:txBody>
          <a:bodyPr anchorCtr="0" anchor="ctr" bIns="100375" lIns="100375" spcFirstLastPara="1" rIns="100375" wrap="square" tIns="100375">
            <a:norm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100375" lIns="100375" spcFirstLastPara="1" rIns="100375" wrap="square" tIns="10037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7">
    <p:spTree>
      <p:nvGrpSpPr>
        <p:cNvPr id="168" name="Shape 168"/>
        <p:cNvGrpSpPr/>
        <p:nvPr/>
      </p:nvGrpSpPr>
      <p:grpSpPr>
        <a:xfrm>
          <a:off x="0" y="0"/>
          <a:ext cx="0" cy="0"/>
          <a:chOff x="0" y="0"/>
          <a:chExt cx="0" cy="0"/>
        </a:xfrm>
      </p:grpSpPr>
      <p:sp>
        <p:nvSpPr>
          <p:cNvPr id="169" name="Google Shape;169;p22"/>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p:txBody>
      </p:sp>
      <p:sp>
        <p:nvSpPr>
          <p:cNvPr id="170" name="Google Shape;170;p22"/>
          <p:cNvSpPr txBox="1"/>
          <p:nvPr>
            <p:ph idx="1" type="subTitle"/>
          </p:nvPr>
        </p:nvSpPr>
        <p:spPr>
          <a:xfrm>
            <a:off x="720000" y="1633960"/>
            <a:ext cx="2233500" cy="1252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171" name="Google Shape;171;p22"/>
          <p:cNvSpPr txBox="1"/>
          <p:nvPr>
            <p:ph idx="2" type="subTitle"/>
          </p:nvPr>
        </p:nvSpPr>
        <p:spPr>
          <a:xfrm>
            <a:off x="3455250" y="1633960"/>
            <a:ext cx="2233500" cy="1252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172" name="Google Shape;172;p22"/>
          <p:cNvSpPr txBox="1"/>
          <p:nvPr>
            <p:ph idx="3" type="subTitle"/>
          </p:nvPr>
        </p:nvSpPr>
        <p:spPr>
          <a:xfrm>
            <a:off x="720000" y="3364254"/>
            <a:ext cx="2233500" cy="1252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173" name="Google Shape;173;p22"/>
          <p:cNvSpPr txBox="1"/>
          <p:nvPr>
            <p:ph idx="4" type="subTitle"/>
          </p:nvPr>
        </p:nvSpPr>
        <p:spPr>
          <a:xfrm>
            <a:off x="3455250" y="3364254"/>
            <a:ext cx="2233500" cy="1252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174" name="Google Shape;174;p22"/>
          <p:cNvSpPr txBox="1"/>
          <p:nvPr>
            <p:ph idx="5" type="subTitle"/>
          </p:nvPr>
        </p:nvSpPr>
        <p:spPr>
          <a:xfrm>
            <a:off x="6190500" y="1633960"/>
            <a:ext cx="2233500" cy="1252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175" name="Google Shape;175;p22"/>
          <p:cNvSpPr txBox="1"/>
          <p:nvPr>
            <p:ph idx="6" type="subTitle"/>
          </p:nvPr>
        </p:nvSpPr>
        <p:spPr>
          <a:xfrm>
            <a:off x="6190500" y="3364254"/>
            <a:ext cx="2233500" cy="1252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176" name="Google Shape;176;p22"/>
          <p:cNvSpPr txBox="1"/>
          <p:nvPr>
            <p:ph idx="7" type="subTitle"/>
          </p:nvPr>
        </p:nvSpPr>
        <p:spPr>
          <a:xfrm>
            <a:off x="720000" y="1336275"/>
            <a:ext cx="2233500" cy="3771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Font typeface="Bebas Neue"/>
              <a:buNone/>
              <a:defRPr sz="1800">
                <a:solidFill>
                  <a:schemeClr val="dk1"/>
                </a:solidFill>
                <a:latin typeface="Hind Vadodara SemiBold"/>
                <a:ea typeface="Hind Vadodara SemiBold"/>
                <a:cs typeface="Hind Vadodara SemiBold"/>
                <a:sym typeface="Hind Vadodara SemiBold"/>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77" name="Google Shape;177;p22"/>
          <p:cNvSpPr txBox="1"/>
          <p:nvPr>
            <p:ph idx="8" type="subTitle"/>
          </p:nvPr>
        </p:nvSpPr>
        <p:spPr>
          <a:xfrm>
            <a:off x="3455250" y="1336275"/>
            <a:ext cx="2231100" cy="3771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Font typeface="Bebas Neue"/>
              <a:buNone/>
              <a:defRPr sz="1800">
                <a:solidFill>
                  <a:schemeClr val="dk1"/>
                </a:solidFill>
                <a:latin typeface="Hind Vadodara SemiBold"/>
                <a:ea typeface="Hind Vadodara SemiBold"/>
                <a:cs typeface="Hind Vadodara SemiBold"/>
                <a:sym typeface="Hind Vadodara SemiBold"/>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78" name="Google Shape;178;p22"/>
          <p:cNvSpPr txBox="1"/>
          <p:nvPr>
            <p:ph idx="9" type="subTitle"/>
          </p:nvPr>
        </p:nvSpPr>
        <p:spPr>
          <a:xfrm>
            <a:off x="6190500" y="1336275"/>
            <a:ext cx="2231100" cy="3771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Font typeface="Bebas Neue"/>
              <a:buNone/>
              <a:defRPr sz="1800">
                <a:solidFill>
                  <a:schemeClr val="dk1"/>
                </a:solidFill>
                <a:latin typeface="Hind Vadodara SemiBold"/>
                <a:ea typeface="Hind Vadodara SemiBold"/>
                <a:cs typeface="Hind Vadodara SemiBold"/>
                <a:sym typeface="Hind Vadodara SemiBold"/>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79" name="Google Shape;179;p22"/>
          <p:cNvSpPr txBox="1"/>
          <p:nvPr>
            <p:ph idx="13" type="subTitle"/>
          </p:nvPr>
        </p:nvSpPr>
        <p:spPr>
          <a:xfrm>
            <a:off x="720000" y="3063351"/>
            <a:ext cx="2233500" cy="3771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Font typeface="Bebas Neue"/>
              <a:buNone/>
              <a:defRPr sz="1800">
                <a:solidFill>
                  <a:schemeClr val="dk1"/>
                </a:solidFill>
                <a:latin typeface="Hind Vadodara SemiBold"/>
                <a:ea typeface="Hind Vadodara SemiBold"/>
                <a:cs typeface="Hind Vadodara SemiBold"/>
                <a:sym typeface="Hind Vadodara SemiBold"/>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80" name="Google Shape;180;p22"/>
          <p:cNvSpPr txBox="1"/>
          <p:nvPr>
            <p:ph idx="14" type="subTitle"/>
          </p:nvPr>
        </p:nvSpPr>
        <p:spPr>
          <a:xfrm>
            <a:off x="3455250" y="3063356"/>
            <a:ext cx="2231100" cy="3771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Font typeface="Bebas Neue"/>
              <a:buNone/>
              <a:defRPr sz="1800">
                <a:solidFill>
                  <a:schemeClr val="dk1"/>
                </a:solidFill>
                <a:latin typeface="Hind Vadodara SemiBold"/>
                <a:ea typeface="Hind Vadodara SemiBold"/>
                <a:cs typeface="Hind Vadodara SemiBold"/>
                <a:sym typeface="Hind Vadodara SemiBold"/>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81" name="Google Shape;181;p22"/>
          <p:cNvSpPr txBox="1"/>
          <p:nvPr>
            <p:ph idx="15" type="subTitle"/>
          </p:nvPr>
        </p:nvSpPr>
        <p:spPr>
          <a:xfrm>
            <a:off x="6190500" y="3063356"/>
            <a:ext cx="2231100" cy="3771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Font typeface="Bebas Neue"/>
              <a:buNone/>
              <a:defRPr sz="1800">
                <a:solidFill>
                  <a:schemeClr val="dk1"/>
                </a:solidFill>
                <a:latin typeface="Hind Vadodara SemiBold"/>
                <a:ea typeface="Hind Vadodara SemiBold"/>
                <a:cs typeface="Hind Vadodara SemiBold"/>
                <a:sym typeface="Hind Vadodara SemiBold"/>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grpSp>
        <p:nvGrpSpPr>
          <p:cNvPr id="182" name="Google Shape;182;p22"/>
          <p:cNvGrpSpPr/>
          <p:nvPr/>
        </p:nvGrpSpPr>
        <p:grpSpPr>
          <a:xfrm>
            <a:off x="-1296561" y="-434260"/>
            <a:ext cx="2409974" cy="6740576"/>
            <a:chOff x="-1331417" y="-32"/>
            <a:chExt cx="2409974" cy="6740576"/>
          </a:xfrm>
        </p:grpSpPr>
        <p:sp>
          <p:nvSpPr>
            <p:cNvPr id="183" name="Google Shape;183;p22"/>
            <p:cNvSpPr/>
            <p:nvPr/>
          </p:nvSpPr>
          <p:spPr>
            <a:xfrm flipH="1" rot="-6105703">
              <a:off x="-1801559" y="937678"/>
              <a:ext cx="3350257" cy="1764090"/>
            </a:xfrm>
            <a:custGeom>
              <a:rect b="b" l="l" r="r" t="t"/>
              <a:pathLst>
                <a:path extrusionOk="0" h="15861" w="49568">
                  <a:moveTo>
                    <a:pt x="1" y="12860"/>
                  </a:moveTo>
                  <a:cubicBezTo>
                    <a:pt x="3450" y="14384"/>
                    <a:pt x="8617" y="15860"/>
                    <a:pt x="15549" y="15341"/>
                  </a:cubicBezTo>
                  <a:cubicBezTo>
                    <a:pt x="24324" y="14685"/>
                    <a:pt x="30139" y="8350"/>
                    <a:pt x="36662" y="6241"/>
                  </a:cubicBezTo>
                  <a:cubicBezTo>
                    <a:pt x="45301" y="3447"/>
                    <a:pt x="49568" y="4439"/>
                    <a:pt x="49568" y="4439"/>
                  </a:cubicBezTo>
                  <a:cubicBezTo>
                    <a:pt x="46246" y="2588"/>
                    <a:pt x="40370" y="1"/>
                    <a:pt x="34193" y="538"/>
                  </a:cubicBezTo>
                  <a:cubicBezTo>
                    <a:pt x="23130" y="1503"/>
                    <a:pt x="13586" y="9524"/>
                    <a:pt x="1" y="12860"/>
                  </a:cubicBezTo>
                  <a:close/>
                </a:path>
              </a:pathLst>
            </a:custGeom>
            <a:gradFill>
              <a:gsLst>
                <a:gs pos="0">
                  <a:schemeClr val="dk1"/>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 name="Google Shape;184;p22"/>
            <p:cNvSpPr/>
            <p:nvPr/>
          </p:nvSpPr>
          <p:spPr>
            <a:xfrm flipH="1" rot="-5559513">
              <a:off x="-1370057" y="1954067"/>
              <a:ext cx="2487273" cy="1309700"/>
            </a:xfrm>
            <a:custGeom>
              <a:rect b="b" l="l" r="r" t="t"/>
              <a:pathLst>
                <a:path extrusionOk="0" h="15861" w="49568">
                  <a:moveTo>
                    <a:pt x="1" y="12860"/>
                  </a:moveTo>
                  <a:cubicBezTo>
                    <a:pt x="3450" y="14384"/>
                    <a:pt x="8617" y="15860"/>
                    <a:pt x="15549" y="15341"/>
                  </a:cubicBezTo>
                  <a:cubicBezTo>
                    <a:pt x="24324" y="14685"/>
                    <a:pt x="30139" y="8350"/>
                    <a:pt x="36662" y="6241"/>
                  </a:cubicBezTo>
                  <a:cubicBezTo>
                    <a:pt x="45301" y="3447"/>
                    <a:pt x="49568" y="4439"/>
                    <a:pt x="49568" y="4439"/>
                  </a:cubicBezTo>
                  <a:cubicBezTo>
                    <a:pt x="46246" y="2588"/>
                    <a:pt x="40370" y="1"/>
                    <a:pt x="34193" y="538"/>
                  </a:cubicBezTo>
                  <a:cubicBezTo>
                    <a:pt x="23130" y="1503"/>
                    <a:pt x="13586" y="9524"/>
                    <a:pt x="1" y="12860"/>
                  </a:cubicBezTo>
                  <a:close/>
                </a:path>
              </a:pathLst>
            </a:custGeom>
            <a:gradFill>
              <a:gsLst>
                <a:gs pos="0">
                  <a:schemeClr val="dk1"/>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 name="Google Shape;185;p22"/>
            <p:cNvSpPr/>
            <p:nvPr/>
          </p:nvSpPr>
          <p:spPr>
            <a:xfrm flipH="1" rot="5376232">
              <a:off x="-3017878" y="3439974"/>
              <a:ext cx="5204587" cy="1387087"/>
            </a:xfrm>
            <a:custGeom>
              <a:rect b="b" l="l" r="r" t="t"/>
              <a:pathLst>
                <a:path extrusionOk="0" h="24348" w="89957">
                  <a:moveTo>
                    <a:pt x="1" y="15360"/>
                  </a:moveTo>
                  <a:cubicBezTo>
                    <a:pt x="6506" y="19730"/>
                    <a:pt x="15258" y="22110"/>
                    <a:pt x="27730" y="21686"/>
                  </a:cubicBezTo>
                  <a:cubicBezTo>
                    <a:pt x="43028" y="21167"/>
                    <a:pt x="55393" y="12666"/>
                    <a:pt x="68883" y="6909"/>
                  </a:cubicBezTo>
                  <a:cubicBezTo>
                    <a:pt x="82373" y="1152"/>
                    <a:pt x="89957" y="8328"/>
                    <a:pt x="89957" y="8328"/>
                  </a:cubicBezTo>
                  <a:lnTo>
                    <a:pt x="89957" y="5924"/>
                  </a:lnTo>
                  <a:cubicBezTo>
                    <a:pt x="89957" y="5924"/>
                    <a:pt x="85595" y="0"/>
                    <a:pt x="75887" y="0"/>
                  </a:cubicBezTo>
                  <a:cubicBezTo>
                    <a:pt x="66181" y="0"/>
                    <a:pt x="58039" y="8992"/>
                    <a:pt x="46358" y="14561"/>
                  </a:cubicBezTo>
                  <a:cubicBezTo>
                    <a:pt x="36695" y="19163"/>
                    <a:pt x="17940" y="24347"/>
                    <a:pt x="1" y="15360"/>
                  </a:cubicBezTo>
                  <a:close/>
                </a:path>
              </a:pathLst>
            </a:custGeom>
            <a:gradFill>
              <a:gsLst>
                <a:gs pos="0">
                  <a:schemeClr val="accent1"/>
                </a:gs>
                <a:gs pos="100000">
                  <a:schemeClr val="accent2"/>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 name="Google Shape;186;p22"/>
            <p:cNvSpPr/>
            <p:nvPr/>
          </p:nvSpPr>
          <p:spPr>
            <a:xfrm flipH="1" rot="5356889">
              <a:off x="-1966452" y="1585389"/>
              <a:ext cx="3431469" cy="1180433"/>
            </a:xfrm>
            <a:custGeom>
              <a:rect b="b" l="l" r="r" t="t"/>
              <a:pathLst>
                <a:path extrusionOk="0" h="32858" w="94057">
                  <a:moveTo>
                    <a:pt x="94055" y="7333"/>
                  </a:moveTo>
                  <a:cubicBezTo>
                    <a:pt x="94055" y="7333"/>
                    <a:pt x="86997" y="0"/>
                    <a:pt x="72110" y="0"/>
                  </a:cubicBezTo>
                  <a:cubicBezTo>
                    <a:pt x="51815" y="0"/>
                    <a:pt x="41853" y="23807"/>
                    <a:pt x="22781" y="27321"/>
                  </a:cubicBezTo>
                  <a:cubicBezTo>
                    <a:pt x="8222" y="30003"/>
                    <a:pt x="1" y="22716"/>
                    <a:pt x="1" y="22716"/>
                  </a:cubicBezTo>
                  <a:cubicBezTo>
                    <a:pt x="1" y="22716"/>
                    <a:pt x="8817" y="32858"/>
                    <a:pt x="24728" y="30503"/>
                  </a:cubicBezTo>
                  <a:cubicBezTo>
                    <a:pt x="45648" y="27402"/>
                    <a:pt x="68843" y="1245"/>
                    <a:pt x="94057" y="9169"/>
                  </a:cubicBezTo>
                  <a:close/>
                </a:path>
              </a:pathLst>
            </a:custGeom>
            <a:gradFill>
              <a:gsLst>
                <a:gs pos="0">
                  <a:schemeClr val="accent2"/>
                </a:gs>
                <a:gs pos="100000">
                  <a:schemeClr val="dk2"/>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 name="Google Shape;187;p22"/>
            <p:cNvSpPr/>
            <p:nvPr/>
          </p:nvSpPr>
          <p:spPr>
            <a:xfrm flipH="1" rot="5356656">
              <a:off x="-2039211" y="1569800"/>
              <a:ext cx="3431707" cy="1195298"/>
            </a:xfrm>
            <a:custGeom>
              <a:rect b="b" l="l" r="r" t="t"/>
              <a:pathLst>
                <a:path extrusionOk="0" h="33272" w="94057">
                  <a:moveTo>
                    <a:pt x="1" y="9949"/>
                  </a:moveTo>
                  <a:lnTo>
                    <a:pt x="1" y="21015"/>
                  </a:lnTo>
                  <a:cubicBezTo>
                    <a:pt x="1263" y="22200"/>
                    <a:pt x="2623" y="23293"/>
                    <a:pt x="4098" y="24284"/>
                  </a:cubicBezTo>
                  <a:cubicBezTo>
                    <a:pt x="22040" y="33271"/>
                    <a:pt x="40794" y="28087"/>
                    <a:pt x="50458" y="23482"/>
                  </a:cubicBezTo>
                  <a:cubicBezTo>
                    <a:pt x="62138" y="17916"/>
                    <a:pt x="70281" y="8923"/>
                    <a:pt x="79987" y="8923"/>
                  </a:cubicBezTo>
                  <a:cubicBezTo>
                    <a:pt x="89695" y="8923"/>
                    <a:pt x="94057" y="14845"/>
                    <a:pt x="94057" y="14845"/>
                  </a:cubicBezTo>
                  <a:lnTo>
                    <a:pt x="94057" y="5414"/>
                  </a:lnTo>
                  <a:cubicBezTo>
                    <a:pt x="94057" y="5414"/>
                    <a:pt x="79825" y="1"/>
                    <a:pt x="66335" y="5016"/>
                  </a:cubicBezTo>
                  <a:cubicBezTo>
                    <a:pt x="52845" y="10033"/>
                    <a:pt x="39016" y="20659"/>
                    <a:pt x="30157" y="21316"/>
                  </a:cubicBezTo>
                  <a:cubicBezTo>
                    <a:pt x="30157" y="21316"/>
                    <a:pt x="13062" y="27040"/>
                    <a:pt x="1" y="9949"/>
                  </a:cubicBezTo>
                  <a:close/>
                </a:path>
              </a:pathLst>
            </a:custGeom>
            <a:gradFill>
              <a:gsLst>
                <a:gs pos="0">
                  <a:schemeClr val="dk2"/>
                </a:gs>
                <a:gs pos="100000">
                  <a:schemeClr val="accent1"/>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8" name="Google Shape;188;p22"/>
          <p:cNvGrpSpPr/>
          <p:nvPr/>
        </p:nvGrpSpPr>
        <p:grpSpPr>
          <a:xfrm>
            <a:off x="7717481" y="-1776079"/>
            <a:ext cx="3294644" cy="6310096"/>
            <a:chOff x="7717481" y="-1776079"/>
            <a:chExt cx="3294644" cy="6310096"/>
          </a:xfrm>
        </p:grpSpPr>
        <p:sp>
          <p:nvSpPr>
            <p:cNvPr id="189" name="Google Shape;189;p22"/>
            <p:cNvSpPr/>
            <p:nvPr/>
          </p:nvSpPr>
          <p:spPr>
            <a:xfrm flipH="1" rot="4641811">
              <a:off x="7437372" y="26870"/>
              <a:ext cx="4126613" cy="2172767"/>
            </a:xfrm>
            <a:custGeom>
              <a:rect b="b" l="l" r="r" t="t"/>
              <a:pathLst>
                <a:path extrusionOk="0" h="15861" w="49568">
                  <a:moveTo>
                    <a:pt x="1" y="12860"/>
                  </a:moveTo>
                  <a:cubicBezTo>
                    <a:pt x="3450" y="14384"/>
                    <a:pt x="8617" y="15860"/>
                    <a:pt x="15549" y="15341"/>
                  </a:cubicBezTo>
                  <a:cubicBezTo>
                    <a:pt x="24324" y="14685"/>
                    <a:pt x="30139" y="8350"/>
                    <a:pt x="36662" y="6241"/>
                  </a:cubicBezTo>
                  <a:cubicBezTo>
                    <a:pt x="45301" y="3447"/>
                    <a:pt x="49568" y="4439"/>
                    <a:pt x="49568" y="4439"/>
                  </a:cubicBezTo>
                  <a:cubicBezTo>
                    <a:pt x="46246" y="2588"/>
                    <a:pt x="40370" y="1"/>
                    <a:pt x="34193" y="538"/>
                  </a:cubicBezTo>
                  <a:cubicBezTo>
                    <a:pt x="23130" y="1503"/>
                    <a:pt x="13586" y="9524"/>
                    <a:pt x="1" y="12860"/>
                  </a:cubicBezTo>
                  <a:close/>
                </a:path>
              </a:pathLst>
            </a:custGeom>
            <a:gradFill>
              <a:gsLst>
                <a:gs pos="0">
                  <a:schemeClr val="dk1"/>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 name="Google Shape;190;p22"/>
            <p:cNvSpPr/>
            <p:nvPr/>
          </p:nvSpPr>
          <p:spPr>
            <a:xfrm flipH="1" rot="4641811">
              <a:off x="7165622" y="1003270"/>
              <a:ext cx="4126613" cy="2172767"/>
            </a:xfrm>
            <a:custGeom>
              <a:rect b="b" l="l" r="r" t="t"/>
              <a:pathLst>
                <a:path extrusionOk="0" h="15861" w="49568">
                  <a:moveTo>
                    <a:pt x="1" y="12860"/>
                  </a:moveTo>
                  <a:cubicBezTo>
                    <a:pt x="3450" y="14384"/>
                    <a:pt x="8617" y="15860"/>
                    <a:pt x="15549" y="15341"/>
                  </a:cubicBezTo>
                  <a:cubicBezTo>
                    <a:pt x="24324" y="14685"/>
                    <a:pt x="30139" y="8350"/>
                    <a:pt x="36662" y="6241"/>
                  </a:cubicBezTo>
                  <a:cubicBezTo>
                    <a:pt x="45301" y="3447"/>
                    <a:pt x="49568" y="4439"/>
                    <a:pt x="49568" y="4439"/>
                  </a:cubicBezTo>
                  <a:cubicBezTo>
                    <a:pt x="46246" y="2588"/>
                    <a:pt x="40370" y="1"/>
                    <a:pt x="34193" y="538"/>
                  </a:cubicBezTo>
                  <a:cubicBezTo>
                    <a:pt x="23130" y="1503"/>
                    <a:pt x="13586" y="9524"/>
                    <a:pt x="1" y="12860"/>
                  </a:cubicBezTo>
                  <a:close/>
                </a:path>
              </a:pathLst>
            </a:custGeom>
            <a:gradFill>
              <a:gsLst>
                <a:gs pos="0">
                  <a:schemeClr val="dk1"/>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 name="Google Shape;191;p22"/>
            <p:cNvSpPr/>
            <p:nvPr/>
          </p:nvSpPr>
          <p:spPr>
            <a:xfrm flipH="1" rot="-5819862">
              <a:off x="6852249" y="1140142"/>
              <a:ext cx="4921747" cy="1693725"/>
            </a:xfrm>
            <a:custGeom>
              <a:rect b="b" l="l" r="r" t="t"/>
              <a:pathLst>
                <a:path extrusionOk="0" h="32858" w="94057">
                  <a:moveTo>
                    <a:pt x="94055" y="7333"/>
                  </a:moveTo>
                  <a:cubicBezTo>
                    <a:pt x="94055" y="7333"/>
                    <a:pt x="86997" y="0"/>
                    <a:pt x="72110" y="0"/>
                  </a:cubicBezTo>
                  <a:cubicBezTo>
                    <a:pt x="51815" y="0"/>
                    <a:pt x="41853" y="23807"/>
                    <a:pt x="22781" y="27321"/>
                  </a:cubicBezTo>
                  <a:cubicBezTo>
                    <a:pt x="8222" y="30003"/>
                    <a:pt x="1" y="22716"/>
                    <a:pt x="1" y="22716"/>
                  </a:cubicBezTo>
                  <a:cubicBezTo>
                    <a:pt x="1" y="22716"/>
                    <a:pt x="8817" y="32858"/>
                    <a:pt x="24728" y="30503"/>
                  </a:cubicBezTo>
                  <a:cubicBezTo>
                    <a:pt x="45648" y="27402"/>
                    <a:pt x="68843" y="1245"/>
                    <a:pt x="94057" y="9169"/>
                  </a:cubicBezTo>
                  <a:close/>
                </a:path>
              </a:pathLst>
            </a:custGeom>
            <a:gradFill>
              <a:gsLst>
                <a:gs pos="0">
                  <a:schemeClr val="accent2"/>
                </a:gs>
                <a:gs pos="100000">
                  <a:srgbClr val="FFFFFF">
                    <a:alpha val="0"/>
                  </a:srgbClr>
                </a:gs>
              </a:gsLst>
              <a:lin ang="108014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 name="Google Shape;192;p22"/>
            <p:cNvSpPr/>
            <p:nvPr/>
          </p:nvSpPr>
          <p:spPr>
            <a:xfrm flipH="1" rot="-5819862">
              <a:off x="6956935" y="1129469"/>
              <a:ext cx="4921747" cy="1715065"/>
            </a:xfrm>
            <a:custGeom>
              <a:rect b="b" l="l" r="r" t="t"/>
              <a:pathLst>
                <a:path extrusionOk="0" h="33272" w="94057">
                  <a:moveTo>
                    <a:pt x="1" y="9949"/>
                  </a:moveTo>
                  <a:lnTo>
                    <a:pt x="1" y="21015"/>
                  </a:lnTo>
                  <a:cubicBezTo>
                    <a:pt x="1263" y="22200"/>
                    <a:pt x="2623" y="23293"/>
                    <a:pt x="4098" y="24284"/>
                  </a:cubicBezTo>
                  <a:cubicBezTo>
                    <a:pt x="22040" y="33271"/>
                    <a:pt x="40794" y="28087"/>
                    <a:pt x="50458" y="23482"/>
                  </a:cubicBezTo>
                  <a:cubicBezTo>
                    <a:pt x="62138" y="17916"/>
                    <a:pt x="70281" y="8923"/>
                    <a:pt x="79987" y="8923"/>
                  </a:cubicBezTo>
                  <a:cubicBezTo>
                    <a:pt x="89695" y="8923"/>
                    <a:pt x="94057" y="14845"/>
                    <a:pt x="94057" y="14845"/>
                  </a:cubicBezTo>
                  <a:lnTo>
                    <a:pt x="94057" y="5414"/>
                  </a:lnTo>
                  <a:cubicBezTo>
                    <a:pt x="94057" y="5414"/>
                    <a:pt x="79825" y="1"/>
                    <a:pt x="66335" y="5016"/>
                  </a:cubicBezTo>
                  <a:cubicBezTo>
                    <a:pt x="52845" y="10033"/>
                    <a:pt x="39016" y="20659"/>
                    <a:pt x="30157" y="21316"/>
                  </a:cubicBezTo>
                  <a:cubicBezTo>
                    <a:pt x="30157" y="21316"/>
                    <a:pt x="13062" y="27040"/>
                    <a:pt x="1" y="9949"/>
                  </a:cubicBezTo>
                  <a:close/>
                </a:path>
              </a:pathLst>
            </a:custGeom>
            <a:gradFill>
              <a:gsLst>
                <a:gs pos="0">
                  <a:schemeClr val="dk2"/>
                </a:gs>
                <a:gs pos="100000">
                  <a:schemeClr val="accent1"/>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 name="Google Shape;193;p22"/>
            <p:cNvSpPr/>
            <p:nvPr/>
          </p:nvSpPr>
          <p:spPr>
            <a:xfrm flipH="1" rot="-5819862">
              <a:off x="6875270" y="8912"/>
              <a:ext cx="4707205" cy="1255062"/>
            </a:xfrm>
            <a:custGeom>
              <a:rect b="b" l="l" r="r" t="t"/>
              <a:pathLst>
                <a:path extrusionOk="0" h="24348" w="89957">
                  <a:moveTo>
                    <a:pt x="1" y="15360"/>
                  </a:moveTo>
                  <a:cubicBezTo>
                    <a:pt x="6506" y="19730"/>
                    <a:pt x="15258" y="22110"/>
                    <a:pt x="27730" y="21686"/>
                  </a:cubicBezTo>
                  <a:cubicBezTo>
                    <a:pt x="43028" y="21167"/>
                    <a:pt x="55393" y="12666"/>
                    <a:pt x="68883" y="6909"/>
                  </a:cubicBezTo>
                  <a:cubicBezTo>
                    <a:pt x="82373" y="1152"/>
                    <a:pt x="89957" y="8328"/>
                    <a:pt x="89957" y="8328"/>
                  </a:cubicBezTo>
                  <a:lnTo>
                    <a:pt x="89957" y="5924"/>
                  </a:lnTo>
                  <a:cubicBezTo>
                    <a:pt x="89957" y="5924"/>
                    <a:pt x="85595" y="0"/>
                    <a:pt x="75887" y="0"/>
                  </a:cubicBezTo>
                  <a:cubicBezTo>
                    <a:pt x="66181" y="0"/>
                    <a:pt x="58039" y="8992"/>
                    <a:pt x="46358" y="14561"/>
                  </a:cubicBezTo>
                  <a:cubicBezTo>
                    <a:pt x="36695" y="19163"/>
                    <a:pt x="17940" y="24347"/>
                    <a:pt x="1" y="15360"/>
                  </a:cubicBezTo>
                  <a:close/>
                </a:path>
              </a:pathLst>
            </a:custGeom>
            <a:gradFill>
              <a:gsLst>
                <a:gs pos="0">
                  <a:schemeClr val="accent1"/>
                </a:gs>
                <a:gs pos="100000">
                  <a:schemeClr val="accent2"/>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94" name="Google Shape;194;p22"/>
          <p:cNvSpPr/>
          <p:nvPr/>
        </p:nvSpPr>
        <p:spPr>
          <a:xfrm rot="10800000">
            <a:off x="2887220" y="4856026"/>
            <a:ext cx="2210369" cy="90623"/>
          </a:xfrm>
          <a:custGeom>
            <a:rect b="b" l="l" r="r" t="t"/>
            <a:pathLst>
              <a:path extrusionOk="0" h="3084" w="75221">
                <a:moveTo>
                  <a:pt x="75221" y="1542"/>
                </a:moveTo>
                <a:cubicBezTo>
                  <a:pt x="75221" y="2394"/>
                  <a:pt x="74531" y="3084"/>
                  <a:pt x="73679" y="3084"/>
                </a:cubicBezTo>
                <a:cubicBezTo>
                  <a:pt x="72826" y="3084"/>
                  <a:pt x="72136" y="2394"/>
                  <a:pt x="72136" y="1542"/>
                </a:cubicBezTo>
                <a:cubicBezTo>
                  <a:pt x="72136" y="691"/>
                  <a:pt x="72826" y="1"/>
                  <a:pt x="73679" y="1"/>
                </a:cubicBezTo>
                <a:cubicBezTo>
                  <a:pt x="74531" y="1"/>
                  <a:pt x="75221" y="691"/>
                  <a:pt x="75221" y="1542"/>
                </a:cubicBezTo>
                <a:close/>
                <a:moveTo>
                  <a:pt x="67012" y="111"/>
                </a:moveTo>
                <a:cubicBezTo>
                  <a:pt x="66220" y="111"/>
                  <a:pt x="65580" y="753"/>
                  <a:pt x="65580" y="1545"/>
                </a:cubicBezTo>
                <a:cubicBezTo>
                  <a:pt x="65580" y="2334"/>
                  <a:pt x="66220" y="2978"/>
                  <a:pt x="67012" y="2978"/>
                </a:cubicBezTo>
                <a:cubicBezTo>
                  <a:pt x="67802" y="2978"/>
                  <a:pt x="68445" y="2337"/>
                  <a:pt x="68445" y="1545"/>
                </a:cubicBezTo>
                <a:cubicBezTo>
                  <a:pt x="68445" y="753"/>
                  <a:pt x="67804" y="111"/>
                  <a:pt x="67012" y="111"/>
                </a:cubicBezTo>
                <a:close/>
                <a:moveTo>
                  <a:pt x="60345" y="220"/>
                </a:moveTo>
                <a:cubicBezTo>
                  <a:pt x="59616" y="220"/>
                  <a:pt x="59023" y="813"/>
                  <a:pt x="59023" y="1542"/>
                </a:cubicBezTo>
                <a:cubicBezTo>
                  <a:pt x="59023" y="2273"/>
                  <a:pt x="59616" y="2864"/>
                  <a:pt x="60345" y="2864"/>
                </a:cubicBezTo>
                <a:cubicBezTo>
                  <a:pt x="61076" y="2864"/>
                  <a:pt x="61667" y="2273"/>
                  <a:pt x="61667" y="1542"/>
                </a:cubicBezTo>
                <a:cubicBezTo>
                  <a:pt x="61667" y="813"/>
                  <a:pt x="61076" y="220"/>
                  <a:pt x="60345" y="220"/>
                </a:cubicBezTo>
                <a:close/>
                <a:moveTo>
                  <a:pt x="53676" y="329"/>
                </a:moveTo>
                <a:cubicBezTo>
                  <a:pt x="53007" y="329"/>
                  <a:pt x="52463" y="872"/>
                  <a:pt x="52463" y="1542"/>
                </a:cubicBezTo>
                <a:cubicBezTo>
                  <a:pt x="52463" y="2212"/>
                  <a:pt x="53007" y="2755"/>
                  <a:pt x="53676" y="2755"/>
                </a:cubicBezTo>
                <a:cubicBezTo>
                  <a:pt x="54346" y="2755"/>
                  <a:pt x="54889" y="2213"/>
                  <a:pt x="54889" y="1542"/>
                </a:cubicBezTo>
                <a:cubicBezTo>
                  <a:pt x="54889" y="872"/>
                  <a:pt x="54346" y="329"/>
                  <a:pt x="53676" y="329"/>
                </a:cubicBezTo>
                <a:close/>
                <a:moveTo>
                  <a:pt x="47009" y="441"/>
                </a:moveTo>
                <a:cubicBezTo>
                  <a:pt x="46402" y="441"/>
                  <a:pt x="45905" y="935"/>
                  <a:pt x="45905" y="1542"/>
                </a:cubicBezTo>
                <a:cubicBezTo>
                  <a:pt x="45905" y="2151"/>
                  <a:pt x="46399" y="2645"/>
                  <a:pt x="47009" y="2645"/>
                </a:cubicBezTo>
                <a:cubicBezTo>
                  <a:pt x="47618" y="2645"/>
                  <a:pt x="48112" y="2151"/>
                  <a:pt x="48112" y="1542"/>
                </a:cubicBezTo>
                <a:cubicBezTo>
                  <a:pt x="48113" y="935"/>
                  <a:pt x="47619" y="441"/>
                  <a:pt x="47009" y="441"/>
                </a:cubicBezTo>
                <a:close/>
                <a:moveTo>
                  <a:pt x="40344" y="550"/>
                </a:moveTo>
                <a:cubicBezTo>
                  <a:pt x="39794" y="550"/>
                  <a:pt x="39350" y="995"/>
                  <a:pt x="39350" y="1542"/>
                </a:cubicBezTo>
                <a:cubicBezTo>
                  <a:pt x="39350" y="2091"/>
                  <a:pt x="39794" y="2536"/>
                  <a:pt x="40344" y="2536"/>
                </a:cubicBezTo>
                <a:cubicBezTo>
                  <a:pt x="40891" y="2536"/>
                  <a:pt x="41336" y="2091"/>
                  <a:pt x="41336" y="1542"/>
                </a:cubicBezTo>
                <a:cubicBezTo>
                  <a:pt x="41336" y="995"/>
                  <a:pt x="40891" y="550"/>
                  <a:pt x="40344" y="550"/>
                </a:cubicBezTo>
                <a:close/>
                <a:moveTo>
                  <a:pt x="33675" y="659"/>
                </a:moveTo>
                <a:cubicBezTo>
                  <a:pt x="33185" y="659"/>
                  <a:pt x="32790" y="1054"/>
                  <a:pt x="32790" y="1542"/>
                </a:cubicBezTo>
                <a:cubicBezTo>
                  <a:pt x="32790" y="2030"/>
                  <a:pt x="33185" y="2427"/>
                  <a:pt x="33675" y="2427"/>
                </a:cubicBezTo>
                <a:cubicBezTo>
                  <a:pt x="34163" y="2427"/>
                  <a:pt x="34558" y="2030"/>
                  <a:pt x="34558" y="1542"/>
                </a:cubicBezTo>
                <a:cubicBezTo>
                  <a:pt x="34558" y="1054"/>
                  <a:pt x="34163" y="659"/>
                  <a:pt x="33675" y="659"/>
                </a:cubicBezTo>
                <a:close/>
                <a:moveTo>
                  <a:pt x="27008" y="769"/>
                </a:moveTo>
                <a:cubicBezTo>
                  <a:pt x="26579" y="769"/>
                  <a:pt x="26233" y="1117"/>
                  <a:pt x="26233" y="1542"/>
                </a:cubicBezTo>
                <a:cubicBezTo>
                  <a:pt x="26233" y="1971"/>
                  <a:pt x="26581" y="2317"/>
                  <a:pt x="27008" y="2317"/>
                </a:cubicBezTo>
                <a:cubicBezTo>
                  <a:pt x="27436" y="2317"/>
                  <a:pt x="27781" y="1969"/>
                  <a:pt x="27781" y="1542"/>
                </a:cubicBezTo>
                <a:cubicBezTo>
                  <a:pt x="27781" y="1117"/>
                  <a:pt x="27435" y="769"/>
                  <a:pt x="27008" y="769"/>
                </a:cubicBezTo>
                <a:close/>
                <a:moveTo>
                  <a:pt x="20341" y="878"/>
                </a:moveTo>
                <a:cubicBezTo>
                  <a:pt x="19975" y="878"/>
                  <a:pt x="19677" y="1176"/>
                  <a:pt x="19677" y="1542"/>
                </a:cubicBezTo>
                <a:cubicBezTo>
                  <a:pt x="19677" y="1910"/>
                  <a:pt x="19975" y="2208"/>
                  <a:pt x="20341" y="2208"/>
                </a:cubicBezTo>
                <a:cubicBezTo>
                  <a:pt x="20708" y="2208"/>
                  <a:pt x="21006" y="1910"/>
                  <a:pt x="21006" y="1542"/>
                </a:cubicBezTo>
                <a:cubicBezTo>
                  <a:pt x="21006" y="1176"/>
                  <a:pt x="20708" y="878"/>
                  <a:pt x="20341" y="878"/>
                </a:cubicBezTo>
                <a:close/>
                <a:moveTo>
                  <a:pt x="13672" y="989"/>
                </a:moveTo>
                <a:cubicBezTo>
                  <a:pt x="13365" y="989"/>
                  <a:pt x="13117" y="1237"/>
                  <a:pt x="13117" y="1545"/>
                </a:cubicBezTo>
                <a:cubicBezTo>
                  <a:pt x="13117" y="1852"/>
                  <a:pt x="13365" y="2100"/>
                  <a:pt x="13672" y="2100"/>
                </a:cubicBezTo>
                <a:cubicBezTo>
                  <a:pt x="13979" y="2100"/>
                  <a:pt x="14228" y="1852"/>
                  <a:pt x="14228" y="1545"/>
                </a:cubicBezTo>
                <a:cubicBezTo>
                  <a:pt x="14228" y="1236"/>
                  <a:pt x="13979" y="989"/>
                  <a:pt x="13672" y="989"/>
                </a:cubicBezTo>
                <a:close/>
                <a:moveTo>
                  <a:pt x="7005" y="1098"/>
                </a:moveTo>
                <a:cubicBezTo>
                  <a:pt x="6758" y="1098"/>
                  <a:pt x="6560" y="1298"/>
                  <a:pt x="6560" y="1542"/>
                </a:cubicBezTo>
                <a:cubicBezTo>
                  <a:pt x="6560" y="1789"/>
                  <a:pt x="6759" y="1988"/>
                  <a:pt x="7005" y="1988"/>
                </a:cubicBezTo>
                <a:cubicBezTo>
                  <a:pt x="7252" y="1988"/>
                  <a:pt x="7449" y="1788"/>
                  <a:pt x="7449" y="1542"/>
                </a:cubicBezTo>
                <a:cubicBezTo>
                  <a:pt x="7449" y="1298"/>
                  <a:pt x="7250" y="1098"/>
                  <a:pt x="7005" y="1098"/>
                </a:cubicBezTo>
                <a:close/>
                <a:moveTo>
                  <a:pt x="336" y="1207"/>
                </a:moveTo>
                <a:cubicBezTo>
                  <a:pt x="152" y="1207"/>
                  <a:pt x="1" y="1358"/>
                  <a:pt x="1" y="1542"/>
                </a:cubicBezTo>
                <a:cubicBezTo>
                  <a:pt x="1" y="1728"/>
                  <a:pt x="152" y="1879"/>
                  <a:pt x="336" y="1879"/>
                </a:cubicBezTo>
                <a:cubicBezTo>
                  <a:pt x="522" y="1879"/>
                  <a:pt x="673" y="1728"/>
                  <a:pt x="673" y="1542"/>
                </a:cubicBezTo>
                <a:cubicBezTo>
                  <a:pt x="673" y="1358"/>
                  <a:pt x="524" y="1207"/>
                  <a:pt x="336" y="1207"/>
                </a:cubicBezTo>
                <a:close/>
              </a:path>
            </a:pathLst>
          </a:custGeom>
          <a:gradFill>
            <a:gsLst>
              <a:gs pos="0">
                <a:schemeClr val="accent2"/>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 name="Google Shape;195;p22"/>
          <p:cNvSpPr/>
          <p:nvPr/>
        </p:nvSpPr>
        <p:spPr>
          <a:xfrm>
            <a:off x="7232000" y="4584942"/>
            <a:ext cx="929544" cy="38103"/>
          </a:xfrm>
          <a:custGeom>
            <a:rect b="b" l="l" r="r" t="t"/>
            <a:pathLst>
              <a:path extrusionOk="0" h="3084" w="75221">
                <a:moveTo>
                  <a:pt x="75221" y="1542"/>
                </a:moveTo>
                <a:cubicBezTo>
                  <a:pt x="75221" y="2394"/>
                  <a:pt x="74531" y="3084"/>
                  <a:pt x="73679" y="3084"/>
                </a:cubicBezTo>
                <a:cubicBezTo>
                  <a:pt x="72826" y="3084"/>
                  <a:pt x="72136" y="2394"/>
                  <a:pt x="72136" y="1542"/>
                </a:cubicBezTo>
                <a:cubicBezTo>
                  <a:pt x="72136" y="691"/>
                  <a:pt x="72826" y="1"/>
                  <a:pt x="73679" y="1"/>
                </a:cubicBezTo>
                <a:cubicBezTo>
                  <a:pt x="74531" y="1"/>
                  <a:pt x="75221" y="691"/>
                  <a:pt x="75221" y="1542"/>
                </a:cubicBezTo>
                <a:close/>
                <a:moveTo>
                  <a:pt x="67012" y="111"/>
                </a:moveTo>
                <a:cubicBezTo>
                  <a:pt x="66220" y="111"/>
                  <a:pt x="65580" y="753"/>
                  <a:pt x="65580" y="1545"/>
                </a:cubicBezTo>
                <a:cubicBezTo>
                  <a:pt x="65580" y="2334"/>
                  <a:pt x="66220" y="2978"/>
                  <a:pt x="67012" y="2978"/>
                </a:cubicBezTo>
                <a:cubicBezTo>
                  <a:pt x="67802" y="2978"/>
                  <a:pt x="68445" y="2337"/>
                  <a:pt x="68445" y="1545"/>
                </a:cubicBezTo>
                <a:cubicBezTo>
                  <a:pt x="68445" y="753"/>
                  <a:pt x="67804" y="111"/>
                  <a:pt x="67012" y="111"/>
                </a:cubicBezTo>
                <a:close/>
                <a:moveTo>
                  <a:pt x="60345" y="220"/>
                </a:moveTo>
                <a:cubicBezTo>
                  <a:pt x="59616" y="220"/>
                  <a:pt x="59023" y="813"/>
                  <a:pt x="59023" y="1542"/>
                </a:cubicBezTo>
                <a:cubicBezTo>
                  <a:pt x="59023" y="2273"/>
                  <a:pt x="59616" y="2864"/>
                  <a:pt x="60345" y="2864"/>
                </a:cubicBezTo>
                <a:cubicBezTo>
                  <a:pt x="61076" y="2864"/>
                  <a:pt x="61667" y="2273"/>
                  <a:pt x="61667" y="1542"/>
                </a:cubicBezTo>
                <a:cubicBezTo>
                  <a:pt x="61667" y="813"/>
                  <a:pt x="61076" y="220"/>
                  <a:pt x="60345" y="220"/>
                </a:cubicBezTo>
                <a:close/>
                <a:moveTo>
                  <a:pt x="53676" y="329"/>
                </a:moveTo>
                <a:cubicBezTo>
                  <a:pt x="53007" y="329"/>
                  <a:pt x="52463" y="872"/>
                  <a:pt x="52463" y="1542"/>
                </a:cubicBezTo>
                <a:cubicBezTo>
                  <a:pt x="52463" y="2212"/>
                  <a:pt x="53007" y="2755"/>
                  <a:pt x="53676" y="2755"/>
                </a:cubicBezTo>
                <a:cubicBezTo>
                  <a:pt x="54346" y="2755"/>
                  <a:pt x="54889" y="2213"/>
                  <a:pt x="54889" y="1542"/>
                </a:cubicBezTo>
                <a:cubicBezTo>
                  <a:pt x="54889" y="872"/>
                  <a:pt x="54346" y="329"/>
                  <a:pt x="53676" y="329"/>
                </a:cubicBezTo>
                <a:close/>
                <a:moveTo>
                  <a:pt x="47009" y="441"/>
                </a:moveTo>
                <a:cubicBezTo>
                  <a:pt x="46402" y="441"/>
                  <a:pt x="45905" y="935"/>
                  <a:pt x="45905" y="1542"/>
                </a:cubicBezTo>
                <a:cubicBezTo>
                  <a:pt x="45905" y="2151"/>
                  <a:pt x="46399" y="2645"/>
                  <a:pt x="47009" y="2645"/>
                </a:cubicBezTo>
                <a:cubicBezTo>
                  <a:pt x="47618" y="2645"/>
                  <a:pt x="48112" y="2151"/>
                  <a:pt x="48112" y="1542"/>
                </a:cubicBezTo>
                <a:cubicBezTo>
                  <a:pt x="48113" y="935"/>
                  <a:pt x="47619" y="441"/>
                  <a:pt x="47009" y="441"/>
                </a:cubicBezTo>
                <a:close/>
                <a:moveTo>
                  <a:pt x="40344" y="550"/>
                </a:moveTo>
                <a:cubicBezTo>
                  <a:pt x="39794" y="550"/>
                  <a:pt x="39350" y="995"/>
                  <a:pt x="39350" y="1542"/>
                </a:cubicBezTo>
                <a:cubicBezTo>
                  <a:pt x="39350" y="2091"/>
                  <a:pt x="39794" y="2536"/>
                  <a:pt x="40344" y="2536"/>
                </a:cubicBezTo>
                <a:cubicBezTo>
                  <a:pt x="40891" y="2536"/>
                  <a:pt x="41336" y="2091"/>
                  <a:pt x="41336" y="1542"/>
                </a:cubicBezTo>
                <a:cubicBezTo>
                  <a:pt x="41336" y="995"/>
                  <a:pt x="40891" y="550"/>
                  <a:pt x="40344" y="550"/>
                </a:cubicBezTo>
                <a:close/>
                <a:moveTo>
                  <a:pt x="33675" y="659"/>
                </a:moveTo>
                <a:cubicBezTo>
                  <a:pt x="33185" y="659"/>
                  <a:pt x="32790" y="1054"/>
                  <a:pt x="32790" y="1542"/>
                </a:cubicBezTo>
                <a:cubicBezTo>
                  <a:pt x="32790" y="2030"/>
                  <a:pt x="33185" y="2427"/>
                  <a:pt x="33675" y="2427"/>
                </a:cubicBezTo>
                <a:cubicBezTo>
                  <a:pt x="34163" y="2427"/>
                  <a:pt x="34558" y="2030"/>
                  <a:pt x="34558" y="1542"/>
                </a:cubicBezTo>
                <a:cubicBezTo>
                  <a:pt x="34558" y="1054"/>
                  <a:pt x="34163" y="659"/>
                  <a:pt x="33675" y="659"/>
                </a:cubicBezTo>
                <a:close/>
                <a:moveTo>
                  <a:pt x="27008" y="769"/>
                </a:moveTo>
                <a:cubicBezTo>
                  <a:pt x="26579" y="769"/>
                  <a:pt x="26233" y="1117"/>
                  <a:pt x="26233" y="1542"/>
                </a:cubicBezTo>
                <a:cubicBezTo>
                  <a:pt x="26233" y="1971"/>
                  <a:pt x="26581" y="2317"/>
                  <a:pt x="27008" y="2317"/>
                </a:cubicBezTo>
                <a:cubicBezTo>
                  <a:pt x="27436" y="2317"/>
                  <a:pt x="27781" y="1969"/>
                  <a:pt x="27781" y="1542"/>
                </a:cubicBezTo>
                <a:cubicBezTo>
                  <a:pt x="27781" y="1117"/>
                  <a:pt x="27435" y="769"/>
                  <a:pt x="27008" y="769"/>
                </a:cubicBezTo>
                <a:close/>
                <a:moveTo>
                  <a:pt x="20341" y="878"/>
                </a:moveTo>
                <a:cubicBezTo>
                  <a:pt x="19975" y="878"/>
                  <a:pt x="19677" y="1176"/>
                  <a:pt x="19677" y="1542"/>
                </a:cubicBezTo>
                <a:cubicBezTo>
                  <a:pt x="19677" y="1910"/>
                  <a:pt x="19975" y="2208"/>
                  <a:pt x="20341" y="2208"/>
                </a:cubicBezTo>
                <a:cubicBezTo>
                  <a:pt x="20708" y="2208"/>
                  <a:pt x="21006" y="1910"/>
                  <a:pt x="21006" y="1542"/>
                </a:cubicBezTo>
                <a:cubicBezTo>
                  <a:pt x="21006" y="1176"/>
                  <a:pt x="20708" y="878"/>
                  <a:pt x="20341" y="878"/>
                </a:cubicBezTo>
                <a:close/>
                <a:moveTo>
                  <a:pt x="13672" y="989"/>
                </a:moveTo>
                <a:cubicBezTo>
                  <a:pt x="13365" y="989"/>
                  <a:pt x="13117" y="1237"/>
                  <a:pt x="13117" y="1545"/>
                </a:cubicBezTo>
                <a:cubicBezTo>
                  <a:pt x="13117" y="1852"/>
                  <a:pt x="13365" y="2100"/>
                  <a:pt x="13672" y="2100"/>
                </a:cubicBezTo>
                <a:cubicBezTo>
                  <a:pt x="13979" y="2100"/>
                  <a:pt x="14228" y="1852"/>
                  <a:pt x="14228" y="1545"/>
                </a:cubicBezTo>
                <a:cubicBezTo>
                  <a:pt x="14228" y="1236"/>
                  <a:pt x="13979" y="989"/>
                  <a:pt x="13672" y="989"/>
                </a:cubicBezTo>
                <a:close/>
                <a:moveTo>
                  <a:pt x="7005" y="1098"/>
                </a:moveTo>
                <a:cubicBezTo>
                  <a:pt x="6758" y="1098"/>
                  <a:pt x="6560" y="1298"/>
                  <a:pt x="6560" y="1542"/>
                </a:cubicBezTo>
                <a:cubicBezTo>
                  <a:pt x="6560" y="1789"/>
                  <a:pt x="6759" y="1988"/>
                  <a:pt x="7005" y="1988"/>
                </a:cubicBezTo>
                <a:cubicBezTo>
                  <a:pt x="7252" y="1988"/>
                  <a:pt x="7449" y="1788"/>
                  <a:pt x="7449" y="1542"/>
                </a:cubicBezTo>
                <a:cubicBezTo>
                  <a:pt x="7449" y="1298"/>
                  <a:pt x="7250" y="1098"/>
                  <a:pt x="7005" y="1098"/>
                </a:cubicBezTo>
                <a:close/>
                <a:moveTo>
                  <a:pt x="336" y="1207"/>
                </a:moveTo>
                <a:cubicBezTo>
                  <a:pt x="152" y="1207"/>
                  <a:pt x="1" y="1358"/>
                  <a:pt x="1" y="1542"/>
                </a:cubicBezTo>
                <a:cubicBezTo>
                  <a:pt x="1" y="1728"/>
                  <a:pt x="152" y="1879"/>
                  <a:pt x="336" y="1879"/>
                </a:cubicBezTo>
                <a:cubicBezTo>
                  <a:pt x="522" y="1879"/>
                  <a:pt x="673" y="1728"/>
                  <a:pt x="673" y="1542"/>
                </a:cubicBezTo>
                <a:cubicBezTo>
                  <a:pt x="673" y="1358"/>
                  <a:pt x="524" y="1207"/>
                  <a:pt x="336" y="1207"/>
                </a:cubicBezTo>
                <a:close/>
              </a:path>
            </a:pathLst>
          </a:custGeom>
          <a:gradFill>
            <a:gsLst>
              <a:gs pos="0">
                <a:schemeClr val="accent2"/>
              </a:gs>
              <a:gs pos="100000">
                <a:srgbClr val="FFFFFF">
                  <a:alpha val="0"/>
                </a:srgbClr>
              </a:gs>
            </a:gsLst>
            <a:lin ang="108014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 name="Google Shape;196;p22"/>
          <p:cNvSpPr/>
          <p:nvPr/>
        </p:nvSpPr>
        <p:spPr>
          <a:xfrm>
            <a:off x="307177" y="298120"/>
            <a:ext cx="1203348" cy="49329"/>
          </a:xfrm>
          <a:custGeom>
            <a:rect b="b" l="l" r="r" t="t"/>
            <a:pathLst>
              <a:path extrusionOk="0" h="3084" w="75221">
                <a:moveTo>
                  <a:pt x="75221" y="1542"/>
                </a:moveTo>
                <a:cubicBezTo>
                  <a:pt x="75221" y="2394"/>
                  <a:pt x="74531" y="3084"/>
                  <a:pt x="73679" y="3084"/>
                </a:cubicBezTo>
                <a:cubicBezTo>
                  <a:pt x="72826" y="3084"/>
                  <a:pt x="72136" y="2394"/>
                  <a:pt x="72136" y="1542"/>
                </a:cubicBezTo>
                <a:cubicBezTo>
                  <a:pt x="72136" y="691"/>
                  <a:pt x="72826" y="1"/>
                  <a:pt x="73679" y="1"/>
                </a:cubicBezTo>
                <a:cubicBezTo>
                  <a:pt x="74531" y="1"/>
                  <a:pt x="75221" y="691"/>
                  <a:pt x="75221" y="1542"/>
                </a:cubicBezTo>
                <a:close/>
                <a:moveTo>
                  <a:pt x="67012" y="111"/>
                </a:moveTo>
                <a:cubicBezTo>
                  <a:pt x="66220" y="111"/>
                  <a:pt x="65580" y="753"/>
                  <a:pt x="65580" y="1545"/>
                </a:cubicBezTo>
                <a:cubicBezTo>
                  <a:pt x="65580" y="2334"/>
                  <a:pt x="66220" y="2978"/>
                  <a:pt x="67012" y="2978"/>
                </a:cubicBezTo>
                <a:cubicBezTo>
                  <a:pt x="67802" y="2978"/>
                  <a:pt x="68445" y="2337"/>
                  <a:pt x="68445" y="1545"/>
                </a:cubicBezTo>
                <a:cubicBezTo>
                  <a:pt x="68445" y="753"/>
                  <a:pt x="67804" y="111"/>
                  <a:pt x="67012" y="111"/>
                </a:cubicBezTo>
                <a:close/>
                <a:moveTo>
                  <a:pt x="60345" y="220"/>
                </a:moveTo>
                <a:cubicBezTo>
                  <a:pt x="59616" y="220"/>
                  <a:pt x="59023" y="813"/>
                  <a:pt x="59023" y="1542"/>
                </a:cubicBezTo>
                <a:cubicBezTo>
                  <a:pt x="59023" y="2273"/>
                  <a:pt x="59616" y="2864"/>
                  <a:pt x="60345" y="2864"/>
                </a:cubicBezTo>
                <a:cubicBezTo>
                  <a:pt x="61076" y="2864"/>
                  <a:pt x="61667" y="2273"/>
                  <a:pt x="61667" y="1542"/>
                </a:cubicBezTo>
                <a:cubicBezTo>
                  <a:pt x="61667" y="813"/>
                  <a:pt x="61076" y="220"/>
                  <a:pt x="60345" y="220"/>
                </a:cubicBezTo>
                <a:close/>
                <a:moveTo>
                  <a:pt x="53676" y="329"/>
                </a:moveTo>
                <a:cubicBezTo>
                  <a:pt x="53007" y="329"/>
                  <a:pt x="52463" y="872"/>
                  <a:pt x="52463" y="1542"/>
                </a:cubicBezTo>
                <a:cubicBezTo>
                  <a:pt x="52463" y="2212"/>
                  <a:pt x="53007" y="2755"/>
                  <a:pt x="53676" y="2755"/>
                </a:cubicBezTo>
                <a:cubicBezTo>
                  <a:pt x="54346" y="2755"/>
                  <a:pt x="54889" y="2213"/>
                  <a:pt x="54889" y="1542"/>
                </a:cubicBezTo>
                <a:cubicBezTo>
                  <a:pt x="54889" y="872"/>
                  <a:pt x="54346" y="329"/>
                  <a:pt x="53676" y="329"/>
                </a:cubicBezTo>
                <a:close/>
                <a:moveTo>
                  <a:pt x="47009" y="441"/>
                </a:moveTo>
                <a:cubicBezTo>
                  <a:pt x="46402" y="441"/>
                  <a:pt x="45905" y="935"/>
                  <a:pt x="45905" y="1542"/>
                </a:cubicBezTo>
                <a:cubicBezTo>
                  <a:pt x="45905" y="2151"/>
                  <a:pt x="46399" y="2645"/>
                  <a:pt x="47009" y="2645"/>
                </a:cubicBezTo>
                <a:cubicBezTo>
                  <a:pt x="47618" y="2645"/>
                  <a:pt x="48112" y="2151"/>
                  <a:pt x="48112" y="1542"/>
                </a:cubicBezTo>
                <a:cubicBezTo>
                  <a:pt x="48113" y="935"/>
                  <a:pt x="47619" y="441"/>
                  <a:pt x="47009" y="441"/>
                </a:cubicBezTo>
                <a:close/>
                <a:moveTo>
                  <a:pt x="40344" y="550"/>
                </a:moveTo>
                <a:cubicBezTo>
                  <a:pt x="39794" y="550"/>
                  <a:pt x="39350" y="995"/>
                  <a:pt x="39350" y="1542"/>
                </a:cubicBezTo>
                <a:cubicBezTo>
                  <a:pt x="39350" y="2091"/>
                  <a:pt x="39794" y="2536"/>
                  <a:pt x="40344" y="2536"/>
                </a:cubicBezTo>
                <a:cubicBezTo>
                  <a:pt x="40891" y="2536"/>
                  <a:pt x="41336" y="2091"/>
                  <a:pt x="41336" y="1542"/>
                </a:cubicBezTo>
                <a:cubicBezTo>
                  <a:pt x="41336" y="995"/>
                  <a:pt x="40891" y="550"/>
                  <a:pt x="40344" y="550"/>
                </a:cubicBezTo>
                <a:close/>
                <a:moveTo>
                  <a:pt x="33675" y="659"/>
                </a:moveTo>
                <a:cubicBezTo>
                  <a:pt x="33185" y="659"/>
                  <a:pt x="32790" y="1054"/>
                  <a:pt x="32790" y="1542"/>
                </a:cubicBezTo>
                <a:cubicBezTo>
                  <a:pt x="32790" y="2030"/>
                  <a:pt x="33185" y="2427"/>
                  <a:pt x="33675" y="2427"/>
                </a:cubicBezTo>
                <a:cubicBezTo>
                  <a:pt x="34163" y="2427"/>
                  <a:pt x="34558" y="2030"/>
                  <a:pt x="34558" y="1542"/>
                </a:cubicBezTo>
                <a:cubicBezTo>
                  <a:pt x="34558" y="1054"/>
                  <a:pt x="34163" y="659"/>
                  <a:pt x="33675" y="659"/>
                </a:cubicBezTo>
                <a:close/>
                <a:moveTo>
                  <a:pt x="27008" y="769"/>
                </a:moveTo>
                <a:cubicBezTo>
                  <a:pt x="26579" y="769"/>
                  <a:pt x="26233" y="1117"/>
                  <a:pt x="26233" y="1542"/>
                </a:cubicBezTo>
                <a:cubicBezTo>
                  <a:pt x="26233" y="1971"/>
                  <a:pt x="26581" y="2317"/>
                  <a:pt x="27008" y="2317"/>
                </a:cubicBezTo>
                <a:cubicBezTo>
                  <a:pt x="27436" y="2317"/>
                  <a:pt x="27781" y="1969"/>
                  <a:pt x="27781" y="1542"/>
                </a:cubicBezTo>
                <a:cubicBezTo>
                  <a:pt x="27781" y="1117"/>
                  <a:pt x="27435" y="769"/>
                  <a:pt x="27008" y="769"/>
                </a:cubicBezTo>
                <a:close/>
                <a:moveTo>
                  <a:pt x="20341" y="878"/>
                </a:moveTo>
                <a:cubicBezTo>
                  <a:pt x="19975" y="878"/>
                  <a:pt x="19677" y="1176"/>
                  <a:pt x="19677" y="1542"/>
                </a:cubicBezTo>
                <a:cubicBezTo>
                  <a:pt x="19677" y="1910"/>
                  <a:pt x="19975" y="2208"/>
                  <a:pt x="20341" y="2208"/>
                </a:cubicBezTo>
                <a:cubicBezTo>
                  <a:pt x="20708" y="2208"/>
                  <a:pt x="21006" y="1910"/>
                  <a:pt x="21006" y="1542"/>
                </a:cubicBezTo>
                <a:cubicBezTo>
                  <a:pt x="21006" y="1176"/>
                  <a:pt x="20708" y="878"/>
                  <a:pt x="20341" y="878"/>
                </a:cubicBezTo>
                <a:close/>
                <a:moveTo>
                  <a:pt x="13672" y="989"/>
                </a:moveTo>
                <a:cubicBezTo>
                  <a:pt x="13365" y="989"/>
                  <a:pt x="13117" y="1237"/>
                  <a:pt x="13117" y="1545"/>
                </a:cubicBezTo>
                <a:cubicBezTo>
                  <a:pt x="13117" y="1852"/>
                  <a:pt x="13365" y="2100"/>
                  <a:pt x="13672" y="2100"/>
                </a:cubicBezTo>
                <a:cubicBezTo>
                  <a:pt x="13979" y="2100"/>
                  <a:pt x="14228" y="1852"/>
                  <a:pt x="14228" y="1545"/>
                </a:cubicBezTo>
                <a:cubicBezTo>
                  <a:pt x="14228" y="1236"/>
                  <a:pt x="13979" y="989"/>
                  <a:pt x="13672" y="989"/>
                </a:cubicBezTo>
                <a:close/>
                <a:moveTo>
                  <a:pt x="7005" y="1098"/>
                </a:moveTo>
                <a:cubicBezTo>
                  <a:pt x="6758" y="1098"/>
                  <a:pt x="6560" y="1298"/>
                  <a:pt x="6560" y="1542"/>
                </a:cubicBezTo>
                <a:cubicBezTo>
                  <a:pt x="6560" y="1789"/>
                  <a:pt x="6759" y="1988"/>
                  <a:pt x="7005" y="1988"/>
                </a:cubicBezTo>
                <a:cubicBezTo>
                  <a:pt x="7252" y="1988"/>
                  <a:pt x="7449" y="1788"/>
                  <a:pt x="7449" y="1542"/>
                </a:cubicBezTo>
                <a:cubicBezTo>
                  <a:pt x="7449" y="1298"/>
                  <a:pt x="7250" y="1098"/>
                  <a:pt x="7005" y="1098"/>
                </a:cubicBezTo>
                <a:close/>
                <a:moveTo>
                  <a:pt x="336" y="1207"/>
                </a:moveTo>
                <a:cubicBezTo>
                  <a:pt x="152" y="1207"/>
                  <a:pt x="1" y="1358"/>
                  <a:pt x="1" y="1542"/>
                </a:cubicBezTo>
                <a:cubicBezTo>
                  <a:pt x="1" y="1728"/>
                  <a:pt x="152" y="1879"/>
                  <a:pt x="336" y="1879"/>
                </a:cubicBezTo>
                <a:cubicBezTo>
                  <a:pt x="522" y="1879"/>
                  <a:pt x="673" y="1728"/>
                  <a:pt x="673" y="1542"/>
                </a:cubicBezTo>
                <a:cubicBezTo>
                  <a:pt x="673" y="1358"/>
                  <a:pt x="524" y="1207"/>
                  <a:pt x="336" y="1207"/>
                </a:cubicBezTo>
                <a:close/>
              </a:path>
            </a:pathLst>
          </a:custGeom>
          <a:gradFill>
            <a:gsLst>
              <a:gs pos="0">
                <a:schemeClr val="accent2"/>
              </a:gs>
              <a:gs pos="100000">
                <a:srgbClr val="FFFFFF">
                  <a:alpha val="0"/>
                </a:srgbClr>
              </a:gs>
            </a:gsLst>
            <a:lin ang="108014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8">
    <p:spTree>
      <p:nvGrpSpPr>
        <p:cNvPr id="197" name="Shape 197"/>
        <p:cNvGrpSpPr/>
        <p:nvPr/>
      </p:nvGrpSpPr>
      <p:grpSpPr>
        <a:xfrm>
          <a:off x="0" y="0"/>
          <a:ext cx="0" cy="0"/>
          <a:chOff x="0" y="0"/>
          <a:chExt cx="0" cy="0"/>
        </a:xfrm>
      </p:grpSpPr>
      <p:sp>
        <p:nvSpPr>
          <p:cNvPr id="198" name="Google Shape;198;p23"/>
          <p:cNvSpPr txBox="1"/>
          <p:nvPr>
            <p:ph type="title"/>
          </p:nvPr>
        </p:nvSpPr>
        <p:spPr>
          <a:xfrm>
            <a:off x="798388" y="987525"/>
            <a:ext cx="3492600" cy="7689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lt1"/>
              </a:buClr>
              <a:buSzPts val="6000"/>
              <a:buNone/>
              <a:defRPr b="0" sz="4000">
                <a:latin typeface="Hind Vadodara SemiBold"/>
                <a:ea typeface="Hind Vadodara SemiBold"/>
                <a:cs typeface="Hind Vadodara SemiBold"/>
                <a:sym typeface="Hind Vadodara SemiBold"/>
              </a:defRPr>
            </a:lvl1pPr>
            <a:lvl2pPr lvl="1" algn="ctr">
              <a:lnSpc>
                <a:spcPct val="100000"/>
              </a:lnSpc>
              <a:spcBef>
                <a:spcPts val="0"/>
              </a:spcBef>
              <a:spcAft>
                <a:spcPts val="0"/>
              </a:spcAft>
              <a:buClr>
                <a:schemeClr val="lt1"/>
              </a:buClr>
              <a:buSzPts val="6000"/>
              <a:buNone/>
              <a:defRPr sz="6000">
                <a:solidFill>
                  <a:schemeClr val="lt1"/>
                </a:solidFill>
              </a:defRPr>
            </a:lvl2pPr>
            <a:lvl3pPr lvl="2" algn="ctr">
              <a:lnSpc>
                <a:spcPct val="100000"/>
              </a:lnSpc>
              <a:spcBef>
                <a:spcPts val="0"/>
              </a:spcBef>
              <a:spcAft>
                <a:spcPts val="0"/>
              </a:spcAft>
              <a:buClr>
                <a:schemeClr val="lt1"/>
              </a:buClr>
              <a:buSzPts val="6000"/>
              <a:buNone/>
              <a:defRPr sz="6000">
                <a:solidFill>
                  <a:schemeClr val="lt1"/>
                </a:solidFill>
              </a:defRPr>
            </a:lvl3pPr>
            <a:lvl4pPr lvl="3" algn="ctr">
              <a:lnSpc>
                <a:spcPct val="100000"/>
              </a:lnSpc>
              <a:spcBef>
                <a:spcPts val="0"/>
              </a:spcBef>
              <a:spcAft>
                <a:spcPts val="0"/>
              </a:spcAft>
              <a:buClr>
                <a:schemeClr val="lt1"/>
              </a:buClr>
              <a:buSzPts val="6000"/>
              <a:buNone/>
              <a:defRPr sz="6000">
                <a:solidFill>
                  <a:schemeClr val="lt1"/>
                </a:solidFill>
              </a:defRPr>
            </a:lvl4pPr>
            <a:lvl5pPr lvl="4" algn="ctr">
              <a:lnSpc>
                <a:spcPct val="100000"/>
              </a:lnSpc>
              <a:spcBef>
                <a:spcPts val="0"/>
              </a:spcBef>
              <a:spcAft>
                <a:spcPts val="0"/>
              </a:spcAft>
              <a:buClr>
                <a:schemeClr val="lt1"/>
              </a:buClr>
              <a:buSzPts val="6000"/>
              <a:buNone/>
              <a:defRPr sz="6000">
                <a:solidFill>
                  <a:schemeClr val="lt1"/>
                </a:solidFill>
              </a:defRPr>
            </a:lvl5pPr>
            <a:lvl6pPr lvl="5" algn="ctr">
              <a:lnSpc>
                <a:spcPct val="100000"/>
              </a:lnSpc>
              <a:spcBef>
                <a:spcPts val="0"/>
              </a:spcBef>
              <a:spcAft>
                <a:spcPts val="0"/>
              </a:spcAft>
              <a:buClr>
                <a:schemeClr val="lt1"/>
              </a:buClr>
              <a:buSzPts val="6000"/>
              <a:buNone/>
              <a:defRPr sz="6000">
                <a:solidFill>
                  <a:schemeClr val="lt1"/>
                </a:solidFill>
              </a:defRPr>
            </a:lvl6pPr>
            <a:lvl7pPr lvl="6" algn="ctr">
              <a:lnSpc>
                <a:spcPct val="100000"/>
              </a:lnSpc>
              <a:spcBef>
                <a:spcPts val="0"/>
              </a:spcBef>
              <a:spcAft>
                <a:spcPts val="0"/>
              </a:spcAft>
              <a:buClr>
                <a:schemeClr val="lt1"/>
              </a:buClr>
              <a:buSzPts val="6000"/>
              <a:buNone/>
              <a:defRPr sz="6000">
                <a:solidFill>
                  <a:schemeClr val="lt1"/>
                </a:solidFill>
              </a:defRPr>
            </a:lvl7pPr>
            <a:lvl8pPr lvl="7" algn="ctr">
              <a:lnSpc>
                <a:spcPct val="100000"/>
              </a:lnSpc>
              <a:spcBef>
                <a:spcPts val="0"/>
              </a:spcBef>
              <a:spcAft>
                <a:spcPts val="0"/>
              </a:spcAft>
              <a:buClr>
                <a:schemeClr val="lt1"/>
              </a:buClr>
              <a:buSzPts val="6000"/>
              <a:buNone/>
              <a:defRPr sz="6000">
                <a:solidFill>
                  <a:schemeClr val="lt1"/>
                </a:solidFill>
              </a:defRPr>
            </a:lvl8pPr>
            <a:lvl9pPr lvl="8" algn="ctr">
              <a:lnSpc>
                <a:spcPct val="100000"/>
              </a:lnSpc>
              <a:spcBef>
                <a:spcPts val="0"/>
              </a:spcBef>
              <a:spcAft>
                <a:spcPts val="0"/>
              </a:spcAft>
              <a:buClr>
                <a:schemeClr val="lt1"/>
              </a:buClr>
              <a:buSzPts val="6000"/>
              <a:buNone/>
              <a:defRPr sz="6000">
                <a:solidFill>
                  <a:schemeClr val="lt1"/>
                </a:solidFill>
              </a:defRPr>
            </a:lvl9pPr>
          </a:lstStyle>
          <a:p/>
        </p:txBody>
      </p:sp>
      <p:sp>
        <p:nvSpPr>
          <p:cNvPr id="199" name="Google Shape;199;p23"/>
          <p:cNvSpPr txBox="1"/>
          <p:nvPr>
            <p:ph idx="1" type="subTitle"/>
          </p:nvPr>
        </p:nvSpPr>
        <p:spPr>
          <a:xfrm>
            <a:off x="798388" y="1898847"/>
            <a:ext cx="3492600" cy="411600"/>
          </a:xfrm>
          <a:prstGeom prst="rect">
            <a:avLst/>
          </a:prstGeom>
          <a:gradFill>
            <a:gsLst>
              <a:gs pos="0">
                <a:schemeClr val="dk2"/>
              </a:gs>
              <a:gs pos="100000">
                <a:srgbClr val="FFFFFF">
                  <a:alpha val="0"/>
                </a:srgbClr>
              </a:gs>
            </a:gsLst>
            <a:lin ang="5400700" scaled="0"/>
          </a:grad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1200"/>
              <a:buFont typeface="PT Sans"/>
              <a:buNone/>
              <a:defRPr>
                <a:solidFill>
                  <a:schemeClr val="dk1"/>
                </a:solidFill>
              </a:defRPr>
            </a:lvl1pPr>
            <a:lvl2pPr lvl="1" algn="ctr">
              <a:lnSpc>
                <a:spcPct val="100000"/>
              </a:lnSpc>
              <a:spcBef>
                <a:spcPts val="0"/>
              </a:spcBef>
              <a:spcAft>
                <a:spcPts val="0"/>
              </a:spcAft>
              <a:buClr>
                <a:schemeClr val="dk1"/>
              </a:buClr>
              <a:buSzPts val="1200"/>
              <a:buNone/>
              <a:defRPr>
                <a:solidFill>
                  <a:schemeClr val="dk1"/>
                </a:solidFill>
              </a:defRPr>
            </a:lvl2pPr>
            <a:lvl3pPr lvl="2" algn="ctr">
              <a:lnSpc>
                <a:spcPct val="100000"/>
              </a:lnSpc>
              <a:spcBef>
                <a:spcPts val="0"/>
              </a:spcBef>
              <a:spcAft>
                <a:spcPts val="0"/>
              </a:spcAft>
              <a:buClr>
                <a:schemeClr val="dk1"/>
              </a:buClr>
              <a:buSzPts val="1200"/>
              <a:buNone/>
              <a:defRPr>
                <a:solidFill>
                  <a:schemeClr val="dk1"/>
                </a:solidFill>
              </a:defRPr>
            </a:lvl3pPr>
            <a:lvl4pPr lvl="3"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4pPr>
            <a:lvl5pPr lvl="4"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5pPr>
            <a:lvl6pPr lvl="5"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6pPr>
            <a:lvl7pPr lvl="6"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7pPr>
            <a:lvl8pPr lvl="7"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8pPr>
            <a:lvl9pPr lvl="8"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9pPr>
          </a:lstStyle>
          <a:p/>
        </p:txBody>
      </p:sp>
      <p:sp>
        <p:nvSpPr>
          <p:cNvPr id="200" name="Google Shape;200;p23"/>
          <p:cNvSpPr txBox="1"/>
          <p:nvPr>
            <p:ph idx="2" type="title"/>
          </p:nvPr>
        </p:nvSpPr>
        <p:spPr>
          <a:xfrm>
            <a:off x="2825713" y="2760614"/>
            <a:ext cx="3492600" cy="7689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lt1"/>
              </a:buClr>
              <a:buSzPts val="6000"/>
              <a:buNone/>
              <a:defRPr b="0" sz="4000">
                <a:latin typeface="Hind Vadodara SemiBold"/>
                <a:ea typeface="Hind Vadodara SemiBold"/>
                <a:cs typeface="Hind Vadodara SemiBold"/>
                <a:sym typeface="Hind Vadodara SemiBold"/>
              </a:defRPr>
            </a:lvl1pPr>
            <a:lvl2pPr lvl="1" algn="ctr">
              <a:lnSpc>
                <a:spcPct val="100000"/>
              </a:lnSpc>
              <a:spcBef>
                <a:spcPts val="0"/>
              </a:spcBef>
              <a:spcAft>
                <a:spcPts val="0"/>
              </a:spcAft>
              <a:buClr>
                <a:schemeClr val="lt1"/>
              </a:buClr>
              <a:buSzPts val="6000"/>
              <a:buNone/>
              <a:defRPr sz="6000">
                <a:solidFill>
                  <a:schemeClr val="lt1"/>
                </a:solidFill>
              </a:defRPr>
            </a:lvl2pPr>
            <a:lvl3pPr lvl="2" algn="ctr">
              <a:lnSpc>
                <a:spcPct val="100000"/>
              </a:lnSpc>
              <a:spcBef>
                <a:spcPts val="0"/>
              </a:spcBef>
              <a:spcAft>
                <a:spcPts val="0"/>
              </a:spcAft>
              <a:buClr>
                <a:schemeClr val="lt1"/>
              </a:buClr>
              <a:buSzPts val="6000"/>
              <a:buNone/>
              <a:defRPr sz="6000">
                <a:solidFill>
                  <a:schemeClr val="lt1"/>
                </a:solidFill>
              </a:defRPr>
            </a:lvl3pPr>
            <a:lvl4pPr lvl="3" algn="ctr">
              <a:lnSpc>
                <a:spcPct val="100000"/>
              </a:lnSpc>
              <a:spcBef>
                <a:spcPts val="0"/>
              </a:spcBef>
              <a:spcAft>
                <a:spcPts val="0"/>
              </a:spcAft>
              <a:buClr>
                <a:schemeClr val="lt1"/>
              </a:buClr>
              <a:buSzPts val="6000"/>
              <a:buNone/>
              <a:defRPr sz="6000">
                <a:solidFill>
                  <a:schemeClr val="lt1"/>
                </a:solidFill>
              </a:defRPr>
            </a:lvl4pPr>
            <a:lvl5pPr lvl="4" algn="ctr">
              <a:lnSpc>
                <a:spcPct val="100000"/>
              </a:lnSpc>
              <a:spcBef>
                <a:spcPts val="0"/>
              </a:spcBef>
              <a:spcAft>
                <a:spcPts val="0"/>
              </a:spcAft>
              <a:buClr>
                <a:schemeClr val="lt1"/>
              </a:buClr>
              <a:buSzPts val="6000"/>
              <a:buNone/>
              <a:defRPr sz="6000">
                <a:solidFill>
                  <a:schemeClr val="lt1"/>
                </a:solidFill>
              </a:defRPr>
            </a:lvl5pPr>
            <a:lvl6pPr lvl="5" algn="ctr">
              <a:lnSpc>
                <a:spcPct val="100000"/>
              </a:lnSpc>
              <a:spcBef>
                <a:spcPts val="0"/>
              </a:spcBef>
              <a:spcAft>
                <a:spcPts val="0"/>
              </a:spcAft>
              <a:buClr>
                <a:schemeClr val="lt1"/>
              </a:buClr>
              <a:buSzPts val="6000"/>
              <a:buNone/>
              <a:defRPr sz="6000">
                <a:solidFill>
                  <a:schemeClr val="lt1"/>
                </a:solidFill>
              </a:defRPr>
            </a:lvl6pPr>
            <a:lvl7pPr lvl="6" algn="ctr">
              <a:lnSpc>
                <a:spcPct val="100000"/>
              </a:lnSpc>
              <a:spcBef>
                <a:spcPts val="0"/>
              </a:spcBef>
              <a:spcAft>
                <a:spcPts val="0"/>
              </a:spcAft>
              <a:buClr>
                <a:schemeClr val="lt1"/>
              </a:buClr>
              <a:buSzPts val="6000"/>
              <a:buNone/>
              <a:defRPr sz="6000">
                <a:solidFill>
                  <a:schemeClr val="lt1"/>
                </a:solidFill>
              </a:defRPr>
            </a:lvl7pPr>
            <a:lvl8pPr lvl="7" algn="ctr">
              <a:lnSpc>
                <a:spcPct val="100000"/>
              </a:lnSpc>
              <a:spcBef>
                <a:spcPts val="0"/>
              </a:spcBef>
              <a:spcAft>
                <a:spcPts val="0"/>
              </a:spcAft>
              <a:buClr>
                <a:schemeClr val="lt1"/>
              </a:buClr>
              <a:buSzPts val="6000"/>
              <a:buNone/>
              <a:defRPr sz="6000">
                <a:solidFill>
                  <a:schemeClr val="lt1"/>
                </a:solidFill>
              </a:defRPr>
            </a:lvl8pPr>
            <a:lvl9pPr lvl="8" algn="ctr">
              <a:lnSpc>
                <a:spcPct val="100000"/>
              </a:lnSpc>
              <a:spcBef>
                <a:spcPts val="0"/>
              </a:spcBef>
              <a:spcAft>
                <a:spcPts val="0"/>
              </a:spcAft>
              <a:buClr>
                <a:schemeClr val="lt1"/>
              </a:buClr>
              <a:buSzPts val="6000"/>
              <a:buNone/>
              <a:defRPr sz="6000">
                <a:solidFill>
                  <a:schemeClr val="lt1"/>
                </a:solidFill>
              </a:defRPr>
            </a:lvl9pPr>
          </a:lstStyle>
          <a:p/>
        </p:txBody>
      </p:sp>
      <p:sp>
        <p:nvSpPr>
          <p:cNvPr id="201" name="Google Shape;201;p23"/>
          <p:cNvSpPr txBox="1"/>
          <p:nvPr>
            <p:ph idx="3" type="subTitle"/>
          </p:nvPr>
        </p:nvSpPr>
        <p:spPr>
          <a:xfrm>
            <a:off x="2825713" y="3671926"/>
            <a:ext cx="3492600" cy="411600"/>
          </a:xfrm>
          <a:prstGeom prst="rect">
            <a:avLst/>
          </a:prstGeom>
          <a:gradFill>
            <a:gsLst>
              <a:gs pos="0">
                <a:schemeClr val="dk2"/>
              </a:gs>
              <a:gs pos="100000">
                <a:srgbClr val="FFFFFF">
                  <a:alpha val="0"/>
                </a:srgbClr>
              </a:gs>
            </a:gsLst>
            <a:lin ang="5400700" scaled="0"/>
          </a:grad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1200"/>
              <a:buFont typeface="PT Sans"/>
              <a:buNone/>
              <a:defRPr>
                <a:solidFill>
                  <a:schemeClr val="dk1"/>
                </a:solidFill>
              </a:defRPr>
            </a:lvl1pPr>
            <a:lvl2pPr lvl="1" algn="ctr">
              <a:lnSpc>
                <a:spcPct val="100000"/>
              </a:lnSpc>
              <a:spcBef>
                <a:spcPts val="0"/>
              </a:spcBef>
              <a:spcAft>
                <a:spcPts val="0"/>
              </a:spcAft>
              <a:buClr>
                <a:schemeClr val="dk1"/>
              </a:buClr>
              <a:buSzPts val="1200"/>
              <a:buNone/>
              <a:defRPr>
                <a:solidFill>
                  <a:schemeClr val="dk1"/>
                </a:solidFill>
              </a:defRPr>
            </a:lvl2pPr>
            <a:lvl3pPr lvl="2" algn="ctr">
              <a:lnSpc>
                <a:spcPct val="100000"/>
              </a:lnSpc>
              <a:spcBef>
                <a:spcPts val="0"/>
              </a:spcBef>
              <a:spcAft>
                <a:spcPts val="0"/>
              </a:spcAft>
              <a:buClr>
                <a:schemeClr val="dk1"/>
              </a:buClr>
              <a:buSzPts val="1200"/>
              <a:buNone/>
              <a:defRPr>
                <a:solidFill>
                  <a:schemeClr val="dk1"/>
                </a:solidFill>
              </a:defRPr>
            </a:lvl3pPr>
            <a:lvl4pPr lvl="3"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4pPr>
            <a:lvl5pPr lvl="4"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5pPr>
            <a:lvl6pPr lvl="5"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6pPr>
            <a:lvl7pPr lvl="6"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7pPr>
            <a:lvl8pPr lvl="7"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8pPr>
            <a:lvl9pPr lvl="8"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9pPr>
          </a:lstStyle>
          <a:p/>
        </p:txBody>
      </p:sp>
      <p:sp>
        <p:nvSpPr>
          <p:cNvPr id="202" name="Google Shape;202;p23"/>
          <p:cNvSpPr txBox="1"/>
          <p:nvPr>
            <p:ph idx="4" type="title"/>
          </p:nvPr>
        </p:nvSpPr>
        <p:spPr>
          <a:xfrm>
            <a:off x="4853013" y="987525"/>
            <a:ext cx="3492600" cy="7689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lt1"/>
              </a:buClr>
              <a:buSzPts val="6000"/>
              <a:buNone/>
              <a:defRPr b="0" sz="4000">
                <a:latin typeface="Hind Vadodara SemiBold"/>
                <a:ea typeface="Hind Vadodara SemiBold"/>
                <a:cs typeface="Hind Vadodara SemiBold"/>
                <a:sym typeface="Hind Vadodara SemiBold"/>
              </a:defRPr>
            </a:lvl1pPr>
            <a:lvl2pPr lvl="1" algn="ctr">
              <a:lnSpc>
                <a:spcPct val="100000"/>
              </a:lnSpc>
              <a:spcBef>
                <a:spcPts val="0"/>
              </a:spcBef>
              <a:spcAft>
                <a:spcPts val="0"/>
              </a:spcAft>
              <a:buClr>
                <a:schemeClr val="lt1"/>
              </a:buClr>
              <a:buSzPts val="6000"/>
              <a:buNone/>
              <a:defRPr sz="6000">
                <a:solidFill>
                  <a:schemeClr val="lt1"/>
                </a:solidFill>
              </a:defRPr>
            </a:lvl2pPr>
            <a:lvl3pPr lvl="2" algn="ctr">
              <a:lnSpc>
                <a:spcPct val="100000"/>
              </a:lnSpc>
              <a:spcBef>
                <a:spcPts val="0"/>
              </a:spcBef>
              <a:spcAft>
                <a:spcPts val="0"/>
              </a:spcAft>
              <a:buClr>
                <a:schemeClr val="lt1"/>
              </a:buClr>
              <a:buSzPts val="6000"/>
              <a:buNone/>
              <a:defRPr sz="6000">
                <a:solidFill>
                  <a:schemeClr val="lt1"/>
                </a:solidFill>
              </a:defRPr>
            </a:lvl3pPr>
            <a:lvl4pPr lvl="3" algn="ctr">
              <a:lnSpc>
                <a:spcPct val="100000"/>
              </a:lnSpc>
              <a:spcBef>
                <a:spcPts val="0"/>
              </a:spcBef>
              <a:spcAft>
                <a:spcPts val="0"/>
              </a:spcAft>
              <a:buClr>
                <a:schemeClr val="lt1"/>
              </a:buClr>
              <a:buSzPts val="6000"/>
              <a:buNone/>
              <a:defRPr sz="6000">
                <a:solidFill>
                  <a:schemeClr val="lt1"/>
                </a:solidFill>
              </a:defRPr>
            </a:lvl4pPr>
            <a:lvl5pPr lvl="4" algn="ctr">
              <a:lnSpc>
                <a:spcPct val="100000"/>
              </a:lnSpc>
              <a:spcBef>
                <a:spcPts val="0"/>
              </a:spcBef>
              <a:spcAft>
                <a:spcPts val="0"/>
              </a:spcAft>
              <a:buClr>
                <a:schemeClr val="lt1"/>
              </a:buClr>
              <a:buSzPts val="6000"/>
              <a:buNone/>
              <a:defRPr sz="6000">
                <a:solidFill>
                  <a:schemeClr val="lt1"/>
                </a:solidFill>
              </a:defRPr>
            </a:lvl5pPr>
            <a:lvl6pPr lvl="5" algn="ctr">
              <a:lnSpc>
                <a:spcPct val="100000"/>
              </a:lnSpc>
              <a:spcBef>
                <a:spcPts val="0"/>
              </a:spcBef>
              <a:spcAft>
                <a:spcPts val="0"/>
              </a:spcAft>
              <a:buClr>
                <a:schemeClr val="lt1"/>
              </a:buClr>
              <a:buSzPts val="6000"/>
              <a:buNone/>
              <a:defRPr sz="6000">
                <a:solidFill>
                  <a:schemeClr val="lt1"/>
                </a:solidFill>
              </a:defRPr>
            </a:lvl6pPr>
            <a:lvl7pPr lvl="6" algn="ctr">
              <a:lnSpc>
                <a:spcPct val="100000"/>
              </a:lnSpc>
              <a:spcBef>
                <a:spcPts val="0"/>
              </a:spcBef>
              <a:spcAft>
                <a:spcPts val="0"/>
              </a:spcAft>
              <a:buClr>
                <a:schemeClr val="lt1"/>
              </a:buClr>
              <a:buSzPts val="6000"/>
              <a:buNone/>
              <a:defRPr sz="6000">
                <a:solidFill>
                  <a:schemeClr val="lt1"/>
                </a:solidFill>
              </a:defRPr>
            </a:lvl7pPr>
            <a:lvl8pPr lvl="7" algn="ctr">
              <a:lnSpc>
                <a:spcPct val="100000"/>
              </a:lnSpc>
              <a:spcBef>
                <a:spcPts val="0"/>
              </a:spcBef>
              <a:spcAft>
                <a:spcPts val="0"/>
              </a:spcAft>
              <a:buClr>
                <a:schemeClr val="lt1"/>
              </a:buClr>
              <a:buSzPts val="6000"/>
              <a:buNone/>
              <a:defRPr sz="6000">
                <a:solidFill>
                  <a:schemeClr val="lt1"/>
                </a:solidFill>
              </a:defRPr>
            </a:lvl8pPr>
            <a:lvl9pPr lvl="8" algn="ctr">
              <a:lnSpc>
                <a:spcPct val="100000"/>
              </a:lnSpc>
              <a:spcBef>
                <a:spcPts val="0"/>
              </a:spcBef>
              <a:spcAft>
                <a:spcPts val="0"/>
              </a:spcAft>
              <a:buClr>
                <a:schemeClr val="lt1"/>
              </a:buClr>
              <a:buSzPts val="6000"/>
              <a:buNone/>
              <a:defRPr sz="6000">
                <a:solidFill>
                  <a:schemeClr val="lt1"/>
                </a:solidFill>
              </a:defRPr>
            </a:lvl9pPr>
          </a:lstStyle>
          <a:p/>
        </p:txBody>
      </p:sp>
      <p:sp>
        <p:nvSpPr>
          <p:cNvPr id="203" name="Google Shape;203;p23"/>
          <p:cNvSpPr txBox="1"/>
          <p:nvPr>
            <p:ph idx="5" type="subTitle"/>
          </p:nvPr>
        </p:nvSpPr>
        <p:spPr>
          <a:xfrm>
            <a:off x="4853013" y="1898847"/>
            <a:ext cx="3492600" cy="411600"/>
          </a:xfrm>
          <a:prstGeom prst="rect">
            <a:avLst/>
          </a:prstGeom>
          <a:gradFill>
            <a:gsLst>
              <a:gs pos="0">
                <a:schemeClr val="dk2"/>
              </a:gs>
              <a:gs pos="100000">
                <a:srgbClr val="FFFFFF">
                  <a:alpha val="0"/>
                </a:srgbClr>
              </a:gs>
            </a:gsLst>
            <a:lin ang="5400700" scaled="0"/>
          </a:grad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1200"/>
              <a:buFont typeface="PT Sans"/>
              <a:buNone/>
              <a:defRPr>
                <a:solidFill>
                  <a:schemeClr val="dk1"/>
                </a:solidFill>
              </a:defRPr>
            </a:lvl1pPr>
            <a:lvl2pPr lvl="1" algn="ctr">
              <a:lnSpc>
                <a:spcPct val="100000"/>
              </a:lnSpc>
              <a:spcBef>
                <a:spcPts val="0"/>
              </a:spcBef>
              <a:spcAft>
                <a:spcPts val="0"/>
              </a:spcAft>
              <a:buClr>
                <a:schemeClr val="dk1"/>
              </a:buClr>
              <a:buSzPts val="1200"/>
              <a:buNone/>
              <a:defRPr>
                <a:solidFill>
                  <a:schemeClr val="dk1"/>
                </a:solidFill>
              </a:defRPr>
            </a:lvl2pPr>
            <a:lvl3pPr lvl="2" algn="ctr">
              <a:lnSpc>
                <a:spcPct val="100000"/>
              </a:lnSpc>
              <a:spcBef>
                <a:spcPts val="0"/>
              </a:spcBef>
              <a:spcAft>
                <a:spcPts val="0"/>
              </a:spcAft>
              <a:buClr>
                <a:schemeClr val="dk1"/>
              </a:buClr>
              <a:buSzPts val="1200"/>
              <a:buNone/>
              <a:defRPr>
                <a:solidFill>
                  <a:schemeClr val="dk1"/>
                </a:solidFill>
              </a:defRPr>
            </a:lvl3pPr>
            <a:lvl4pPr lvl="3"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4pPr>
            <a:lvl5pPr lvl="4"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5pPr>
            <a:lvl6pPr lvl="5"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6pPr>
            <a:lvl7pPr lvl="6"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7pPr>
            <a:lvl8pPr lvl="7"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8pPr>
            <a:lvl9pPr lvl="8"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9pPr>
          </a:lstStyle>
          <a:p/>
        </p:txBody>
      </p:sp>
      <p:sp>
        <p:nvSpPr>
          <p:cNvPr id="204" name="Google Shape;204;p23"/>
          <p:cNvSpPr/>
          <p:nvPr/>
        </p:nvSpPr>
        <p:spPr>
          <a:xfrm rot="10800000">
            <a:off x="4169209" y="504324"/>
            <a:ext cx="805617" cy="33053"/>
          </a:xfrm>
          <a:custGeom>
            <a:rect b="b" l="l" r="r" t="t"/>
            <a:pathLst>
              <a:path extrusionOk="0" h="3084" w="75221">
                <a:moveTo>
                  <a:pt x="75221" y="1542"/>
                </a:moveTo>
                <a:cubicBezTo>
                  <a:pt x="75221" y="2394"/>
                  <a:pt x="74531" y="3084"/>
                  <a:pt x="73679" y="3084"/>
                </a:cubicBezTo>
                <a:cubicBezTo>
                  <a:pt x="72826" y="3084"/>
                  <a:pt x="72136" y="2394"/>
                  <a:pt x="72136" y="1542"/>
                </a:cubicBezTo>
                <a:cubicBezTo>
                  <a:pt x="72136" y="691"/>
                  <a:pt x="72826" y="1"/>
                  <a:pt x="73679" y="1"/>
                </a:cubicBezTo>
                <a:cubicBezTo>
                  <a:pt x="74531" y="1"/>
                  <a:pt x="75221" y="691"/>
                  <a:pt x="75221" y="1542"/>
                </a:cubicBezTo>
                <a:close/>
                <a:moveTo>
                  <a:pt x="67012" y="111"/>
                </a:moveTo>
                <a:cubicBezTo>
                  <a:pt x="66220" y="111"/>
                  <a:pt x="65580" y="753"/>
                  <a:pt x="65580" y="1545"/>
                </a:cubicBezTo>
                <a:cubicBezTo>
                  <a:pt x="65580" y="2334"/>
                  <a:pt x="66220" y="2978"/>
                  <a:pt x="67012" y="2978"/>
                </a:cubicBezTo>
                <a:cubicBezTo>
                  <a:pt x="67802" y="2978"/>
                  <a:pt x="68445" y="2337"/>
                  <a:pt x="68445" y="1545"/>
                </a:cubicBezTo>
                <a:cubicBezTo>
                  <a:pt x="68445" y="753"/>
                  <a:pt x="67804" y="111"/>
                  <a:pt x="67012" y="111"/>
                </a:cubicBezTo>
                <a:close/>
                <a:moveTo>
                  <a:pt x="60345" y="220"/>
                </a:moveTo>
                <a:cubicBezTo>
                  <a:pt x="59616" y="220"/>
                  <a:pt x="59023" y="813"/>
                  <a:pt x="59023" y="1542"/>
                </a:cubicBezTo>
                <a:cubicBezTo>
                  <a:pt x="59023" y="2273"/>
                  <a:pt x="59616" y="2864"/>
                  <a:pt x="60345" y="2864"/>
                </a:cubicBezTo>
                <a:cubicBezTo>
                  <a:pt x="61076" y="2864"/>
                  <a:pt x="61667" y="2273"/>
                  <a:pt x="61667" y="1542"/>
                </a:cubicBezTo>
                <a:cubicBezTo>
                  <a:pt x="61667" y="813"/>
                  <a:pt x="61076" y="220"/>
                  <a:pt x="60345" y="220"/>
                </a:cubicBezTo>
                <a:close/>
                <a:moveTo>
                  <a:pt x="53676" y="329"/>
                </a:moveTo>
                <a:cubicBezTo>
                  <a:pt x="53007" y="329"/>
                  <a:pt x="52463" y="872"/>
                  <a:pt x="52463" y="1542"/>
                </a:cubicBezTo>
                <a:cubicBezTo>
                  <a:pt x="52463" y="2212"/>
                  <a:pt x="53007" y="2755"/>
                  <a:pt x="53676" y="2755"/>
                </a:cubicBezTo>
                <a:cubicBezTo>
                  <a:pt x="54346" y="2755"/>
                  <a:pt x="54889" y="2213"/>
                  <a:pt x="54889" y="1542"/>
                </a:cubicBezTo>
                <a:cubicBezTo>
                  <a:pt x="54889" y="872"/>
                  <a:pt x="54346" y="329"/>
                  <a:pt x="53676" y="329"/>
                </a:cubicBezTo>
                <a:close/>
                <a:moveTo>
                  <a:pt x="47009" y="441"/>
                </a:moveTo>
                <a:cubicBezTo>
                  <a:pt x="46402" y="441"/>
                  <a:pt x="45905" y="935"/>
                  <a:pt x="45905" y="1542"/>
                </a:cubicBezTo>
                <a:cubicBezTo>
                  <a:pt x="45905" y="2151"/>
                  <a:pt x="46399" y="2645"/>
                  <a:pt x="47009" y="2645"/>
                </a:cubicBezTo>
                <a:cubicBezTo>
                  <a:pt x="47618" y="2645"/>
                  <a:pt x="48112" y="2151"/>
                  <a:pt x="48112" y="1542"/>
                </a:cubicBezTo>
                <a:cubicBezTo>
                  <a:pt x="48113" y="935"/>
                  <a:pt x="47619" y="441"/>
                  <a:pt x="47009" y="441"/>
                </a:cubicBezTo>
                <a:close/>
                <a:moveTo>
                  <a:pt x="40344" y="550"/>
                </a:moveTo>
                <a:cubicBezTo>
                  <a:pt x="39794" y="550"/>
                  <a:pt x="39350" y="995"/>
                  <a:pt x="39350" y="1542"/>
                </a:cubicBezTo>
                <a:cubicBezTo>
                  <a:pt x="39350" y="2091"/>
                  <a:pt x="39794" y="2536"/>
                  <a:pt x="40344" y="2536"/>
                </a:cubicBezTo>
                <a:cubicBezTo>
                  <a:pt x="40891" y="2536"/>
                  <a:pt x="41336" y="2091"/>
                  <a:pt x="41336" y="1542"/>
                </a:cubicBezTo>
                <a:cubicBezTo>
                  <a:pt x="41336" y="995"/>
                  <a:pt x="40891" y="550"/>
                  <a:pt x="40344" y="550"/>
                </a:cubicBezTo>
                <a:close/>
                <a:moveTo>
                  <a:pt x="33675" y="659"/>
                </a:moveTo>
                <a:cubicBezTo>
                  <a:pt x="33185" y="659"/>
                  <a:pt x="32790" y="1054"/>
                  <a:pt x="32790" y="1542"/>
                </a:cubicBezTo>
                <a:cubicBezTo>
                  <a:pt x="32790" y="2030"/>
                  <a:pt x="33185" y="2427"/>
                  <a:pt x="33675" y="2427"/>
                </a:cubicBezTo>
                <a:cubicBezTo>
                  <a:pt x="34163" y="2427"/>
                  <a:pt x="34558" y="2030"/>
                  <a:pt x="34558" y="1542"/>
                </a:cubicBezTo>
                <a:cubicBezTo>
                  <a:pt x="34558" y="1054"/>
                  <a:pt x="34163" y="659"/>
                  <a:pt x="33675" y="659"/>
                </a:cubicBezTo>
                <a:close/>
                <a:moveTo>
                  <a:pt x="27008" y="769"/>
                </a:moveTo>
                <a:cubicBezTo>
                  <a:pt x="26579" y="769"/>
                  <a:pt x="26233" y="1117"/>
                  <a:pt x="26233" y="1542"/>
                </a:cubicBezTo>
                <a:cubicBezTo>
                  <a:pt x="26233" y="1971"/>
                  <a:pt x="26581" y="2317"/>
                  <a:pt x="27008" y="2317"/>
                </a:cubicBezTo>
                <a:cubicBezTo>
                  <a:pt x="27436" y="2317"/>
                  <a:pt x="27781" y="1969"/>
                  <a:pt x="27781" y="1542"/>
                </a:cubicBezTo>
                <a:cubicBezTo>
                  <a:pt x="27781" y="1117"/>
                  <a:pt x="27435" y="769"/>
                  <a:pt x="27008" y="769"/>
                </a:cubicBezTo>
                <a:close/>
                <a:moveTo>
                  <a:pt x="20341" y="878"/>
                </a:moveTo>
                <a:cubicBezTo>
                  <a:pt x="19975" y="878"/>
                  <a:pt x="19677" y="1176"/>
                  <a:pt x="19677" y="1542"/>
                </a:cubicBezTo>
                <a:cubicBezTo>
                  <a:pt x="19677" y="1910"/>
                  <a:pt x="19975" y="2208"/>
                  <a:pt x="20341" y="2208"/>
                </a:cubicBezTo>
                <a:cubicBezTo>
                  <a:pt x="20708" y="2208"/>
                  <a:pt x="21006" y="1910"/>
                  <a:pt x="21006" y="1542"/>
                </a:cubicBezTo>
                <a:cubicBezTo>
                  <a:pt x="21006" y="1176"/>
                  <a:pt x="20708" y="878"/>
                  <a:pt x="20341" y="878"/>
                </a:cubicBezTo>
                <a:close/>
                <a:moveTo>
                  <a:pt x="13672" y="989"/>
                </a:moveTo>
                <a:cubicBezTo>
                  <a:pt x="13365" y="989"/>
                  <a:pt x="13117" y="1237"/>
                  <a:pt x="13117" y="1545"/>
                </a:cubicBezTo>
                <a:cubicBezTo>
                  <a:pt x="13117" y="1852"/>
                  <a:pt x="13365" y="2100"/>
                  <a:pt x="13672" y="2100"/>
                </a:cubicBezTo>
                <a:cubicBezTo>
                  <a:pt x="13979" y="2100"/>
                  <a:pt x="14228" y="1852"/>
                  <a:pt x="14228" y="1545"/>
                </a:cubicBezTo>
                <a:cubicBezTo>
                  <a:pt x="14228" y="1236"/>
                  <a:pt x="13979" y="989"/>
                  <a:pt x="13672" y="989"/>
                </a:cubicBezTo>
                <a:close/>
                <a:moveTo>
                  <a:pt x="7005" y="1098"/>
                </a:moveTo>
                <a:cubicBezTo>
                  <a:pt x="6758" y="1098"/>
                  <a:pt x="6560" y="1298"/>
                  <a:pt x="6560" y="1542"/>
                </a:cubicBezTo>
                <a:cubicBezTo>
                  <a:pt x="6560" y="1789"/>
                  <a:pt x="6759" y="1988"/>
                  <a:pt x="7005" y="1988"/>
                </a:cubicBezTo>
                <a:cubicBezTo>
                  <a:pt x="7252" y="1988"/>
                  <a:pt x="7449" y="1788"/>
                  <a:pt x="7449" y="1542"/>
                </a:cubicBezTo>
                <a:cubicBezTo>
                  <a:pt x="7449" y="1298"/>
                  <a:pt x="7250" y="1098"/>
                  <a:pt x="7005" y="1098"/>
                </a:cubicBezTo>
                <a:close/>
                <a:moveTo>
                  <a:pt x="336" y="1207"/>
                </a:moveTo>
                <a:cubicBezTo>
                  <a:pt x="152" y="1207"/>
                  <a:pt x="1" y="1358"/>
                  <a:pt x="1" y="1542"/>
                </a:cubicBezTo>
                <a:cubicBezTo>
                  <a:pt x="1" y="1728"/>
                  <a:pt x="152" y="1879"/>
                  <a:pt x="336" y="1879"/>
                </a:cubicBezTo>
                <a:cubicBezTo>
                  <a:pt x="522" y="1879"/>
                  <a:pt x="673" y="1728"/>
                  <a:pt x="673" y="1542"/>
                </a:cubicBezTo>
                <a:cubicBezTo>
                  <a:pt x="673" y="1358"/>
                  <a:pt x="524" y="1207"/>
                  <a:pt x="336" y="1207"/>
                </a:cubicBezTo>
                <a:close/>
              </a:path>
            </a:pathLst>
          </a:custGeom>
          <a:gradFill>
            <a:gsLst>
              <a:gs pos="0">
                <a:schemeClr val="dk2"/>
              </a:gs>
              <a:gs pos="100000">
                <a:schemeClr val="accent1"/>
              </a:gs>
            </a:gsLst>
            <a:lin ang="108014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205" name="Shape 205"/>
        <p:cNvGrpSpPr/>
        <p:nvPr/>
      </p:nvGrpSpPr>
      <p:grpSpPr>
        <a:xfrm>
          <a:off x="0" y="0"/>
          <a:ext cx="0" cy="0"/>
          <a:chOff x="0" y="0"/>
          <a:chExt cx="0" cy="0"/>
        </a:xfrm>
      </p:grpSpPr>
      <p:sp>
        <p:nvSpPr>
          <p:cNvPr id="206" name="Google Shape;206;p24"/>
          <p:cNvSpPr txBox="1"/>
          <p:nvPr>
            <p:ph hasCustomPrompt="1" type="title"/>
          </p:nvPr>
        </p:nvSpPr>
        <p:spPr>
          <a:xfrm>
            <a:off x="1284000" y="1727963"/>
            <a:ext cx="6576000" cy="1057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9600"/>
              <a:buNone/>
              <a:defRPr b="0" sz="6000">
                <a:latin typeface="Hind Vadodara SemiBold"/>
                <a:ea typeface="Hind Vadodara SemiBold"/>
                <a:cs typeface="Hind Vadodara SemiBold"/>
                <a:sym typeface="Hind Vadodara SemiBold"/>
              </a:defRPr>
            </a:lvl1pPr>
            <a:lvl2pPr lvl="1" algn="ctr">
              <a:lnSpc>
                <a:spcPct val="100000"/>
              </a:lnSpc>
              <a:spcBef>
                <a:spcPts val="0"/>
              </a:spcBef>
              <a:spcAft>
                <a:spcPts val="0"/>
              </a:spcAft>
              <a:buSzPts val="9600"/>
              <a:buNone/>
              <a:defRPr sz="9600"/>
            </a:lvl2pPr>
            <a:lvl3pPr lvl="2" algn="ctr">
              <a:lnSpc>
                <a:spcPct val="100000"/>
              </a:lnSpc>
              <a:spcBef>
                <a:spcPts val="0"/>
              </a:spcBef>
              <a:spcAft>
                <a:spcPts val="0"/>
              </a:spcAft>
              <a:buSzPts val="9600"/>
              <a:buNone/>
              <a:defRPr sz="9600"/>
            </a:lvl3pPr>
            <a:lvl4pPr lvl="3" algn="ctr">
              <a:lnSpc>
                <a:spcPct val="100000"/>
              </a:lnSpc>
              <a:spcBef>
                <a:spcPts val="0"/>
              </a:spcBef>
              <a:spcAft>
                <a:spcPts val="0"/>
              </a:spcAft>
              <a:buSzPts val="9600"/>
              <a:buNone/>
              <a:defRPr sz="9600"/>
            </a:lvl4pPr>
            <a:lvl5pPr lvl="4" algn="ctr">
              <a:lnSpc>
                <a:spcPct val="100000"/>
              </a:lnSpc>
              <a:spcBef>
                <a:spcPts val="0"/>
              </a:spcBef>
              <a:spcAft>
                <a:spcPts val="0"/>
              </a:spcAft>
              <a:buSzPts val="9600"/>
              <a:buNone/>
              <a:defRPr sz="9600"/>
            </a:lvl5pPr>
            <a:lvl6pPr lvl="5" algn="ctr">
              <a:lnSpc>
                <a:spcPct val="100000"/>
              </a:lnSpc>
              <a:spcBef>
                <a:spcPts val="0"/>
              </a:spcBef>
              <a:spcAft>
                <a:spcPts val="0"/>
              </a:spcAft>
              <a:buSzPts val="9600"/>
              <a:buNone/>
              <a:defRPr sz="9600"/>
            </a:lvl6pPr>
            <a:lvl7pPr lvl="6" algn="ctr">
              <a:lnSpc>
                <a:spcPct val="100000"/>
              </a:lnSpc>
              <a:spcBef>
                <a:spcPts val="0"/>
              </a:spcBef>
              <a:spcAft>
                <a:spcPts val="0"/>
              </a:spcAft>
              <a:buSzPts val="9600"/>
              <a:buNone/>
              <a:defRPr sz="9600"/>
            </a:lvl7pPr>
            <a:lvl8pPr lvl="7" algn="ctr">
              <a:lnSpc>
                <a:spcPct val="100000"/>
              </a:lnSpc>
              <a:spcBef>
                <a:spcPts val="0"/>
              </a:spcBef>
              <a:spcAft>
                <a:spcPts val="0"/>
              </a:spcAft>
              <a:buSzPts val="9600"/>
              <a:buNone/>
              <a:defRPr sz="9600"/>
            </a:lvl8pPr>
            <a:lvl9pPr lvl="8" algn="ctr">
              <a:lnSpc>
                <a:spcPct val="100000"/>
              </a:lnSpc>
              <a:spcBef>
                <a:spcPts val="0"/>
              </a:spcBef>
              <a:spcAft>
                <a:spcPts val="0"/>
              </a:spcAft>
              <a:buSzPts val="9600"/>
              <a:buNone/>
              <a:defRPr sz="9600"/>
            </a:lvl9pPr>
          </a:lstStyle>
          <a:p>
            <a:r>
              <a:t>xx%</a:t>
            </a:r>
          </a:p>
        </p:txBody>
      </p:sp>
      <p:sp>
        <p:nvSpPr>
          <p:cNvPr id="207" name="Google Shape;207;p24"/>
          <p:cNvSpPr txBox="1"/>
          <p:nvPr>
            <p:ph idx="1" type="subTitle"/>
          </p:nvPr>
        </p:nvSpPr>
        <p:spPr>
          <a:xfrm>
            <a:off x="1284000" y="2918438"/>
            <a:ext cx="6576000" cy="497100"/>
          </a:xfrm>
          <a:prstGeom prst="rect">
            <a:avLst/>
          </a:prstGeom>
          <a:gradFill>
            <a:gsLst>
              <a:gs pos="0">
                <a:schemeClr val="dk2"/>
              </a:gs>
              <a:gs pos="100000">
                <a:srgbClr val="FFFFFF">
                  <a:alpha val="0"/>
                </a:srgbClr>
              </a:gs>
            </a:gsLst>
            <a:lin ang="5400700" scaled="0"/>
          </a:grad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600"/>
              <a:buNone/>
              <a:defRPr sz="1600"/>
            </a:lvl1pPr>
            <a:lvl2pPr lvl="1" algn="ctr">
              <a:lnSpc>
                <a:spcPct val="100000"/>
              </a:lnSpc>
              <a:spcBef>
                <a:spcPts val="0"/>
              </a:spcBef>
              <a:spcAft>
                <a:spcPts val="0"/>
              </a:spcAft>
              <a:buSzPts val="1600"/>
              <a:buNone/>
              <a:defRPr sz="1600"/>
            </a:lvl2pPr>
            <a:lvl3pPr lvl="2" algn="ctr">
              <a:lnSpc>
                <a:spcPct val="100000"/>
              </a:lnSpc>
              <a:spcBef>
                <a:spcPts val="0"/>
              </a:spcBef>
              <a:spcAft>
                <a:spcPts val="0"/>
              </a:spcAft>
              <a:buSzPts val="1600"/>
              <a:buNone/>
              <a:defRPr sz="1600"/>
            </a:lvl3pPr>
            <a:lvl4pPr lvl="3" algn="ctr">
              <a:lnSpc>
                <a:spcPct val="100000"/>
              </a:lnSpc>
              <a:spcBef>
                <a:spcPts val="0"/>
              </a:spcBef>
              <a:spcAft>
                <a:spcPts val="0"/>
              </a:spcAft>
              <a:buSzPts val="1600"/>
              <a:buNone/>
              <a:defRPr sz="1600"/>
            </a:lvl4pPr>
            <a:lvl5pPr lvl="4" algn="ctr">
              <a:lnSpc>
                <a:spcPct val="100000"/>
              </a:lnSpc>
              <a:spcBef>
                <a:spcPts val="0"/>
              </a:spcBef>
              <a:spcAft>
                <a:spcPts val="0"/>
              </a:spcAft>
              <a:buSzPts val="1600"/>
              <a:buNone/>
              <a:defRPr sz="1600"/>
            </a:lvl5pPr>
            <a:lvl6pPr lvl="5" algn="ctr">
              <a:lnSpc>
                <a:spcPct val="100000"/>
              </a:lnSpc>
              <a:spcBef>
                <a:spcPts val="0"/>
              </a:spcBef>
              <a:spcAft>
                <a:spcPts val="0"/>
              </a:spcAft>
              <a:buSzPts val="1600"/>
              <a:buNone/>
              <a:defRPr sz="1600"/>
            </a:lvl6pPr>
            <a:lvl7pPr lvl="6" algn="ctr">
              <a:lnSpc>
                <a:spcPct val="100000"/>
              </a:lnSpc>
              <a:spcBef>
                <a:spcPts val="0"/>
              </a:spcBef>
              <a:spcAft>
                <a:spcPts val="0"/>
              </a:spcAft>
              <a:buSzPts val="1600"/>
              <a:buNone/>
              <a:defRPr sz="1600"/>
            </a:lvl7pPr>
            <a:lvl8pPr lvl="7" algn="ctr">
              <a:lnSpc>
                <a:spcPct val="100000"/>
              </a:lnSpc>
              <a:spcBef>
                <a:spcPts val="0"/>
              </a:spcBef>
              <a:spcAft>
                <a:spcPts val="0"/>
              </a:spcAft>
              <a:buSzPts val="1600"/>
              <a:buNone/>
              <a:defRPr sz="1600"/>
            </a:lvl8pPr>
            <a:lvl9pPr lvl="8" algn="ctr">
              <a:lnSpc>
                <a:spcPct val="100000"/>
              </a:lnSpc>
              <a:spcBef>
                <a:spcPts val="0"/>
              </a:spcBef>
              <a:spcAft>
                <a:spcPts val="0"/>
              </a:spcAft>
              <a:buSzPts val="1600"/>
              <a:buNone/>
              <a:defRPr sz="1600"/>
            </a:lvl9pPr>
          </a:lstStyle>
          <a:p/>
        </p:txBody>
      </p:sp>
      <p:grpSp>
        <p:nvGrpSpPr>
          <p:cNvPr id="208" name="Google Shape;208;p24"/>
          <p:cNvGrpSpPr/>
          <p:nvPr/>
        </p:nvGrpSpPr>
        <p:grpSpPr>
          <a:xfrm rot="-4546222">
            <a:off x="4499223" y="1201308"/>
            <a:ext cx="6336031" cy="6295717"/>
            <a:chOff x="-1440691" y="-898088"/>
            <a:chExt cx="8240481" cy="8188051"/>
          </a:xfrm>
        </p:grpSpPr>
        <p:grpSp>
          <p:nvGrpSpPr>
            <p:cNvPr id="209" name="Google Shape;209;p24"/>
            <p:cNvGrpSpPr/>
            <p:nvPr/>
          </p:nvGrpSpPr>
          <p:grpSpPr>
            <a:xfrm rot="10800000">
              <a:off x="581028" y="1918014"/>
              <a:ext cx="6218762" cy="5371949"/>
              <a:chOff x="7043621" y="-674326"/>
              <a:chExt cx="2474046" cy="2137154"/>
            </a:xfrm>
          </p:grpSpPr>
          <p:sp>
            <p:nvSpPr>
              <p:cNvPr id="210" name="Google Shape;210;p24"/>
              <p:cNvSpPr/>
              <p:nvPr/>
            </p:nvSpPr>
            <p:spPr>
              <a:xfrm rot="-9157636">
                <a:off x="7244976" y="197157"/>
                <a:ext cx="1769141" cy="567391"/>
              </a:xfrm>
              <a:custGeom>
                <a:rect b="b" l="l" r="r" t="t"/>
                <a:pathLst>
                  <a:path extrusionOk="0" h="15861" w="49568">
                    <a:moveTo>
                      <a:pt x="1" y="12860"/>
                    </a:moveTo>
                    <a:cubicBezTo>
                      <a:pt x="3450" y="14384"/>
                      <a:pt x="8617" y="15860"/>
                      <a:pt x="15549" y="15341"/>
                    </a:cubicBezTo>
                    <a:cubicBezTo>
                      <a:pt x="24324" y="14685"/>
                      <a:pt x="30139" y="8350"/>
                      <a:pt x="36662" y="6241"/>
                    </a:cubicBezTo>
                    <a:cubicBezTo>
                      <a:pt x="45301" y="3447"/>
                      <a:pt x="49568" y="4439"/>
                      <a:pt x="49568" y="4439"/>
                    </a:cubicBezTo>
                    <a:cubicBezTo>
                      <a:pt x="46246" y="2588"/>
                      <a:pt x="40370" y="1"/>
                      <a:pt x="34193" y="538"/>
                    </a:cubicBezTo>
                    <a:cubicBezTo>
                      <a:pt x="23130" y="1503"/>
                      <a:pt x="13586" y="9524"/>
                      <a:pt x="1" y="12860"/>
                    </a:cubicBezTo>
                    <a:close/>
                  </a:path>
                </a:pathLst>
              </a:custGeom>
              <a:gradFill>
                <a:gsLst>
                  <a:gs pos="0">
                    <a:schemeClr val="dk1"/>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 name="Google Shape;211;p24"/>
              <p:cNvSpPr/>
              <p:nvPr/>
            </p:nvSpPr>
            <p:spPr>
              <a:xfrm rot="-8671978">
                <a:off x="7063963" y="22691"/>
                <a:ext cx="2372358" cy="828763"/>
              </a:xfrm>
              <a:custGeom>
                <a:rect b="b" l="l" r="r" t="t"/>
                <a:pathLst>
                  <a:path extrusionOk="0" h="32858" w="94057">
                    <a:moveTo>
                      <a:pt x="94055" y="7333"/>
                    </a:moveTo>
                    <a:cubicBezTo>
                      <a:pt x="94055" y="7333"/>
                      <a:pt x="86997" y="0"/>
                      <a:pt x="72110" y="0"/>
                    </a:cubicBezTo>
                    <a:cubicBezTo>
                      <a:pt x="51815" y="0"/>
                      <a:pt x="41853" y="23807"/>
                      <a:pt x="22781" y="27321"/>
                    </a:cubicBezTo>
                    <a:cubicBezTo>
                      <a:pt x="8222" y="30003"/>
                      <a:pt x="1" y="22716"/>
                      <a:pt x="1" y="22716"/>
                    </a:cubicBezTo>
                    <a:cubicBezTo>
                      <a:pt x="1" y="22716"/>
                      <a:pt x="8817" y="32858"/>
                      <a:pt x="24728" y="30503"/>
                    </a:cubicBezTo>
                    <a:cubicBezTo>
                      <a:pt x="45648" y="27402"/>
                      <a:pt x="68843" y="1245"/>
                      <a:pt x="94057" y="9169"/>
                    </a:cubicBezTo>
                    <a:close/>
                  </a:path>
                </a:pathLst>
              </a:custGeom>
              <a:gradFill>
                <a:gsLst>
                  <a:gs pos="0">
                    <a:schemeClr val="dk2"/>
                  </a:gs>
                  <a:gs pos="100000">
                    <a:schemeClr val="lt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 name="Google Shape;212;p24"/>
              <p:cNvSpPr/>
              <p:nvPr/>
            </p:nvSpPr>
            <p:spPr>
              <a:xfrm rot="-8671978">
                <a:off x="7121937" y="-63922"/>
                <a:ext cx="2372358" cy="839205"/>
              </a:xfrm>
              <a:custGeom>
                <a:rect b="b" l="l" r="r" t="t"/>
                <a:pathLst>
                  <a:path extrusionOk="0" h="33272" w="94057">
                    <a:moveTo>
                      <a:pt x="1" y="9949"/>
                    </a:moveTo>
                    <a:lnTo>
                      <a:pt x="1" y="21015"/>
                    </a:lnTo>
                    <a:cubicBezTo>
                      <a:pt x="1263" y="22200"/>
                      <a:pt x="2623" y="23293"/>
                      <a:pt x="4098" y="24284"/>
                    </a:cubicBezTo>
                    <a:cubicBezTo>
                      <a:pt x="22040" y="33271"/>
                      <a:pt x="40794" y="28087"/>
                      <a:pt x="50458" y="23482"/>
                    </a:cubicBezTo>
                    <a:cubicBezTo>
                      <a:pt x="62138" y="17916"/>
                      <a:pt x="70281" y="8923"/>
                      <a:pt x="79987" y="8923"/>
                    </a:cubicBezTo>
                    <a:cubicBezTo>
                      <a:pt x="89695" y="8923"/>
                      <a:pt x="94057" y="14845"/>
                      <a:pt x="94057" y="14845"/>
                    </a:cubicBezTo>
                    <a:lnTo>
                      <a:pt x="94057" y="5414"/>
                    </a:lnTo>
                    <a:cubicBezTo>
                      <a:pt x="94057" y="5414"/>
                      <a:pt x="79825" y="1"/>
                      <a:pt x="66335" y="5016"/>
                    </a:cubicBezTo>
                    <a:cubicBezTo>
                      <a:pt x="52845" y="10033"/>
                      <a:pt x="39016" y="20659"/>
                      <a:pt x="30157" y="21316"/>
                    </a:cubicBezTo>
                    <a:cubicBezTo>
                      <a:pt x="30157" y="21316"/>
                      <a:pt x="13062" y="27040"/>
                      <a:pt x="1" y="9949"/>
                    </a:cubicBezTo>
                    <a:close/>
                  </a:path>
                </a:pathLst>
              </a:custGeom>
              <a:gradFill>
                <a:gsLst>
                  <a:gs pos="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13" name="Google Shape;213;p24"/>
            <p:cNvGrpSpPr/>
            <p:nvPr/>
          </p:nvGrpSpPr>
          <p:grpSpPr>
            <a:xfrm>
              <a:off x="-1440691" y="-898088"/>
              <a:ext cx="7149449" cy="7786480"/>
              <a:chOff x="-1448016" y="-878038"/>
              <a:chExt cx="7149449" cy="7786480"/>
            </a:xfrm>
          </p:grpSpPr>
          <p:sp>
            <p:nvSpPr>
              <p:cNvPr id="214" name="Google Shape;214;p24"/>
              <p:cNvSpPr/>
              <p:nvPr/>
            </p:nvSpPr>
            <p:spPr>
              <a:xfrm flipH="1" rot="3049238">
                <a:off x="-1460386" y="1555701"/>
                <a:ext cx="7528653" cy="2630070"/>
              </a:xfrm>
              <a:custGeom>
                <a:rect b="b" l="l" r="r" t="t"/>
                <a:pathLst>
                  <a:path extrusionOk="0" h="32858" w="94057">
                    <a:moveTo>
                      <a:pt x="94055" y="7333"/>
                    </a:moveTo>
                    <a:cubicBezTo>
                      <a:pt x="94055" y="7333"/>
                      <a:pt x="86997" y="0"/>
                      <a:pt x="72110" y="0"/>
                    </a:cubicBezTo>
                    <a:cubicBezTo>
                      <a:pt x="51815" y="0"/>
                      <a:pt x="41853" y="23807"/>
                      <a:pt x="22781" y="27321"/>
                    </a:cubicBezTo>
                    <a:cubicBezTo>
                      <a:pt x="8222" y="30003"/>
                      <a:pt x="1" y="22716"/>
                      <a:pt x="1" y="22716"/>
                    </a:cubicBezTo>
                    <a:cubicBezTo>
                      <a:pt x="1" y="22716"/>
                      <a:pt x="8817" y="32858"/>
                      <a:pt x="24728" y="30503"/>
                    </a:cubicBezTo>
                    <a:cubicBezTo>
                      <a:pt x="45648" y="27402"/>
                      <a:pt x="68843" y="1245"/>
                      <a:pt x="94057" y="9169"/>
                    </a:cubicBezTo>
                    <a:close/>
                  </a:path>
                </a:pathLst>
              </a:custGeom>
              <a:gradFill>
                <a:gsLst>
                  <a:gs pos="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 name="Google Shape;215;p24"/>
              <p:cNvSpPr/>
              <p:nvPr/>
            </p:nvSpPr>
            <p:spPr>
              <a:xfrm flipH="1" rot="3049238">
                <a:off x="2604307" y="3930969"/>
                <a:ext cx="2413952" cy="2020779"/>
              </a:xfrm>
              <a:custGeom>
                <a:rect b="b" l="l" r="r" t="t"/>
                <a:pathLst>
                  <a:path extrusionOk="0" h="25246" w="30158">
                    <a:moveTo>
                      <a:pt x="1" y="1"/>
                    </a:moveTo>
                    <a:lnTo>
                      <a:pt x="1" y="8153"/>
                    </a:lnTo>
                    <a:cubicBezTo>
                      <a:pt x="13062" y="25245"/>
                      <a:pt x="30157" y="19520"/>
                      <a:pt x="30157" y="19520"/>
                    </a:cubicBezTo>
                    <a:cubicBezTo>
                      <a:pt x="19464" y="20316"/>
                      <a:pt x="8936" y="15957"/>
                      <a:pt x="1" y="1"/>
                    </a:cubicBezTo>
                    <a:close/>
                  </a:path>
                </a:pathLst>
              </a:custGeom>
              <a:gradFill>
                <a:gsLst>
                  <a:gs pos="0">
                    <a:schemeClr val="accent1"/>
                  </a:gs>
                  <a:gs pos="100000">
                    <a:schemeClr val="accent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 name="Google Shape;216;p24"/>
              <p:cNvSpPr/>
              <p:nvPr/>
            </p:nvSpPr>
            <p:spPr>
              <a:xfrm flipH="1" rot="3049238">
                <a:off x="-1706212" y="1739477"/>
                <a:ext cx="7528653" cy="2663208"/>
              </a:xfrm>
              <a:custGeom>
                <a:rect b="b" l="l" r="r" t="t"/>
                <a:pathLst>
                  <a:path extrusionOk="0" h="33272" w="94057">
                    <a:moveTo>
                      <a:pt x="1" y="9949"/>
                    </a:moveTo>
                    <a:lnTo>
                      <a:pt x="1" y="21015"/>
                    </a:lnTo>
                    <a:cubicBezTo>
                      <a:pt x="1263" y="22200"/>
                      <a:pt x="2623" y="23293"/>
                      <a:pt x="4098" y="24284"/>
                    </a:cubicBezTo>
                    <a:cubicBezTo>
                      <a:pt x="22040" y="33271"/>
                      <a:pt x="40794" y="28087"/>
                      <a:pt x="50458" y="23482"/>
                    </a:cubicBezTo>
                    <a:cubicBezTo>
                      <a:pt x="62138" y="17916"/>
                      <a:pt x="70281" y="8923"/>
                      <a:pt x="79987" y="8923"/>
                    </a:cubicBezTo>
                    <a:cubicBezTo>
                      <a:pt x="89695" y="8923"/>
                      <a:pt x="94057" y="14845"/>
                      <a:pt x="94057" y="14845"/>
                    </a:cubicBezTo>
                    <a:lnTo>
                      <a:pt x="94057" y="5414"/>
                    </a:lnTo>
                    <a:cubicBezTo>
                      <a:pt x="94057" y="5414"/>
                      <a:pt x="79825" y="1"/>
                      <a:pt x="66335" y="5016"/>
                    </a:cubicBezTo>
                    <a:cubicBezTo>
                      <a:pt x="52845" y="10033"/>
                      <a:pt x="39016" y="20659"/>
                      <a:pt x="30157" y="21316"/>
                    </a:cubicBezTo>
                    <a:cubicBezTo>
                      <a:pt x="30157" y="21316"/>
                      <a:pt x="13062" y="27040"/>
                      <a:pt x="1" y="9949"/>
                    </a:cubicBezTo>
                    <a:close/>
                  </a:path>
                </a:pathLst>
              </a:custGeom>
              <a:gradFill>
                <a:gsLst>
                  <a:gs pos="0">
                    <a:schemeClr val="accent1"/>
                  </a:gs>
                  <a:gs pos="100000">
                    <a:schemeClr val="accent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 name="Google Shape;217;p24"/>
              <p:cNvSpPr/>
              <p:nvPr/>
            </p:nvSpPr>
            <p:spPr>
              <a:xfrm flipH="1" rot="3049238">
                <a:off x="-1922625" y="2195066"/>
                <a:ext cx="7200474" cy="1948900"/>
              </a:xfrm>
              <a:custGeom>
                <a:rect b="b" l="l" r="r" t="t"/>
                <a:pathLst>
                  <a:path extrusionOk="0" h="24348" w="89957">
                    <a:moveTo>
                      <a:pt x="1" y="15360"/>
                    </a:moveTo>
                    <a:cubicBezTo>
                      <a:pt x="6506" y="19730"/>
                      <a:pt x="15258" y="22110"/>
                      <a:pt x="27730" y="21686"/>
                    </a:cubicBezTo>
                    <a:cubicBezTo>
                      <a:pt x="43028" y="21167"/>
                      <a:pt x="55393" y="12666"/>
                      <a:pt x="68883" y="6909"/>
                    </a:cubicBezTo>
                    <a:cubicBezTo>
                      <a:pt x="82373" y="1152"/>
                      <a:pt x="89957" y="8328"/>
                      <a:pt x="89957" y="8328"/>
                    </a:cubicBezTo>
                    <a:lnTo>
                      <a:pt x="89957" y="5924"/>
                    </a:lnTo>
                    <a:cubicBezTo>
                      <a:pt x="89957" y="5924"/>
                      <a:pt x="85595" y="0"/>
                      <a:pt x="75887" y="0"/>
                    </a:cubicBezTo>
                    <a:cubicBezTo>
                      <a:pt x="66181" y="0"/>
                      <a:pt x="58039" y="8992"/>
                      <a:pt x="46358" y="14561"/>
                    </a:cubicBezTo>
                    <a:cubicBezTo>
                      <a:pt x="36695" y="19163"/>
                      <a:pt x="17940" y="24347"/>
                      <a:pt x="1" y="15360"/>
                    </a:cubicBezTo>
                    <a:close/>
                  </a:path>
                </a:pathLst>
              </a:custGeom>
              <a:gradFill>
                <a:gsLst>
                  <a:gs pos="0">
                    <a:schemeClr val="dk2"/>
                  </a:gs>
                  <a:gs pos="100000">
                    <a:schemeClr val="accent1"/>
                  </a:gs>
                </a:gsLst>
                <a:lin ang="10800025"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 name="Google Shape;218;p24"/>
              <p:cNvSpPr/>
              <p:nvPr/>
            </p:nvSpPr>
            <p:spPr>
              <a:xfrm flipH="1" rot="3049238">
                <a:off x="-2066593" y="2374618"/>
                <a:ext cx="7528573" cy="1980517"/>
              </a:xfrm>
              <a:custGeom>
                <a:rect b="b" l="l" r="r" t="t"/>
                <a:pathLst>
                  <a:path extrusionOk="0" h="24743" w="94056">
                    <a:moveTo>
                      <a:pt x="1" y="10941"/>
                    </a:moveTo>
                    <a:lnTo>
                      <a:pt x="1" y="14169"/>
                    </a:lnTo>
                    <a:cubicBezTo>
                      <a:pt x="1" y="14169"/>
                      <a:pt x="11128" y="24743"/>
                      <a:pt x="31528" y="24050"/>
                    </a:cubicBezTo>
                    <a:cubicBezTo>
                      <a:pt x="35180" y="23926"/>
                      <a:pt x="38545" y="23406"/>
                      <a:pt x="41695" y="22631"/>
                    </a:cubicBezTo>
                    <a:cubicBezTo>
                      <a:pt x="55280" y="19295"/>
                      <a:pt x="64824" y="11272"/>
                      <a:pt x="75887" y="10309"/>
                    </a:cubicBezTo>
                    <a:cubicBezTo>
                      <a:pt x="82062" y="9771"/>
                      <a:pt x="87940" y="12359"/>
                      <a:pt x="91262" y="14210"/>
                    </a:cubicBezTo>
                    <a:cubicBezTo>
                      <a:pt x="93015" y="15185"/>
                      <a:pt x="94055" y="15956"/>
                      <a:pt x="94055" y="15956"/>
                    </a:cubicBezTo>
                    <a:lnTo>
                      <a:pt x="94055" y="7175"/>
                    </a:lnTo>
                    <a:cubicBezTo>
                      <a:pt x="94055" y="7175"/>
                      <a:pt x="86471" y="1"/>
                      <a:pt x="72982" y="5757"/>
                    </a:cubicBezTo>
                    <a:cubicBezTo>
                      <a:pt x="59492" y="11515"/>
                      <a:pt x="47127" y="20015"/>
                      <a:pt x="31828" y="20534"/>
                    </a:cubicBezTo>
                    <a:cubicBezTo>
                      <a:pt x="19357" y="20960"/>
                      <a:pt x="10605" y="18579"/>
                      <a:pt x="4098" y="14207"/>
                    </a:cubicBezTo>
                    <a:cubicBezTo>
                      <a:pt x="2623" y="13219"/>
                      <a:pt x="1263" y="12126"/>
                      <a:pt x="1" y="10941"/>
                    </a:cubicBezTo>
                    <a:close/>
                  </a:path>
                </a:pathLst>
              </a:custGeom>
              <a:gradFill>
                <a:gsLst>
                  <a:gs pos="0">
                    <a:schemeClr val="accent1"/>
                  </a:gs>
                  <a:gs pos="100000">
                    <a:schemeClr val="accent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 name="Google Shape;219;p24"/>
              <p:cNvSpPr/>
              <p:nvPr/>
            </p:nvSpPr>
            <p:spPr>
              <a:xfrm flipH="1" rot="3049238">
                <a:off x="-1600390" y="1792908"/>
                <a:ext cx="3967597" cy="1269570"/>
              </a:xfrm>
              <a:custGeom>
                <a:rect b="b" l="l" r="r" t="t"/>
                <a:pathLst>
                  <a:path extrusionOk="0" h="15861" w="49568">
                    <a:moveTo>
                      <a:pt x="1" y="12860"/>
                    </a:moveTo>
                    <a:cubicBezTo>
                      <a:pt x="3450" y="14384"/>
                      <a:pt x="8617" y="15860"/>
                      <a:pt x="15549" y="15341"/>
                    </a:cubicBezTo>
                    <a:cubicBezTo>
                      <a:pt x="24324" y="14685"/>
                      <a:pt x="30139" y="8350"/>
                      <a:pt x="36662" y="6241"/>
                    </a:cubicBezTo>
                    <a:cubicBezTo>
                      <a:pt x="45301" y="3447"/>
                      <a:pt x="49568" y="4439"/>
                      <a:pt x="49568" y="4439"/>
                    </a:cubicBezTo>
                    <a:cubicBezTo>
                      <a:pt x="46246" y="2588"/>
                      <a:pt x="40370" y="1"/>
                      <a:pt x="34193" y="538"/>
                    </a:cubicBezTo>
                    <a:cubicBezTo>
                      <a:pt x="23130" y="1503"/>
                      <a:pt x="13586" y="9524"/>
                      <a:pt x="1" y="12860"/>
                    </a:cubicBezTo>
                    <a:close/>
                  </a:path>
                </a:pathLst>
              </a:custGeom>
              <a:gradFill>
                <a:gsLst>
                  <a:gs pos="0">
                    <a:schemeClr val="dk1"/>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220" name="Google Shape;220;p24"/>
          <p:cNvSpPr/>
          <p:nvPr/>
        </p:nvSpPr>
        <p:spPr>
          <a:xfrm>
            <a:off x="6521675" y="4888074"/>
            <a:ext cx="806369" cy="33053"/>
          </a:xfrm>
          <a:custGeom>
            <a:rect b="b" l="l" r="r" t="t"/>
            <a:pathLst>
              <a:path extrusionOk="0" h="3084" w="75221">
                <a:moveTo>
                  <a:pt x="75221" y="1542"/>
                </a:moveTo>
                <a:cubicBezTo>
                  <a:pt x="75221" y="2394"/>
                  <a:pt x="74531" y="3084"/>
                  <a:pt x="73679" y="3084"/>
                </a:cubicBezTo>
                <a:cubicBezTo>
                  <a:pt x="72826" y="3084"/>
                  <a:pt x="72136" y="2394"/>
                  <a:pt x="72136" y="1542"/>
                </a:cubicBezTo>
                <a:cubicBezTo>
                  <a:pt x="72136" y="691"/>
                  <a:pt x="72826" y="1"/>
                  <a:pt x="73679" y="1"/>
                </a:cubicBezTo>
                <a:cubicBezTo>
                  <a:pt x="74531" y="1"/>
                  <a:pt x="75221" y="691"/>
                  <a:pt x="75221" y="1542"/>
                </a:cubicBezTo>
                <a:close/>
                <a:moveTo>
                  <a:pt x="67012" y="111"/>
                </a:moveTo>
                <a:cubicBezTo>
                  <a:pt x="66220" y="111"/>
                  <a:pt x="65580" y="753"/>
                  <a:pt x="65580" y="1545"/>
                </a:cubicBezTo>
                <a:cubicBezTo>
                  <a:pt x="65580" y="2334"/>
                  <a:pt x="66220" y="2978"/>
                  <a:pt x="67012" y="2978"/>
                </a:cubicBezTo>
                <a:cubicBezTo>
                  <a:pt x="67802" y="2978"/>
                  <a:pt x="68445" y="2337"/>
                  <a:pt x="68445" y="1545"/>
                </a:cubicBezTo>
                <a:cubicBezTo>
                  <a:pt x="68445" y="753"/>
                  <a:pt x="67804" y="111"/>
                  <a:pt x="67012" y="111"/>
                </a:cubicBezTo>
                <a:close/>
                <a:moveTo>
                  <a:pt x="60345" y="220"/>
                </a:moveTo>
                <a:cubicBezTo>
                  <a:pt x="59616" y="220"/>
                  <a:pt x="59023" y="813"/>
                  <a:pt x="59023" y="1542"/>
                </a:cubicBezTo>
                <a:cubicBezTo>
                  <a:pt x="59023" y="2273"/>
                  <a:pt x="59616" y="2864"/>
                  <a:pt x="60345" y="2864"/>
                </a:cubicBezTo>
                <a:cubicBezTo>
                  <a:pt x="61076" y="2864"/>
                  <a:pt x="61667" y="2273"/>
                  <a:pt x="61667" y="1542"/>
                </a:cubicBezTo>
                <a:cubicBezTo>
                  <a:pt x="61667" y="813"/>
                  <a:pt x="61076" y="220"/>
                  <a:pt x="60345" y="220"/>
                </a:cubicBezTo>
                <a:close/>
                <a:moveTo>
                  <a:pt x="53676" y="329"/>
                </a:moveTo>
                <a:cubicBezTo>
                  <a:pt x="53007" y="329"/>
                  <a:pt x="52463" y="872"/>
                  <a:pt x="52463" y="1542"/>
                </a:cubicBezTo>
                <a:cubicBezTo>
                  <a:pt x="52463" y="2212"/>
                  <a:pt x="53007" y="2755"/>
                  <a:pt x="53676" y="2755"/>
                </a:cubicBezTo>
                <a:cubicBezTo>
                  <a:pt x="54346" y="2755"/>
                  <a:pt x="54889" y="2213"/>
                  <a:pt x="54889" y="1542"/>
                </a:cubicBezTo>
                <a:cubicBezTo>
                  <a:pt x="54889" y="872"/>
                  <a:pt x="54346" y="329"/>
                  <a:pt x="53676" y="329"/>
                </a:cubicBezTo>
                <a:close/>
                <a:moveTo>
                  <a:pt x="47009" y="441"/>
                </a:moveTo>
                <a:cubicBezTo>
                  <a:pt x="46402" y="441"/>
                  <a:pt x="45905" y="935"/>
                  <a:pt x="45905" y="1542"/>
                </a:cubicBezTo>
                <a:cubicBezTo>
                  <a:pt x="45905" y="2151"/>
                  <a:pt x="46399" y="2645"/>
                  <a:pt x="47009" y="2645"/>
                </a:cubicBezTo>
                <a:cubicBezTo>
                  <a:pt x="47618" y="2645"/>
                  <a:pt x="48112" y="2151"/>
                  <a:pt x="48112" y="1542"/>
                </a:cubicBezTo>
                <a:cubicBezTo>
                  <a:pt x="48113" y="935"/>
                  <a:pt x="47619" y="441"/>
                  <a:pt x="47009" y="441"/>
                </a:cubicBezTo>
                <a:close/>
                <a:moveTo>
                  <a:pt x="40344" y="550"/>
                </a:moveTo>
                <a:cubicBezTo>
                  <a:pt x="39794" y="550"/>
                  <a:pt x="39350" y="995"/>
                  <a:pt x="39350" y="1542"/>
                </a:cubicBezTo>
                <a:cubicBezTo>
                  <a:pt x="39350" y="2091"/>
                  <a:pt x="39794" y="2536"/>
                  <a:pt x="40344" y="2536"/>
                </a:cubicBezTo>
                <a:cubicBezTo>
                  <a:pt x="40891" y="2536"/>
                  <a:pt x="41336" y="2091"/>
                  <a:pt x="41336" y="1542"/>
                </a:cubicBezTo>
                <a:cubicBezTo>
                  <a:pt x="41336" y="995"/>
                  <a:pt x="40891" y="550"/>
                  <a:pt x="40344" y="550"/>
                </a:cubicBezTo>
                <a:close/>
                <a:moveTo>
                  <a:pt x="33675" y="659"/>
                </a:moveTo>
                <a:cubicBezTo>
                  <a:pt x="33185" y="659"/>
                  <a:pt x="32790" y="1054"/>
                  <a:pt x="32790" y="1542"/>
                </a:cubicBezTo>
                <a:cubicBezTo>
                  <a:pt x="32790" y="2030"/>
                  <a:pt x="33185" y="2427"/>
                  <a:pt x="33675" y="2427"/>
                </a:cubicBezTo>
                <a:cubicBezTo>
                  <a:pt x="34163" y="2427"/>
                  <a:pt x="34558" y="2030"/>
                  <a:pt x="34558" y="1542"/>
                </a:cubicBezTo>
                <a:cubicBezTo>
                  <a:pt x="34558" y="1054"/>
                  <a:pt x="34163" y="659"/>
                  <a:pt x="33675" y="659"/>
                </a:cubicBezTo>
                <a:close/>
                <a:moveTo>
                  <a:pt x="27008" y="769"/>
                </a:moveTo>
                <a:cubicBezTo>
                  <a:pt x="26579" y="769"/>
                  <a:pt x="26233" y="1117"/>
                  <a:pt x="26233" y="1542"/>
                </a:cubicBezTo>
                <a:cubicBezTo>
                  <a:pt x="26233" y="1971"/>
                  <a:pt x="26581" y="2317"/>
                  <a:pt x="27008" y="2317"/>
                </a:cubicBezTo>
                <a:cubicBezTo>
                  <a:pt x="27436" y="2317"/>
                  <a:pt x="27781" y="1969"/>
                  <a:pt x="27781" y="1542"/>
                </a:cubicBezTo>
                <a:cubicBezTo>
                  <a:pt x="27781" y="1117"/>
                  <a:pt x="27435" y="769"/>
                  <a:pt x="27008" y="769"/>
                </a:cubicBezTo>
                <a:close/>
                <a:moveTo>
                  <a:pt x="20341" y="878"/>
                </a:moveTo>
                <a:cubicBezTo>
                  <a:pt x="19975" y="878"/>
                  <a:pt x="19677" y="1176"/>
                  <a:pt x="19677" y="1542"/>
                </a:cubicBezTo>
                <a:cubicBezTo>
                  <a:pt x="19677" y="1910"/>
                  <a:pt x="19975" y="2208"/>
                  <a:pt x="20341" y="2208"/>
                </a:cubicBezTo>
                <a:cubicBezTo>
                  <a:pt x="20708" y="2208"/>
                  <a:pt x="21006" y="1910"/>
                  <a:pt x="21006" y="1542"/>
                </a:cubicBezTo>
                <a:cubicBezTo>
                  <a:pt x="21006" y="1176"/>
                  <a:pt x="20708" y="878"/>
                  <a:pt x="20341" y="878"/>
                </a:cubicBezTo>
                <a:close/>
                <a:moveTo>
                  <a:pt x="13672" y="989"/>
                </a:moveTo>
                <a:cubicBezTo>
                  <a:pt x="13365" y="989"/>
                  <a:pt x="13117" y="1237"/>
                  <a:pt x="13117" y="1545"/>
                </a:cubicBezTo>
                <a:cubicBezTo>
                  <a:pt x="13117" y="1852"/>
                  <a:pt x="13365" y="2100"/>
                  <a:pt x="13672" y="2100"/>
                </a:cubicBezTo>
                <a:cubicBezTo>
                  <a:pt x="13979" y="2100"/>
                  <a:pt x="14228" y="1852"/>
                  <a:pt x="14228" y="1545"/>
                </a:cubicBezTo>
                <a:cubicBezTo>
                  <a:pt x="14228" y="1236"/>
                  <a:pt x="13979" y="989"/>
                  <a:pt x="13672" y="989"/>
                </a:cubicBezTo>
                <a:close/>
                <a:moveTo>
                  <a:pt x="7005" y="1098"/>
                </a:moveTo>
                <a:cubicBezTo>
                  <a:pt x="6758" y="1098"/>
                  <a:pt x="6560" y="1298"/>
                  <a:pt x="6560" y="1542"/>
                </a:cubicBezTo>
                <a:cubicBezTo>
                  <a:pt x="6560" y="1789"/>
                  <a:pt x="6759" y="1988"/>
                  <a:pt x="7005" y="1988"/>
                </a:cubicBezTo>
                <a:cubicBezTo>
                  <a:pt x="7252" y="1988"/>
                  <a:pt x="7449" y="1788"/>
                  <a:pt x="7449" y="1542"/>
                </a:cubicBezTo>
                <a:cubicBezTo>
                  <a:pt x="7449" y="1298"/>
                  <a:pt x="7250" y="1098"/>
                  <a:pt x="7005" y="1098"/>
                </a:cubicBezTo>
                <a:close/>
                <a:moveTo>
                  <a:pt x="336" y="1207"/>
                </a:moveTo>
                <a:cubicBezTo>
                  <a:pt x="152" y="1207"/>
                  <a:pt x="1" y="1358"/>
                  <a:pt x="1" y="1542"/>
                </a:cubicBezTo>
                <a:cubicBezTo>
                  <a:pt x="1" y="1728"/>
                  <a:pt x="152" y="1879"/>
                  <a:pt x="336" y="1879"/>
                </a:cubicBezTo>
                <a:cubicBezTo>
                  <a:pt x="522" y="1879"/>
                  <a:pt x="673" y="1728"/>
                  <a:pt x="673" y="1542"/>
                </a:cubicBezTo>
                <a:cubicBezTo>
                  <a:pt x="673" y="1358"/>
                  <a:pt x="524" y="1207"/>
                  <a:pt x="336" y="1207"/>
                </a:cubicBezTo>
                <a:close/>
              </a:path>
            </a:pathLst>
          </a:custGeom>
          <a:gradFill>
            <a:gsLst>
              <a:gs pos="0">
                <a:schemeClr val="dk2"/>
              </a:gs>
              <a:gs pos="100000">
                <a:schemeClr val="accent1"/>
              </a:gs>
            </a:gsLst>
            <a:lin ang="108014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21" name="Google Shape;221;p24"/>
          <p:cNvGrpSpPr/>
          <p:nvPr/>
        </p:nvGrpSpPr>
        <p:grpSpPr>
          <a:xfrm rot="6299658">
            <a:off x="-1606108" y="-2461014"/>
            <a:ext cx="6335082" cy="6294774"/>
            <a:chOff x="-1440691" y="-898088"/>
            <a:chExt cx="8240481" cy="8188051"/>
          </a:xfrm>
        </p:grpSpPr>
        <p:grpSp>
          <p:nvGrpSpPr>
            <p:cNvPr id="222" name="Google Shape;222;p24"/>
            <p:cNvGrpSpPr/>
            <p:nvPr/>
          </p:nvGrpSpPr>
          <p:grpSpPr>
            <a:xfrm rot="10800000">
              <a:off x="581028" y="1918014"/>
              <a:ext cx="6218762" cy="5371949"/>
              <a:chOff x="7043621" y="-674326"/>
              <a:chExt cx="2474046" cy="2137154"/>
            </a:xfrm>
          </p:grpSpPr>
          <p:sp>
            <p:nvSpPr>
              <p:cNvPr id="223" name="Google Shape;223;p24"/>
              <p:cNvSpPr/>
              <p:nvPr/>
            </p:nvSpPr>
            <p:spPr>
              <a:xfrm rot="-9157636">
                <a:off x="7244976" y="197157"/>
                <a:ext cx="1769141" cy="567391"/>
              </a:xfrm>
              <a:custGeom>
                <a:rect b="b" l="l" r="r" t="t"/>
                <a:pathLst>
                  <a:path extrusionOk="0" h="15861" w="49568">
                    <a:moveTo>
                      <a:pt x="1" y="12860"/>
                    </a:moveTo>
                    <a:cubicBezTo>
                      <a:pt x="3450" y="14384"/>
                      <a:pt x="8617" y="15860"/>
                      <a:pt x="15549" y="15341"/>
                    </a:cubicBezTo>
                    <a:cubicBezTo>
                      <a:pt x="24324" y="14685"/>
                      <a:pt x="30139" y="8350"/>
                      <a:pt x="36662" y="6241"/>
                    </a:cubicBezTo>
                    <a:cubicBezTo>
                      <a:pt x="45301" y="3447"/>
                      <a:pt x="49568" y="4439"/>
                      <a:pt x="49568" y="4439"/>
                    </a:cubicBezTo>
                    <a:cubicBezTo>
                      <a:pt x="46246" y="2588"/>
                      <a:pt x="40370" y="1"/>
                      <a:pt x="34193" y="538"/>
                    </a:cubicBezTo>
                    <a:cubicBezTo>
                      <a:pt x="23130" y="1503"/>
                      <a:pt x="13586" y="9524"/>
                      <a:pt x="1" y="12860"/>
                    </a:cubicBezTo>
                    <a:close/>
                  </a:path>
                </a:pathLst>
              </a:custGeom>
              <a:gradFill>
                <a:gsLst>
                  <a:gs pos="0">
                    <a:schemeClr val="dk1"/>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 name="Google Shape;224;p24"/>
              <p:cNvSpPr/>
              <p:nvPr/>
            </p:nvSpPr>
            <p:spPr>
              <a:xfrm rot="-8671978">
                <a:off x="7063963" y="22691"/>
                <a:ext cx="2372358" cy="828763"/>
              </a:xfrm>
              <a:custGeom>
                <a:rect b="b" l="l" r="r" t="t"/>
                <a:pathLst>
                  <a:path extrusionOk="0" h="32858" w="94057">
                    <a:moveTo>
                      <a:pt x="94055" y="7333"/>
                    </a:moveTo>
                    <a:cubicBezTo>
                      <a:pt x="94055" y="7333"/>
                      <a:pt x="86997" y="0"/>
                      <a:pt x="72110" y="0"/>
                    </a:cubicBezTo>
                    <a:cubicBezTo>
                      <a:pt x="51815" y="0"/>
                      <a:pt x="41853" y="23807"/>
                      <a:pt x="22781" y="27321"/>
                    </a:cubicBezTo>
                    <a:cubicBezTo>
                      <a:pt x="8222" y="30003"/>
                      <a:pt x="1" y="22716"/>
                      <a:pt x="1" y="22716"/>
                    </a:cubicBezTo>
                    <a:cubicBezTo>
                      <a:pt x="1" y="22716"/>
                      <a:pt x="8817" y="32858"/>
                      <a:pt x="24728" y="30503"/>
                    </a:cubicBezTo>
                    <a:cubicBezTo>
                      <a:pt x="45648" y="27402"/>
                      <a:pt x="68843" y="1245"/>
                      <a:pt x="94057" y="9169"/>
                    </a:cubicBezTo>
                    <a:close/>
                  </a:path>
                </a:pathLst>
              </a:custGeom>
              <a:gradFill>
                <a:gsLst>
                  <a:gs pos="0">
                    <a:schemeClr val="dk2"/>
                  </a:gs>
                  <a:gs pos="100000">
                    <a:schemeClr val="lt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 name="Google Shape;225;p24"/>
              <p:cNvSpPr/>
              <p:nvPr/>
            </p:nvSpPr>
            <p:spPr>
              <a:xfrm rot="-8671978">
                <a:off x="7121937" y="-63922"/>
                <a:ext cx="2372358" cy="839205"/>
              </a:xfrm>
              <a:custGeom>
                <a:rect b="b" l="l" r="r" t="t"/>
                <a:pathLst>
                  <a:path extrusionOk="0" h="33272" w="94057">
                    <a:moveTo>
                      <a:pt x="1" y="9949"/>
                    </a:moveTo>
                    <a:lnTo>
                      <a:pt x="1" y="21015"/>
                    </a:lnTo>
                    <a:cubicBezTo>
                      <a:pt x="1263" y="22200"/>
                      <a:pt x="2623" y="23293"/>
                      <a:pt x="4098" y="24284"/>
                    </a:cubicBezTo>
                    <a:cubicBezTo>
                      <a:pt x="22040" y="33271"/>
                      <a:pt x="40794" y="28087"/>
                      <a:pt x="50458" y="23482"/>
                    </a:cubicBezTo>
                    <a:cubicBezTo>
                      <a:pt x="62138" y="17916"/>
                      <a:pt x="70281" y="8923"/>
                      <a:pt x="79987" y="8923"/>
                    </a:cubicBezTo>
                    <a:cubicBezTo>
                      <a:pt x="89695" y="8923"/>
                      <a:pt x="94057" y="14845"/>
                      <a:pt x="94057" y="14845"/>
                    </a:cubicBezTo>
                    <a:lnTo>
                      <a:pt x="94057" y="5414"/>
                    </a:lnTo>
                    <a:cubicBezTo>
                      <a:pt x="94057" y="5414"/>
                      <a:pt x="79825" y="1"/>
                      <a:pt x="66335" y="5016"/>
                    </a:cubicBezTo>
                    <a:cubicBezTo>
                      <a:pt x="52845" y="10033"/>
                      <a:pt x="39016" y="20659"/>
                      <a:pt x="30157" y="21316"/>
                    </a:cubicBezTo>
                    <a:cubicBezTo>
                      <a:pt x="30157" y="21316"/>
                      <a:pt x="13062" y="27040"/>
                      <a:pt x="1" y="9949"/>
                    </a:cubicBezTo>
                    <a:close/>
                  </a:path>
                </a:pathLst>
              </a:custGeom>
              <a:gradFill>
                <a:gsLst>
                  <a:gs pos="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26" name="Google Shape;226;p24"/>
            <p:cNvGrpSpPr/>
            <p:nvPr/>
          </p:nvGrpSpPr>
          <p:grpSpPr>
            <a:xfrm>
              <a:off x="-1440691" y="-898088"/>
              <a:ext cx="7149449" cy="7786480"/>
              <a:chOff x="-1448016" y="-878038"/>
              <a:chExt cx="7149449" cy="7786480"/>
            </a:xfrm>
          </p:grpSpPr>
          <p:sp>
            <p:nvSpPr>
              <p:cNvPr id="227" name="Google Shape;227;p24"/>
              <p:cNvSpPr/>
              <p:nvPr/>
            </p:nvSpPr>
            <p:spPr>
              <a:xfrm flipH="1" rot="3049238">
                <a:off x="-1460386" y="1555701"/>
                <a:ext cx="7528653" cy="2630070"/>
              </a:xfrm>
              <a:custGeom>
                <a:rect b="b" l="l" r="r" t="t"/>
                <a:pathLst>
                  <a:path extrusionOk="0" h="32858" w="94057">
                    <a:moveTo>
                      <a:pt x="94055" y="7333"/>
                    </a:moveTo>
                    <a:cubicBezTo>
                      <a:pt x="94055" y="7333"/>
                      <a:pt x="86997" y="0"/>
                      <a:pt x="72110" y="0"/>
                    </a:cubicBezTo>
                    <a:cubicBezTo>
                      <a:pt x="51815" y="0"/>
                      <a:pt x="41853" y="23807"/>
                      <a:pt x="22781" y="27321"/>
                    </a:cubicBezTo>
                    <a:cubicBezTo>
                      <a:pt x="8222" y="30003"/>
                      <a:pt x="1" y="22716"/>
                      <a:pt x="1" y="22716"/>
                    </a:cubicBezTo>
                    <a:cubicBezTo>
                      <a:pt x="1" y="22716"/>
                      <a:pt x="8817" y="32858"/>
                      <a:pt x="24728" y="30503"/>
                    </a:cubicBezTo>
                    <a:cubicBezTo>
                      <a:pt x="45648" y="27402"/>
                      <a:pt x="68843" y="1245"/>
                      <a:pt x="94057" y="9169"/>
                    </a:cubicBezTo>
                    <a:close/>
                  </a:path>
                </a:pathLst>
              </a:custGeom>
              <a:gradFill>
                <a:gsLst>
                  <a:gs pos="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 name="Google Shape;228;p24"/>
              <p:cNvSpPr/>
              <p:nvPr/>
            </p:nvSpPr>
            <p:spPr>
              <a:xfrm flipH="1" rot="3049238">
                <a:off x="2604307" y="3930969"/>
                <a:ext cx="2413952" cy="2020779"/>
              </a:xfrm>
              <a:custGeom>
                <a:rect b="b" l="l" r="r" t="t"/>
                <a:pathLst>
                  <a:path extrusionOk="0" h="25246" w="30158">
                    <a:moveTo>
                      <a:pt x="1" y="1"/>
                    </a:moveTo>
                    <a:lnTo>
                      <a:pt x="1" y="8153"/>
                    </a:lnTo>
                    <a:cubicBezTo>
                      <a:pt x="13062" y="25245"/>
                      <a:pt x="30157" y="19520"/>
                      <a:pt x="30157" y="19520"/>
                    </a:cubicBezTo>
                    <a:cubicBezTo>
                      <a:pt x="19464" y="20316"/>
                      <a:pt x="8936" y="15957"/>
                      <a:pt x="1" y="1"/>
                    </a:cubicBezTo>
                    <a:close/>
                  </a:path>
                </a:pathLst>
              </a:custGeom>
              <a:gradFill>
                <a:gsLst>
                  <a:gs pos="0">
                    <a:schemeClr val="accent1"/>
                  </a:gs>
                  <a:gs pos="100000">
                    <a:schemeClr val="accent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 name="Google Shape;229;p24"/>
              <p:cNvSpPr/>
              <p:nvPr/>
            </p:nvSpPr>
            <p:spPr>
              <a:xfrm flipH="1" rot="3049238">
                <a:off x="-1706212" y="1739477"/>
                <a:ext cx="7528653" cy="2663208"/>
              </a:xfrm>
              <a:custGeom>
                <a:rect b="b" l="l" r="r" t="t"/>
                <a:pathLst>
                  <a:path extrusionOk="0" h="33272" w="94057">
                    <a:moveTo>
                      <a:pt x="1" y="9949"/>
                    </a:moveTo>
                    <a:lnTo>
                      <a:pt x="1" y="21015"/>
                    </a:lnTo>
                    <a:cubicBezTo>
                      <a:pt x="1263" y="22200"/>
                      <a:pt x="2623" y="23293"/>
                      <a:pt x="4098" y="24284"/>
                    </a:cubicBezTo>
                    <a:cubicBezTo>
                      <a:pt x="22040" y="33271"/>
                      <a:pt x="40794" y="28087"/>
                      <a:pt x="50458" y="23482"/>
                    </a:cubicBezTo>
                    <a:cubicBezTo>
                      <a:pt x="62138" y="17916"/>
                      <a:pt x="70281" y="8923"/>
                      <a:pt x="79987" y="8923"/>
                    </a:cubicBezTo>
                    <a:cubicBezTo>
                      <a:pt x="89695" y="8923"/>
                      <a:pt x="94057" y="14845"/>
                      <a:pt x="94057" y="14845"/>
                    </a:cubicBezTo>
                    <a:lnTo>
                      <a:pt x="94057" y="5414"/>
                    </a:lnTo>
                    <a:cubicBezTo>
                      <a:pt x="94057" y="5414"/>
                      <a:pt x="79825" y="1"/>
                      <a:pt x="66335" y="5016"/>
                    </a:cubicBezTo>
                    <a:cubicBezTo>
                      <a:pt x="52845" y="10033"/>
                      <a:pt x="39016" y="20659"/>
                      <a:pt x="30157" y="21316"/>
                    </a:cubicBezTo>
                    <a:cubicBezTo>
                      <a:pt x="30157" y="21316"/>
                      <a:pt x="13062" y="27040"/>
                      <a:pt x="1" y="9949"/>
                    </a:cubicBezTo>
                    <a:close/>
                  </a:path>
                </a:pathLst>
              </a:custGeom>
              <a:gradFill>
                <a:gsLst>
                  <a:gs pos="0">
                    <a:schemeClr val="accent1"/>
                  </a:gs>
                  <a:gs pos="100000">
                    <a:schemeClr val="accent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 name="Google Shape;230;p24"/>
              <p:cNvSpPr/>
              <p:nvPr/>
            </p:nvSpPr>
            <p:spPr>
              <a:xfrm flipH="1" rot="3049238">
                <a:off x="-1922625" y="2195066"/>
                <a:ext cx="7200474" cy="1948900"/>
              </a:xfrm>
              <a:custGeom>
                <a:rect b="b" l="l" r="r" t="t"/>
                <a:pathLst>
                  <a:path extrusionOk="0" h="24348" w="89957">
                    <a:moveTo>
                      <a:pt x="1" y="15360"/>
                    </a:moveTo>
                    <a:cubicBezTo>
                      <a:pt x="6506" y="19730"/>
                      <a:pt x="15258" y="22110"/>
                      <a:pt x="27730" y="21686"/>
                    </a:cubicBezTo>
                    <a:cubicBezTo>
                      <a:pt x="43028" y="21167"/>
                      <a:pt x="55393" y="12666"/>
                      <a:pt x="68883" y="6909"/>
                    </a:cubicBezTo>
                    <a:cubicBezTo>
                      <a:pt x="82373" y="1152"/>
                      <a:pt x="89957" y="8328"/>
                      <a:pt x="89957" y="8328"/>
                    </a:cubicBezTo>
                    <a:lnTo>
                      <a:pt x="89957" y="5924"/>
                    </a:lnTo>
                    <a:cubicBezTo>
                      <a:pt x="89957" y="5924"/>
                      <a:pt x="85595" y="0"/>
                      <a:pt x="75887" y="0"/>
                    </a:cubicBezTo>
                    <a:cubicBezTo>
                      <a:pt x="66181" y="0"/>
                      <a:pt x="58039" y="8992"/>
                      <a:pt x="46358" y="14561"/>
                    </a:cubicBezTo>
                    <a:cubicBezTo>
                      <a:pt x="36695" y="19163"/>
                      <a:pt x="17940" y="24347"/>
                      <a:pt x="1" y="15360"/>
                    </a:cubicBezTo>
                    <a:close/>
                  </a:path>
                </a:pathLst>
              </a:custGeom>
              <a:gradFill>
                <a:gsLst>
                  <a:gs pos="0">
                    <a:schemeClr val="dk2"/>
                  </a:gs>
                  <a:gs pos="100000">
                    <a:schemeClr val="accent1"/>
                  </a:gs>
                </a:gsLst>
                <a:lin ang="10800025"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 name="Google Shape;231;p24"/>
              <p:cNvSpPr/>
              <p:nvPr/>
            </p:nvSpPr>
            <p:spPr>
              <a:xfrm flipH="1" rot="3049238">
                <a:off x="-2066593" y="2374618"/>
                <a:ext cx="7528573" cy="1980517"/>
              </a:xfrm>
              <a:custGeom>
                <a:rect b="b" l="l" r="r" t="t"/>
                <a:pathLst>
                  <a:path extrusionOk="0" h="24743" w="94056">
                    <a:moveTo>
                      <a:pt x="1" y="10941"/>
                    </a:moveTo>
                    <a:lnTo>
                      <a:pt x="1" y="14169"/>
                    </a:lnTo>
                    <a:cubicBezTo>
                      <a:pt x="1" y="14169"/>
                      <a:pt x="11128" y="24743"/>
                      <a:pt x="31528" y="24050"/>
                    </a:cubicBezTo>
                    <a:cubicBezTo>
                      <a:pt x="35180" y="23926"/>
                      <a:pt x="38545" y="23406"/>
                      <a:pt x="41695" y="22631"/>
                    </a:cubicBezTo>
                    <a:cubicBezTo>
                      <a:pt x="55280" y="19295"/>
                      <a:pt x="64824" y="11272"/>
                      <a:pt x="75887" y="10309"/>
                    </a:cubicBezTo>
                    <a:cubicBezTo>
                      <a:pt x="82062" y="9771"/>
                      <a:pt x="87940" y="12359"/>
                      <a:pt x="91262" y="14210"/>
                    </a:cubicBezTo>
                    <a:cubicBezTo>
                      <a:pt x="93015" y="15185"/>
                      <a:pt x="94055" y="15956"/>
                      <a:pt x="94055" y="15956"/>
                    </a:cubicBezTo>
                    <a:lnTo>
                      <a:pt x="94055" y="7175"/>
                    </a:lnTo>
                    <a:cubicBezTo>
                      <a:pt x="94055" y="7175"/>
                      <a:pt x="86471" y="1"/>
                      <a:pt x="72982" y="5757"/>
                    </a:cubicBezTo>
                    <a:cubicBezTo>
                      <a:pt x="59492" y="11515"/>
                      <a:pt x="47127" y="20015"/>
                      <a:pt x="31828" y="20534"/>
                    </a:cubicBezTo>
                    <a:cubicBezTo>
                      <a:pt x="19357" y="20960"/>
                      <a:pt x="10605" y="18579"/>
                      <a:pt x="4098" y="14207"/>
                    </a:cubicBezTo>
                    <a:cubicBezTo>
                      <a:pt x="2623" y="13219"/>
                      <a:pt x="1263" y="12126"/>
                      <a:pt x="1" y="10941"/>
                    </a:cubicBezTo>
                    <a:close/>
                  </a:path>
                </a:pathLst>
              </a:custGeom>
              <a:gradFill>
                <a:gsLst>
                  <a:gs pos="0">
                    <a:schemeClr val="accent1"/>
                  </a:gs>
                  <a:gs pos="100000">
                    <a:schemeClr val="accent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 name="Google Shape;232;p24"/>
              <p:cNvSpPr/>
              <p:nvPr/>
            </p:nvSpPr>
            <p:spPr>
              <a:xfrm flipH="1" rot="3049238">
                <a:off x="-1600390" y="1792908"/>
                <a:ext cx="3967597" cy="1269570"/>
              </a:xfrm>
              <a:custGeom>
                <a:rect b="b" l="l" r="r" t="t"/>
                <a:pathLst>
                  <a:path extrusionOk="0" h="15861" w="49568">
                    <a:moveTo>
                      <a:pt x="1" y="12860"/>
                    </a:moveTo>
                    <a:cubicBezTo>
                      <a:pt x="3450" y="14384"/>
                      <a:pt x="8617" y="15860"/>
                      <a:pt x="15549" y="15341"/>
                    </a:cubicBezTo>
                    <a:cubicBezTo>
                      <a:pt x="24324" y="14685"/>
                      <a:pt x="30139" y="8350"/>
                      <a:pt x="36662" y="6241"/>
                    </a:cubicBezTo>
                    <a:cubicBezTo>
                      <a:pt x="45301" y="3447"/>
                      <a:pt x="49568" y="4439"/>
                      <a:pt x="49568" y="4439"/>
                    </a:cubicBezTo>
                    <a:cubicBezTo>
                      <a:pt x="46246" y="2588"/>
                      <a:pt x="40370" y="1"/>
                      <a:pt x="34193" y="538"/>
                    </a:cubicBezTo>
                    <a:cubicBezTo>
                      <a:pt x="23130" y="1503"/>
                      <a:pt x="13586" y="9524"/>
                      <a:pt x="1" y="12860"/>
                    </a:cubicBezTo>
                    <a:close/>
                  </a:path>
                </a:pathLst>
              </a:custGeom>
              <a:gradFill>
                <a:gsLst>
                  <a:gs pos="0">
                    <a:schemeClr val="dk1"/>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233" name="Google Shape;233;p24"/>
          <p:cNvSpPr/>
          <p:nvPr/>
        </p:nvSpPr>
        <p:spPr>
          <a:xfrm rot="10800000">
            <a:off x="3932975" y="471524"/>
            <a:ext cx="806369" cy="33053"/>
          </a:xfrm>
          <a:custGeom>
            <a:rect b="b" l="l" r="r" t="t"/>
            <a:pathLst>
              <a:path extrusionOk="0" h="3084" w="75221">
                <a:moveTo>
                  <a:pt x="75221" y="1542"/>
                </a:moveTo>
                <a:cubicBezTo>
                  <a:pt x="75221" y="2394"/>
                  <a:pt x="74531" y="3084"/>
                  <a:pt x="73679" y="3084"/>
                </a:cubicBezTo>
                <a:cubicBezTo>
                  <a:pt x="72826" y="3084"/>
                  <a:pt x="72136" y="2394"/>
                  <a:pt x="72136" y="1542"/>
                </a:cubicBezTo>
                <a:cubicBezTo>
                  <a:pt x="72136" y="691"/>
                  <a:pt x="72826" y="1"/>
                  <a:pt x="73679" y="1"/>
                </a:cubicBezTo>
                <a:cubicBezTo>
                  <a:pt x="74531" y="1"/>
                  <a:pt x="75221" y="691"/>
                  <a:pt x="75221" y="1542"/>
                </a:cubicBezTo>
                <a:close/>
                <a:moveTo>
                  <a:pt x="67012" y="111"/>
                </a:moveTo>
                <a:cubicBezTo>
                  <a:pt x="66220" y="111"/>
                  <a:pt x="65580" y="753"/>
                  <a:pt x="65580" y="1545"/>
                </a:cubicBezTo>
                <a:cubicBezTo>
                  <a:pt x="65580" y="2334"/>
                  <a:pt x="66220" y="2978"/>
                  <a:pt x="67012" y="2978"/>
                </a:cubicBezTo>
                <a:cubicBezTo>
                  <a:pt x="67802" y="2978"/>
                  <a:pt x="68445" y="2337"/>
                  <a:pt x="68445" y="1545"/>
                </a:cubicBezTo>
                <a:cubicBezTo>
                  <a:pt x="68445" y="753"/>
                  <a:pt x="67804" y="111"/>
                  <a:pt x="67012" y="111"/>
                </a:cubicBezTo>
                <a:close/>
                <a:moveTo>
                  <a:pt x="60345" y="220"/>
                </a:moveTo>
                <a:cubicBezTo>
                  <a:pt x="59616" y="220"/>
                  <a:pt x="59023" y="813"/>
                  <a:pt x="59023" y="1542"/>
                </a:cubicBezTo>
                <a:cubicBezTo>
                  <a:pt x="59023" y="2273"/>
                  <a:pt x="59616" y="2864"/>
                  <a:pt x="60345" y="2864"/>
                </a:cubicBezTo>
                <a:cubicBezTo>
                  <a:pt x="61076" y="2864"/>
                  <a:pt x="61667" y="2273"/>
                  <a:pt x="61667" y="1542"/>
                </a:cubicBezTo>
                <a:cubicBezTo>
                  <a:pt x="61667" y="813"/>
                  <a:pt x="61076" y="220"/>
                  <a:pt x="60345" y="220"/>
                </a:cubicBezTo>
                <a:close/>
                <a:moveTo>
                  <a:pt x="53676" y="329"/>
                </a:moveTo>
                <a:cubicBezTo>
                  <a:pt x="53007" y="329"/>
                  <a:pt x="52463" y="872"/>
                  <a:pt x="52463" y="1542"/>
                </a:cubicBezTo>
                <a:cubicBezTo>
                  <a:pt x="52463" y="2212"/>
                  <a:pt x="53007" y="2755"/>
                  <a:pt x="53676" y="2755"/>
                </a:cubicBezTo>
                <a:cubicBezTo>
                  <a:pt x="54346" y="2755"/>
                  <a:pt x="54889" y="2213"/>
                  <a:pt x="54889" y="1542"/>
                </a:cubicBezTo>
                <a:cubicBezTo>
                  <a:pt x="54889" y="872"/>
                  <a:pt x="54346" y="329"/>
                  <a:pt x="53676" y="329"/>
                </a:cubicBezTo>
                <a:close/>
                <a:moveTo>
                  <a:pt x="47009" y="441"/>
                </a:moveTo>
                <a:cubicBezTo>
                  <a:pt x="46402" y="441"/>
                  <a:pt x="45905" y="935"/>
                  <a:pt x="45905" y="1542"/>
                </a:cubicBezTo>
                <a:cubicBezTo>
                  <a:pt x="45905" y="2151"/>
                  <a:pt x="46399" y="2645"/>
                  <a:pt x="47009" y="2645"/>
                </a:cubicBezTo>
                <a:cubicBezTo>
                  <a:pt x="47618" y="2645"/>
                  <a:pt x="48112" y="2151"/>
                  <a:pt x="48112" y="1542"/>
                </a:cubicBezTo>
                <a:cubicBezTo>
                  <a:pt x="48113" y="935"/>
                  <a:pt x="47619" y="441"/>
                  <a:pt x="47009" y="441"/>
                </a:cubicBezTo>
                <a:close/>
                <a:moveTo>
                  <a:pt x="40344" y="550"/>
                </a:moveTo>
                <a:cubicBezTo>
                  <a:pt x="39794" y="550"/>
                  <a:pt x="39350" y="995"/>
                  <a:pt x="39350" y="1542"/>
                </a:cubicBezTo>
                <a:cubicBezTo>
                  <a:pt x="39350" y="2091"/>
                  <a:pt x="39794" y="2536"/>
                  <a:pt x="40344" y="2536"/>
                </a:cubicBezTo>
                <a:cubicBezTo>
                  <a:pt x="40891" y="2536"/>
                  <a:pt x="41336" y="2091"/>
                  <a:pt x="41336" y="1542"/>
                </a:cubicBezTo>
                <a:cubicBezTo>
                  <a:pt x="41336" y="995"/>
                  <a:pt x="40891" y="550"/>
                  <a:pt x="40344" y="550"/>
                </a:cubicBezTo>
                <a:close/>
                <a:moveTo>
                  <a:pt x="33675" y="659"/>
                </a:moveTo>
                <a:cubicBezTo>
                  <a:pt x="33185" y="659"/>
                  <a:pt x="32790" y="1054"/>
                  <a:pt x="32790" y="1542"/>
                </a:cubicBezTo>
                <a:cubicBezTo>
                  <a:pt x="32790" y="2030"/>
                  <a:pt x="33185" y="2427"/>
                  <a:pt x="33675" y="2427"/>
                </a:cubicBezTo>
                <a:cubicBezTo>
                  <a:pt x="34163" y="2427"/>
                  <a:pt x="34558" y="2030"/>
                  <a:pt x="34558" y="1542"/>
                </a:cubicBezTo>
                <a:cubicBezTo>
                  <a:pt x="34558" y="1054"/>
                  <a:pt x="34163" y="659"/>
                  <a:pt x="33675" y="659"/>
                </a:cubicBezTo>
                <a:close/>
                <a:moveTo>
                  <a:pt x="27008" y="769"/>
                </a:moveTo>
                <a:cubicBezTo>
                  <a:pt x="26579" y="769"/>
                  <a:pt x="26233" y="1117"/>
                  <a:pt x="26233" y="1542"/>
                </a:cubicBezTo>
                <a:cubicBezTo>
                  <a:pt x="26233" y="1971"/>
                  <a:pt x="26581" y="2317"/>
                  <a:pt x="27008" y="2317"/>
                </a:cubicBezTo>
                <a:cubicBezTo>
                  <a:pt x="27436" y="2317"/>
                  <a:pt x="27781" y="1969"/>
                  <a:pt x="27781" y="1542"/>
                </a:cubicBezTo>
                <a:cubicBezTo>
                  <a:pt x="27781" y="1117"/>
                  <a:pt x="27435" y="769"/>
                  <a:pt x="27008" y="769"/>
                </a:cubicBezTo>
                <a:close/>
                <a:moveTo>
                  <a:pt x="20341" y="878"/>
                </a:moveTo>
                <a:cubicBezTo>
                  <a:pt x="19975" y="878"/>
                  <a:pt x="19677" y="1176"/>
                  <a:pt x="19677" y="1542"/>
                </a:cubicBezTo>
                <a:cubicBezTo>
                  <a:pt x="19677" y="1910"/>
                  <a:pt x="19975" y="2208"/>
                  <a:pt x="20341" y="2208"/>
                </a:cubicBezTo>
                <a:cubicBezTo>
                  <a:pt x="20708" y="2208"/>
                  <a:pt x="21006" y="1910"/>
                  <a:pt x="21006" y="1542"/>
                </a:cubicBezTo>
                <a:cubicBezTo>
                  <a:pt x="21006" y="1176"/>
                  <a:pt x="20708" y="878"/>
                  <a:pt x="20341" y="878"/>
                </a:cubicBezTo>
                <a:close/>
                <a:moveTo>
                  <a:pt x="13672" y="989"/>
                </a:moveTo>
                <a:cubicBezTo>
                  <a:pt x="13365" y="989"/>
                  <a:pt x="13117" y="1237"/>
                  <a:pt x="13117" y="1545"/>
                </a:cubicBezTo>
                <a:cubicBezTo>
                  <a:pt x="13117" y="1852"/>
                  <a:pt x="13365" y="2100"/>
                  <a:pt x="13672" y="2100"/>
                </a:cubicBezTo>
                <a:cubicBezTo>
                  <a:pt x="13979" y="2100"/>
                  <a:pt x="14228" y="1852"/>
                  <a:pt x="14228" y="1545"/>
                </a:cubicBezTo>
                <a:cubicBezTo>
                  <a:pt x="14228" y="1236"/>
                  <a:pt x="13979" y="989"/>
                  <a:pt x="13672" y="989"/>
                </a:cubicBezTo>
                <a:close/>
                <a:moveTo>
                  <a:pt x="7005" y="1098"/>
                </a:moveTo>
                <a:cubicBezTo>
                  <a:pt x="6758" y="1098"/>
                  <a:pt x="6560" y="1298"/>
                  <a:pt x="6560" y="1542"/>
                </a:cubicBezTo>
                <a:cubicBezTo>
                  <a:pt x="6560" y="1789"/>
                  <a:pt x="6759" y="1988"/>
                  <a:pt x="7005" y="1988"/>
                </a:cubicBezTo>
                <a:cubicBezTo>
                  <a:pt x="7252" y="1988"/>
                  <a:pt x="7449" y="1788"/>
                  <a:pt x="7449" y="1542"/>
                </a:cubicBezTo>
                <a:cubicBezTo>
                  <a:pt x="7449" y="1298"/>
                  <a:pt x="7250" y="1098"/>
                  <a:pt x="7005" y="1098"/>
                </a:cubicBezTo>
                <a:close/>
                <a:moveTo>
                  <a:pt x="336" y="1207"/>
                </a:moveTo>
                <a:cubicBezTo>
                  <a:pt x="152" y="1207"/>
                  <a:pt x="1" y="1358"/>
                  <a:pt x="1" y="1542"/>
                </a:cubicBezTo>
                <a:cubicBezTo>
                  <a:pt x="1" y="1728"/>
                  <a:pt x="152" y="1879"/>
                  <a:pt x="336" y="1879"/>
                </a:cubicBezTo>
                <a:cubicBezTo>
                  <a:pt x="522" y="1879"/>
                  <a:pt x="673" y="1728"/>
                  <a:pt x="673" y="1542"/>
                </a:cubicBezTo>
                <a:cubicBezTo>
                  <a:pt x="673" y="1358"/>
                  <a:pt x="524" y="1207"/>
                  <a:pt x="336" y="1207"/>
                </a:cubicBezTo>
                <a:close/>
              </a:path>
            </a:pathLst>
          </a:custGeom>
          <a:gradFill>
            <a:gsLst>
              <a:gs pos="0">
                <a:schemeClr val="dk2"/>
              </a:gs>
              <a:gs pos="100000">
                <a:schemeClr val="accent1"/>
              </a:gs>
            </a:gsLst>
            <a:lin ang="108014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34" name="Shape 234"/>
        <p:cNvGrpSpPr/>
        <p:nvPr/>
      </p:nvGrpSpPr>
      <p:grpSpPr>
        <a:xfrm>
          <a:off x="0" y="0"/>
          <a:ext cx="0" cy="0"/>
          <a:chOff x="0" y="0"/>
          <a:chExt cx="0" cy="0"/>
        </a:xfrm>
      </p:grpSpPr>
      <p:sp>
        <p:nvSpPr>
          <p:cNvPr id="235" name="Google Shape;235;p25"/>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p:txBody>
      </p:sp>
      <p:sp>
        <p:nvSpPr>
          <p:cNvPr id="236" name="Google Shape;236;p25"/>
          <p:cNvSpPr/>
          <p:nvPr/>
        </p:nvSpPr>
        <p:spPr>
          <a:xfrm>
            <a:off x="8027588" y="4768274"/>
            <a:ext cx="806369" cy="33053"/>
          </a:xfrm>
          <a:custGeom>
            <a:rect b="b" l="l" r="r" t="t"/>
            <a:pathLst>
              <a:path extrusionOk="0" h="3084" w="75221">
                <a:moveTo>
                  <a:pt x="75221" y="1542"/>
                </a:moveTo>
                <a:cubicBezTo>
                  <a:pt x="75221" y="2394"/>
                  <a:pt x="74531" y="3084"/>
                  <a:pt x="73679" y="3084"/>
                </a:cubicBezTo>
                <a:cubicBezTo>
                  <a:pt x="72826" y="3084"/>
                  <a:pt x="72136" y="2394"/>
                  <a:pt x="72136" y="1542"/>
                </a:cubicBezTo>
                <a:cubicBezTo>
                  <a:pt x="72136" y="691"/>
                  <a:pt x="72826" y="1"/>
                  <a:pt x="73679" y="1"/>
                </a:cubicBezTo>
                <a:cubicBezTo>
                  <a:pt x="74531" y="1"/>
                  <a:pt x="75221" y="691"/>
                  <a:pt x="75221" y="1542"/>
                </a:cubicBezTo>
                <a:close/>
                <a:moveTo>
                  <a:pt x="67012" y="111"/>
                </a:moveTo>
                <a:cubicBezTo>
                  <a:pt x="66220" y="111"/>
                  <a:pt x="65580" y="753"/>
                  <a:pt x="65580" y="1545"/>
                </a:cubicBezTo>
                <a:cubicBezTo>
                  <a:pt x="65580" y="2334"/>
                  <a:pt x="66220" y="2978"/>
                  <a:pt x="67012" y="2978"/>
                </a:cubicBezTo>
                <a:cubicBezTo>
                  <a:pt x="67802" y="2978"/>
                  <a:pt x="68445" y="2337"/>
                  <a:pt x="68445" y="1545"/>
                </a:cubicBezTo>
                <a:cubicBezTo>
                  <a:pt x="68445" y="753"/>
                  <a:pt x="67804" y="111"/>
                  <a:pt x="67012" y="111"/>
                </a:cubicBezTo>
                <a:close/>
                <a:moveTo>
                  <a:pt x="60345" y="220"/>
                </a:moveTo>
                <a:cubicBezTo>
                  <a:pt x="59616" y="220"/>
                  <a:pt x="59023" y="813"/>
                  <a:pt x="59023" y="1542"/>
                </a:cubicBezTo>
                <a:cubicBezTo>
                  <a:pt x="59023" y="2273"/>
                  <a:pt x="59616" y="2864"/>
                  <a:pt x="60345" y="2864"/>
                </a:cubicBezTo>
                <a:cubicBezTo>
                  <a:pt x="61076" y="2864"/>
                  <a:pt x="61667" y="2273"/>
                  <a:pt x="61667" y="1542"/>
                </a:cubicBezTo>
                <a:cubicBezTo>
                  <a:pt x="61667" y="813"/>
                  <a:pt x="61076" y="220"/>
                  <a:pt x="60345" y="220"/>
                </a:cubicBezTo>
                <a:close/>
                <a:moveTo>
                  <a:pt x="53676" y="329"/>
                </a:moveTo>
                <a:cubicBezTo>
                  <a:pt x="53007" y="329"/>
                  <a:pt x="52463" y="872"/>
                  <a:pt x="52463" y="1542"/>
                </a:cubicBezTo>
                <a:cubicBezTo>
                  <a:pt x="52463" y="2212"/>
                  <a:pt x="53007" y="2755"/>
                  <a:pt x="53676" y="2755"/>
                </a:cubicBezTo>
                <a:cubicBezTo>
                  <a:pt x="54346" y="2755"/>
                  <a:pt x="54889" y="2213"/>
                  <a:pt x="54889" y="1542"/>
                </a:cubicBezTo>
                <a:cubicBezTo>
                  <a:pt x="54889" y="872"/>
                  <a:pt x="54346" y="329"/>
                  <a:pt x="53676" y="329"/>
                </a:cubicBezTo>
                <a:close/>
                <a:moveTo>
                  <a:pt x="47009" y="441"/>
                </a:moveTo>
                <a:cubicBezTo>
                  <a:pt x="46402" y="441"/>
                  <a:pt x="45905" y="935"/>
                  <a:pt x="45905" y="1542"/>
                </a:cubicBezTo>
                <a:cubicBezTo>
                  <a:pt x="45905" y="2151"/>
                  <a:pt x="46399" y="2645"/>
                  <a:pt x="47009" y="2645"/>
                </a:cubicBezTo>
                <a:cubicBezTo>
                  <a:pt x="47618" y="2645"/>
                  <a:pt x="48112" y="2151"/>
                  <a:pt x="48112" y="1542"/>
                </a:cubicBezTo>
                <a:cubicBezTo>
                  <a:pt x="48113" y="935"/>
                  <a:pt x="47619" y="441"/>
                  <a:pt x="47009" y="441"/>
                </a:cubicBezTo>
                <a:close/>
                <a:moveTo>
                  <a:pt x="40344" y="550"/>
                </a:moveTo>
                <a:cubicBezTo>
                  <a:pt x="39794" y="550"/>
                  <a:pt x="39350" y="995"/>
                  <a:pt x="39350" y="1542"/>
                </a:cubicBezTo>
                <a:cubicBezTo>
                  <a:pt x="39350" y="2091"/>
                  <a:pt x="39794" y="2536"/>
                  <a:pt x="40344" y="2536"/>
                </a:cubicBezTo>
                <a:cubicBezTo>
                  <a:pt x="40891" y="2536"/>
                  <a:pt x="41336" y="2091"/>
                  <a:pt x="41336" y="1542"/>
                </a:cubicBezTo>
                <a:cubicBezTo>
                  <a:pt x="41336" y="995"/>
                  <a:pt x="40891" y="550"/>
                  <a:pt x="40344" y="550"/>
                </a:cubicBezTo>
                <a:close/>
                <a:moveTo>
                  <a:pt x="33675" y="659"/>
                </a:moveTo>
                <a:cubicBezTo>
                  <a:pt x="33185" y="659"/>
                  <a:pt x="32790" y="1054"/>
                  <a:pt x="32790" y="1542"/>
                </a:cubicBezTo>
                <a:cubicBezTo>
                  <a:pt x="32790" y="2030"/>
                  <a:pt x="33185" y="2427"/>
                  <a:pt x="33675" y="2427"/>
                </a:cubicBezTo>
                <a:cubicBezTo>
                  <a:pt x="34163" y="2427"/>
                  <a:pt x="34558" y="2030"/>
                  <a:pt x="34558" y="1542"/>
                </a:cubicBezTo>
                <a:cubicBezTo>
                  <a:pt x="34558" y="1054"/>
                  <a:pt x="34163" y="659"/>
                  <a:pt x="33675" y="659"/>
                </a:cubicBezTo>
                <a:close/>
                <a:moveTo>
                  <a:pt x="27008" y="769"/>
                </a:moveTo>
                <a:cubicBezTo>
                  <a:pt x="26579" y="769"/>
                  <a:pt x="26233" y="1117"/>
                  <a:pt x="26233" y="1542"/>
                </a:cubicBezTo>
                <a:cubicBezTo>
                  <a:pt x="26233" y="1971"/>
                  <a:pt x="26581" y="2317"/>
                  <a:pt x="27008" y="2317"/>
                </a:cubicBezTo>
                <a:cubicBezTo>
                  <a:pt x="27436" y="2317"/>
                  <a:pt x="27781" y="1969"/>
                  <a:pt x="27781" y="1542"/>
                </a:cubicBezTo>
                <a:cubicBezTo>
                  <a:pt x="27781" y="1117"/>
                  <a:pt x="27435" y="769"/>
                  <a:pt x="27008" y="769"/>
                </a:cubicBezTo>
                <a:close/>
                <a:moveTo>
                  <a:pt x="20341" y="878"/>
                </a:moveTo>
                <a:cubicBezTo>
                  <a:pt x="19975" y="878"/>
                  <a:pt x="19677" y="1176"/>
                  <a:pt x="19677" y="1542"/>
                </a:cubicBezTo>
                <a:cubicBezTo>
                  <a:pt x="19677" y="1910"/>
                  <a:pt x="19975" y="2208"/>
                  <a:pt x="20341" y="2208"/>
                </a:cubicBezTo>
                <a:cubicBezTo>
                  <a:pt x="20708" y="2208"/>
                  <a:pt x="21006" y="1910"/>
                  <a:pt x="21006" y="1542"/>
                </a:cubicBezTo>
                <a:cubicBezTo>
                  <a:pt x="21006" y="1176"/>
                  <a:pt x="20708" y="878"/>
                  <a:pt x="20341" y="878"/>
                </a:cubicBezTo>
                <a:close/>
                <a:moveTo>
                  <a:pt x="13672" y="989"/>
                </a:moveTo>
                <a:cubicBezTo>
                  <a:pt x="13365" y="989"/>
                  <a:pt x="13117" y="1237"/>
                  <a:pt x="13117" y="1545"/>
                </a:cubicBezTo>
                <a:cubicBezTo>
                  <a:pt x="13117" y="1852"/>
                  <a:pt x="13365" y="2100"/>
                  <a:pt x="13672" y="2100"/>
                </a:cubicBezTo>
                <a:cubicBezTo>
                  <a:pt x="13979" y="2100"/>
                  <a:pt x="14228" y="1852"/>
                  <a:pt x="14228" y="1545"/>
                </a:cubicBezTo>
                <a:cubicBezTo>
                  <a:pt x="14228" y="1236"/>
                  <a:pt x="13979" y="989"/>
                  <a:pt x="13672" y="989"/>
                </a:cubicBezTo>
                <a:close/>
                <a:moveTo>
                  <a:pt x="7005" y="1098"/>
                </a:moveTo>
                <a:cubicBezTo>
                  <a:pt x="6758" y="1098"/>
                  <a:pt x="6560" y="1298"/>
                  <a:pt x="6560" y="1542"/>
                </a:cubicBezTo>
                <a:cubicBezTo>
                  <a:pt x="6560" y="1789"/>
                  <a:pt x="6759" y="1988"/>
                  <a:pt x="7005" y="1988"/>
                </a:cubicBezTo>
                <a:cubicBezTo>
                  <a:pt x="7252" y="1988"/>
                  <a:pt x="7449" y="1788"/>
                  <a:pt x="7449" y="1542"/>
                </a:cubicBezTo>
                <a:cubicBezTo>
                  <a:pt x="7449" y="1298"/>
                  <a:pt x="7250" y="1098"/>
                  <a:pt x="7005" y="1098"/>
                </a:cubicBezTo>
                <a:close/>
                <a:moveTo>
                  <a:pt x="336" y="1207"/>
                </a:moveTo>
                <a:cubicBezTo>
                  <a:pt x="152" y="1207"/>
                  <a:pt x="1" y="1358"/>
                  <a:pt x="1" y="1542"/>
                </a:cubicBezTo>
                <a:cubicBezTo>
                  <a:pt x="1" y="1728"/>
                  <a:pt x="152" y="1879"/>
                  <a:pt x="336" y="1879"/>
                </a:cubicBezTo>
                <a:cubicBezTo>
                  <a:pt x="522" y="1879"/>
                  <a:pt x="673" y="1728"/>
                  <a:pt x="673" y="1542"/>
                </a:cubicBezTo>
                <a:cubicBezTo>
                  <a:pt x="673" y="1358"/>
                  <a:pt x="524" y="1207"/>
                  <a:pt x="336" y="1207"/>
                </a:cubicBezTo>
                <a:close/>
              </a:path>
            </a:pathLst>
          </a:custGeom>
          <a:gradFill>
            <a:gsLst>
              <a:gs pos="0">
                <a:schemeClr val="accent2"/>
              </a:gs>
              <a:gs pos="100000">
                <a:srgbClr val="FFFFFF">
                  <a:alpha val="0"/>
                </a:srgbClr>
              </a:gs>
            </a:gsLst>
            <a:lin ang="108014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37" name="Google Shape;237;p25"/>
          <p:cNvGrpSpPr/>
          <p:nvPr/>
        </p:nvGrpSpPr>
        <p:grpSpPr>
          <a:xfrm>
            <a:off x="-799790" y="2047677"/>
            <a:ext cx="2255444" cy="3343921"/>
            <a:chOff x="-799790" y="2047677"/>
            <a:chExt cx="2255444" cy="3343921"/>
          </a:xfrm>
        </p:grpSpPr>
        <p:sp>
          <p:nvSpPr>
            <p:cNvPr id="238" name="Google Shape;238;p25"/>
            <p:cNvSpPr/>
            <p:nvPr/>
          </p:nvSpPr>
          <p:spPr>
            <a:xfrm>
              <a:off x="2675" y="2511775"/>
              <a:ext cx="430500" cy="2643300"/>
            </a:xfrm>
            <a:prstGeom prst="rtTriangle">
              <a:avLst/>
            </a:prstGeom>
            <a:gradFill>
              <a:gsLst>
                <a:gs pos="0">
                  <a:schemeClr val="dk2"/>
                </a:gs>
                <a:gs pos="100000">
                  <a:schemeClr val="lt2"/>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 name="Google Shape;239;p25"/>
            <p:cNvSpPr/>
            <p:nvPr/>
          </p:nvSpPr>
          <p:spPr>
            <a:xfrm rot="4135899">
              <a:off x="-127601" y="4649867"/>
              <a:ext cx="717371" cy="421361"/>
            </a:xfrm>
            <a:custGeom>
              <a:rect b="b" l="l" r="r" t="t"/>
              <a:pathLst>
                <a:path extrusionOk="0" h="8262" w="17924">
                  <a:moveTo>
                    <a:pt x="17923" y="6011"/>
                  </a:moveTo>
                  <a:cubicBezTo>
                    <a:pt x="13669" y="8261"/>
                    <a:pt x="8436" y="7945"/>
                    <a:pt x="4727" y="7257"/>
                  </a:cubicBezTo>
                  <a:cubicBezTo>
                    <a:pt x="1933" y="6737"/>
                    <a:pt x="1" y="6011"/>
                    <a:pt x="1" y="6011"/>
                  </a:cubicBezTo>
                  <a:cubicBezTo>
                    <a:pt x="5548" y="5293"/>
                    <a:pt x="10060" y="4006"/>
                    <a:pt x="13823" y="2260"/>
                  </a:cubicBezTo>
                  <a:cubicBezTo>
                    <a:pt x="15299" y="1574"/>
                    <a:pt x="16659" y="820"/>
                    <a:pt x="17920" y="0"/>
                  </a:cubicBezTo>
                  <a:lnTo>
                    <a:pt x="17920" y="2232"/>
                  </a:lnTo>
                  <a:close/>
                </a:path>
              </a:pathLst>
            </a:custGeom>
            <a:gradFill>
              <a:gsLst>
                <a:gs pos="0">
                  <a:schemeClr val="accent2"/>
                </a:gs>
                <a:gs pos="100000">
                  <a:srgbClr val="FFFFFF">
                    <a:alpha val="0"/>
                  </a:srgbClr>
                </a:gs>
              </a:gsLst>
              <a:lin ang="108014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 name="Google Shape;240;p25"/>
            <p:cNvSpPr/>
            <p:nvPr/>
          </p:nvSpPr>
          <p:spPr>
            <a:xfrm rot="4096867">
              <a:off x="-1172989" y="3194314"/>
              <a:ext cx="3152899" cy="1009295"/>
            </a:xfrm>
            <a:custGeom>
              <a:rect b="b" l="l" r="r" t="t"/>
              <a:pathLst>
                <a:path extrusionOk="0" h="25545" w="94054">
                  <a:moveTo>
                    <a:pt x="0" y="7903"/>
                  </a:moveTo>
                  <a:cubicBezTo>
                    <a:pt x="0" y="7903"/>
                    <a:pt x="7057" y="0"/>
                    <a:pt x="21944" y="0"/>
                  </a:cubicBezTo>
                  <a:cubicBezTo>
                    <a:pt x="42239" y="0"/>
                    <a:pt x="52203" y="19288"/>
                    <a:pt x="71273" y="21719"/>
                  </a:cubicBezTo>
                  <a:cubicBezTo>
                    <a:pt x="85832" y="23573"/>
                    <a:pt x="94054" y="18534"/>
                    <a:pt x="94054" y="18534"/>
                  </a:cubicBezTo>
                  <a:cubicBezTo>
                    <a:pt x="94054" y="18534"/>
                    <a:pt x="85239" y="25544"/>
                    <a:pt x="69326" y="23917"/>
                  </a:cubicBezTo>
                  <a:cubicBezTo>
                    <a:pt x="48409" y="21774"/>
                    <a:pt x="25215" y="3697"/>
                    <a:pt x="0" y="9174"/>
                  </a:cubicBezTo>
                  <a:close/>
                </a:path>
              </a:pathLst>
            </a:custGeom>
            <a:gradFill>
              <a:gsLst>
                <a:gs pos="0">
                  <a:schemeClr val="dk2"/>
                </a:gs>
                <a:gs pos="100000">
                  <a:schemeClr val="lt2"/>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 name="Google Shape;241;p25"/>
            <p:cNvSpPr/>
            <p:nvPr/>
          </p:nvSpPr>
          <p:spPr>
            <a:xfrm rot="4096867">
              <a:off x="-1328658" y="3297030"/>
              <a:ext cx="3153033" cy="908622"/>
            </a:xfrm>
            <a:custGeom>
              <a:rect b="b" l="l" r="r" t="t"/>
              <a:pathLst>
                <a:path extrusionOk="0" h="22997" w="94058">
                  <a:moveTo>
                    <a:pt x="94057" y="6877"/>
                  </a:moveTo>
                  <a:lnTo>
                    <a:pt x="94057" y="14526"/>
                  </a:lnTo>
                  <a:cubicBezTo>
                    <a:pt x="92796" y="15346"/>
                    <a:pt x="91435" y="16101"/>
                    <a:pt x="89960" y="16786"/>
                  </a:cubicBezTo>
                  <a:cubicBezTo>
                    <a:pt x="72017" y="22996"/>
                    <a:pt x="53265" y="19415"/>
                    <a:pt x="43600" y="16232"/>
                  </a:cubicBezTo>
                  <a:cubicBezTo>
                    <a:pt x="31920" y="12383"/>
                    <a:pt x="23777" y="6168"/>
                    <a:pt x="14070" y="6168"/>
                  </a:cubicBezTo>
                  <a:cubicBezTo>
                    <a:pt x="4364" y="6168"/>
                    <a:pt x="1" y="10262"/>
                    <a:pt x="1" y="10262"/>
                  </a:cubicBezTo>
                  <a:lnTo>
                    <a:pt x="1" y="3745"/>
                  </a:lnTo>
                  <a:cubicBezTo>
                    <a:pt x="1" y="3745"/>
                    <a:pt x="14235" y="1"/>
                    <a:pt x="27724" y="3469"/>
                  </a:cubicBezTo>
                  <a:cubicBezTo>
                    <a:pt x="41214" y="6935"/>
                    <a:pt x="55042" y="14279"/>
                    <a:pt x="63902" y="14733"/>
                  </a:cubicBezTo>
                  <a:cubicBezTo>
                    <a:pt x="63902" y="14734"/>
                    <a:pt x="80995" y="18692"/>
                    <a:pt x="94057" y="6877"/>
                  </a:cubicBezTo>
                  <a:close/>
                </a:path>
              </a:pathLst>
            </a:custGeom>
            <a:gradFill>
              <a:gsLst>
                <a:gs pos="0">
                  <a:schemeClr val="dk2"/>
                </a:gs>
                <a:gs pos="100000">
                  <a:schemeClr val="accent1"/>
                </a:gs>
              </a:gsLst>
              <a:lin ang="108014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 name="Google Shape;242;p25"/>
            <p:cNvSpPr/>
            <p:nvPr/>
          </p:nvSpPr>
          <p:spPr>
            <a:xfrm rot="4096867">
              <a:off x="-1400954" y="3393995"/>
              <a:ext cx="3015626" cy="664843"/>
            </a:xfrm>
            <a:custGeom>
              <a:rect b="b" l="l" r="r" t="t"/>
              <a:pathLst>
                <a:path extrusionOk="0" h="16827" w="89959">
                  <a:moveTo>
                    <a:pt x="89959" y="10615"/>
                  </a:moveTo>
                  <a:cubicBezTo>
                    <a:pt x="83451" y="13636"/>
                    <a:pt x="74701" y="15281"/>
                    <a:pt x="62230" y="14988"/>
                  </a:cubicBezTo>
                  <a:cubicBezTo>
                    <a:pt x="46931" y="14627"/>
                    <a:pt x="34564" y="8753"/>
                    <a:pt x="21075" y="4774"/>
                  </a:cubicBezTo>
                  <a:cubicBezTo>
                    <a:pt x="7585" y="795"/>
                    <a:pt x="1" y="5755"/>
                    <a:pt x="1" y="5755"/>
                  </a:cubicBezTo>
                  <a:lnTo>
                    <a:pt x="1" y="4093"/>
                  </a:lnTo>
                  <a:cubicBezTo>
                    <a:pt x="1" y="4093"/>
                    <a:pt x="4364" y="0"/>
                    <a:pt x="14070" y="0"/>
                  </a:cubicBezTo>
                  <a:cubicBezTo>
                    <a:pt x="23777" y="0"/>
                    <a:pt x="31919" y="6214"/>
                    <a:pt x="43600" y="10062"/>
                  </a:cubicBezTo>
                  <a:cubicBezTo>
                    <a:pt x="53264" y="13244"/>
                    <a:pt x="72016" y="16827"/>
                    <a:pt x="89959" y="10615"/>
                  </a:cubicBezTo>
                  <a:close/>
                </a:path>
              </a:pathLst>
            </a:custGeom>
            <a:gradFill>
              <a:gsLst>
                <a:gs pos="0">
                  <a:schemeClr val="dk2"/>
                </a:gs>
                <a:gs pos="100000">
                  <a:schemeClr val="lt2"/>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 name="Google Shape;243;p25"/>
            <p:cNvSpPr/>
            <p:nvPr/>
          </p:nvSpPr>
          <p:spPr>
            <a:xfrm rot="4096867">
              <a:off x="-1479029" y="3464192"/>
              <a:ext cx="3152933" cy="675669"/>
            </a:xfrm>
            <a:custGeom>
              <a:rect b="b" l="l" r="r" t="t"/>
              <a:pathLst>
                <a:path extrusionOk="0" h="17101" w="94055">
                  <a:moveTo>
                    <a:pt x="94054" y="7561"/>
                  </a:moveTo>
                  <a:lnTo>
                    <a:pt x="94054" y="9793"/>
                  </a:lnTo>
                  <a:cubicBezTo>
                    <a:pt x="94054" y="9793"/>
                    <a:pt x="82928" y="17101"/>
                    <a:pt x="62527" y="16623"/>
                  </a:cubicBezTo>
                  <a:cubicBezTo>
                    <a:pt x="58875" y="16537"/>
                    <a:pt x="55510" y="16178"/>
                    <a:pt x="52362" y="15642"/>
                  </a:cubicBezTo>
                  <a:cubicBezTo>
                    <a:pt x="38775" y="13336"/>
                    <a:pt x="29232" y="7792"/>
                    <a:pt x="18169" y="7126"/>
                  </a:cubicBezTo>
                  <a:cubicBezTo>
                    <a:pt x="11994" y="6752"/>
                    <a:pt x="6114" y="8542"/>
                    <a:pt x="2793" y="9822"/>
                  </a:cubicBezTo>
                  <a:cubicBezTo>
                    <a:pt x="1041" y="10496"/>
                    <a:pt x="1" y="11029"/>
                    <a:pt x="1" y="11029"/>
                  </a:cubicBezTo>
                  <a:lnTo>
                    <a:pt x="1" y="4961"/>
                  </a:lnTo>
                  <a:cubicBezTo>
                    <a:pt x="1" y="4961"/>
                    <a:pt x="7585" y="1"/>
                    <a:pt x="21074" y="3980"/>
                  </a:cubicBezTo>
                  <a:cubicBezTo>
                    <a:pt x="34564" y="7958"/>
                    <a:pt x="46929" y="13833"/>
                    <a:pt x="62228" y="14194"/>
                  </a:cubicBezTo>
                  <a:cubicBezTo>
                    <a:pt x="74699" y="14487"/>
                    <a:pt x="83451" y="12842"/>
                    <a:pt x="89957" y="9821"/>
                  </a:cubicBezTo>
                  <a:cubicBezTo>
                    <a:pt x="91432" y="9136"/>
                    <a:pt x="92793" y="8382"/>
                    <a:pt x="94054" y="7561"/>
                  </a:cubicBezTo>
                  <a:close/>
                </a:path>
              </a:pathLst>
            </a:custGeom>
            <a:gradFill>
              <a:gsLst>
                <a:gs pos="0">
                  <a:schemeClr val="accent2"/>
                </a:gs>
                <a:gs pos="100000">
                  <a:srgbClr val="FFFFFF">
                    <a:alpha val="0"/>
                  </a:srgbClr>
                </a:gs>
              </a:gsLst>
              <a:lin ang="108014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 name="Google Shape;244;p25"/>
            <p:cNvSpPr/>
            <p:nvPr/>
          </p:nvSpPr>
          <p:spPr>
            <a:xfrm rot="4096867">
              <a:off x="151454" y="4864105"/>
              <a:ext cx="600852" cy="326435"/>
            </a:xfrm>
            <a:custGeom>
              <a:rect b="b" l="l" r="r" t="t"/>
              <a:pathLst>
                <a:path extrusionOk="0" h="8262" w="17924">
                  <a:moveTo>
                    <a:pt x="17923" y="6011"/>
                  </a:moveTo>
                  <a:cubicBezTo>
                    <a:pt x="13669" y="8261"/>
                    <a:pt x="8436" y="7945"/>
                    <a:pt x="4727" y="7257"/>
                  </a:cubicBezTo>
                  <a:cubicBezTo>
                    <a:pt x="1933" y="6737"/>
                    <a:pt x="1" y="6011"/>
                    <a:pt x="1" y="6011"/>
                  </a:cubicBezTo>
                  <a:cubicBezTo>
                    <a:pt x="5548" y="5293"/>
                    <a:pt x="10060" y="4006"/>
                    <a:pt x="13823" y="2260"/>
                  </a:cubicBezTo>
                  <a:cubicBezTo>
                    <a:pt x="15299" y="1574"/>
                    <a:pt x="16659" y="820"/>
                    <a:pt x="17920" y="0"/>
                  </a:cubicBezTo>
                  <a:lnTo>
                    <a:pt x="17920" y="2232"/>
                  </a:lnTo>
                  <a:close/>
                </a:path>
              </a:pathLst>
            </a:custGeom>
            <a:gradFill>
              <a:gsLst>
                <a:gs pos="0">
                  <a:schemeClr val="accent2"/>
                </a:gs>
                <a:gs pos="100000">
                  <a:srgbClr val="FFFFFF">
                    <a:alpha val="0"/>
                  </a:srgbClr>
                </a:gs>
              </a:gsLst>
              <a:lin ang="108014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45" name="Google Shape;245;p25"/>
          <p:cNvGrpSpPr/>
          <p:nvPr/>
        </p:nvGrpSpPr>
        <p:grpSpPr>
          <a:xfrm>
            <a:off x="7399974" y="-427562"/>
            <a:ext cx="2417193" cy="2732460"/>
            <a:chOff x="7399974" y="-427562"/>
            <a:chExt cx="2417193" cy="2732460"/>
          </a:xfrm>
        </p:grpSpPr>
        <p:sp>
          <p:nvSpPr>
            <p:cNvPr id="246" name="Google Shape;246;p25"/>
            <p:cNvSpPr/>
            <p:nvPr/>
          </p:nvSpPr>
          <p:spPr>
            <a:xfrm rot="10800000">
              <a:off x="8218800" y="-19275"/>
              <a:ext cx="925200" cy="2058600"/>
            </a:xfrm>
            <a:prstGeom prst="rtTriangle">
              <a:avLst/>
            </a:prstGeom>
            <a:gradFill>
              <a:gsLst>
                <a:gs pos="0">
                  <a:schemeClr val="dk2"/>
                </a:gs>
                <a:gs pos="100000">
                  <a:schemeClr val="lt2"/>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 name="Google Shape;247;p25"/>
            <p:cNvSpPr/>
            <p:nvPr/>
          </p:nvSpPr>
          <p:spPr>
            <a:xfrm rot="-7636483">
              <a:off x="7196733" y="506278"/>
              <a:ext cx="2775674" cy="864779"/>
            </a:xfrm>
            <a:custGeom>
              <a:rect b="b" l="l" r="r" t="t"/>
              <a:pathLst>
                <a:path extrusionOk="0" h="22997" w="94058">
                  <a:moveTo>
                    <a:pt x="94057" y="6877"/>
                  </a:moveTo>
                  <a:lnTo>
                    <a:pt x="94057" y="14526"/>
                  </a:lnTo>
                  <a:cubicBezTo>
                    <a:pt x="92796" y="15346"/>
                    <a:pt x="91435" y="16101"/>
                    <a:pt x="89960" y="16786"/>
                  </a:cubicBezTo>
                  <a:cubicBezTo>
                    <a:pt x="72017" y="22996"/>
                    <a:pt x="53265" y="19415"/>
                    <a:pt x="43600" y="16232"/>
                  </a:cubicBezTo>
                  <a:cubicBezTo>
                    <a:pt x="31920" y="12383"/>
                    <a:pt x="23777" y="6168"/>
                    <a:pt x="14070" y="6168"/>
                  </a:cubicBezTo>
                  <a:cubicBezTo>
                    <a:pt x="4364" y="6168"/>
                    <a:pt x="1" y="10262"/>
                    <a:pt x="1" y="10262"/>
                  </a:cubicBezTo>
                  <a:lnTo>
                    <a:pt x="1" y="3745"/>
                  </a:lnTo>
                  <a:cubicBezTo>
                    <a:pt x="1" y="3745"/>
                    <a:pt x="14235" y="1"/>
                    <a:pt x="27724" y="3469"/>
                  </a:cubicBezTo>
                  <a:cubicBezTo>
                    <a:pt x="41214" y="6935"/>
                    <a:pt x="55042" y="14279"/>
                    <a:pt x="63902" y="14733"/>
                  </a:cubicBezTo>
                  <a:cubicBezTo>
                    <a:pt x="63902" y="14734"/>
                    <a:pt x="80995" y="18692"/>
                    <a:pt x="94057" y="6877"/>
                  </a:cubicBezTo>
                  <a:close/>
                </a:path>
              </a:pathLst>
            </a:custGeom>
            <a:gradFill>
              <a:gsLst>
                <a:gs pos="0">
                  <a:schemeClr val="dk2"/>
                </a:gs>
                <a:gs pos="100000">
                  <a:schemeClr val="accent1"/>
                </a:gs>
              </a:gsLst>
              <a:lin ang="108014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 name="Google Shape;248;p25"/>
            <p:cNvSpPr/>
            <p:nvPr/>
          </p:nvSpPr>
          <p:spPr>
            <a:xfrm rot="-7636483">
              <a:off x="7398532" y="620320"/>
              <a:ext cx="2654711" cy="632762"/>
            </a:xfrm>
            <a:custGeom>
              <a:rect b="b" l="l" r="r" t="t"/>
              <a:pathLst>
                <a:path extrusionOk="0" h="16827" w="89959">
                  <a:moveTo>
                    <a:pt x="89959" y="10615"/>
                  </a:moveTo>
                  <a:cubicBezTo>
                    <a:pt x="83451" y="13636"/>
                    <a:pt x="74701" y="15281"/>
                    <a:pt x="62230" y="14988"/>
                  </a:cubicBezTo>
                  <a:cubicBezTo>
                    <a:pt x="46931" y="14627"/>
                    <a:pt x="34564" y="8753"/>
                    <a:pt x="21075" y="4774"/>
                  </a:cubicBezTo>
                  <a:cubicBezTo>
                    <a:pt x="7585" y="795"/>
                    <a:pt x="1" y="5755"/>
                    <a:pt x="1" y="5755"/>
                  </a:cubicBezTo>
                  <a:lnTo>
                    <a:pt x="1" y="4093"/>
                  </a:lnTo>
                  <a:cubicBezTo>
                    <a:pt x="1" y="4093"/>
                    <a:pt x="4364" y="0"/>
                    <a:pt x="14070" y="0"/>
                  </a:cubicBezTo>
                  <a:cubicBezTo>
                    <a:pt x="23777" y="0"/>
                    <a:pt x="31919" y="6214"/>
                    <a:pt x="43600" y="10062"/>
                  </a:cubicBezTo>
                  <a:cubicBezTo>
                    <a:pt x="53264" y="13244"/>
                    <a:pt x="72016" y="16827"/>
                    <a:pt x="89959" y="10615"/>
                  </a:cubicBezTo>
                  <a:close/>
                </a:path>
              </a:pathLst>
            </a:custGeom>
            <a:gradFill>
              <a:gsLst>
                <a:gs pos="0">
                  <a:schemeClr val="accent1"/>
                </a:gs>
                <a:gs pos="100000">
                  <a:schemeClr val="accent2"/>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 name="Google Shape;249;p25"/>
            <p:cNvSpPr/>
            <p:nvPr/>
          </p:nvSpPr>
          <p:spPr>
            <a:xfrm rot="-7636483">
              <a:off x="7333019" y="551893"/>
              <a:ext cx="2775585" cy="643066"/>
            </a:xfrm>
            <a:custGeom>
              <a:rect b="b" l="l" r="r" t="t"/>
              <a:pathLst>
                <a:path extrusionOk="0" h="17101" w="94055">
                  <a:moveTo>
                    <a:pt x="94054" y="7561"/>
                  </a:moveTo>
                  <a:lnTo>
                    <a:pt x="94054" y="9793"/>
                  </a:lnTo>
                  <a:cubicBezTo>
                    <a:pt x="94054" y="9793"/>
                    <a:pt x="82928" y="17101"/>
                    <a:pt x="62527" y="16623"/>
                  </a:cubicBezTo>
                  <a:cubicBezTo>
                    <a:pt x="58875" y="16537"/>
                    <a:pt x="55510" y="16178"/>
                    <a:pt x="52362" y="15642"/>
                  </a:cubicBezTo>
                  <a:cubicBezTo>
                    <a:pt x="38775" y="13336"/>
                    <a:pt x="29232" y="7792"/>
                    <a:pt x="18169" y="7126"/>
                  </a:cubicBezTo>
                  <a:cubicBezTo>
                    <a:pt x="11994" y="6752"/>
                    <a:pt x="6114" y="8542"/>
                    <a:pt x="2793" y="9822"/>
                  </a:cubicBezTo>
                  <a:cubicBezTo>
                    <a:pt x="1041" y="10496"/>
                    <a:pt x="1" y="11029"/>
                    <a:pt x="1" y="11029"/>
                  </a:cubicBezTo>
                  <a:lnTo>
                    <a:pt x="1" y="4961"/>
                  </a:lnTo>
                  <a:cubicBezTo>
                    <a:pt x="1" y="4961"/>
                    <a:pt x="7585" y="1"/>
                    <a:pt x="21074" y="3980"/>
                  </a:cubicBezTo>
                  <a:cubicBezTo>
                    <a:pt x="34564" y="7958"/>
                    <a:pt x="46929" y="13833"/>
                    <a:pt x="62228" y="14194"/>
                  </a:cubicBezTo>
                  <a:cubicBezTo>
                    <a:pt x="74699" y="14487"/>
                    <a:pt x="83451" y="12842"/>
                    <a:pt x="89957" y="9821"/>
                  </a:cubicBezTo>
                  <a:cubicBezTo>
                    <a:pt x="91432" y="9136"/>
                    <a:pt x="92793" y="8382"/>
                    <a:pt x="94054" y="7561"/>
                  </a:cubicBezTo>
                  <a:close/>
                </a:path>
              </a:pathLst>
            </a:custGeom>
            <a:gradFill>
              <a:gsLst>
                <a:gs pos="0">
                  <a:schemeClr val="accent2"/>
                </a:gs>
                <a:gs pos="100000">
                  <a:srgbClr val="FFFFFF">
                    <a:alpha val="0"/>
                  </a:srgbClr>
                </a:gs>
              </a:gsLst>
              <a:lin ang="108014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 name="Google Shape;250;p25"/>
            <p:cNvSpPr/>
            <p:nvPr/>
          </p:nvSpPr>
          <p:spPr>
            <a:xfrm rot="-6664101">
              <a:off x="8556906" y="64684"/>
              <a:ext cx="717371" cy="421361"/>
            </a:xfrm>
            <a:custGeom>
              <a:rect b="b" l="l" r="r" t="t"/>
              <a:pathLst>
                <a:path extrusionOk="0" h="8262" w="17924">
                  <a:moveTo>
                    <a:pt x="17923" y="6011"/>
                  </a:moveTo>
                  <a:cubicBezTo>
                    <a:pt x="13669" y="8261"/>
                    <a:pt x="8436" y="7945"/>
                    <a:pt x="4727" y="7257"/>
                  </a:cubicBezTo>
                  <a:cubicBezTo>
                    <a:pt x="1933" y="6737"/>
                    <a:pt x="1" y="6011"/>
                    <a:pt x="1" y="6011"/>
                  </a:cubicBezTo>
                  <a:cubicBezTo>
                    <a:pt x="5548" y="5293"/>
                    <a:pt x="10060" y="4006"/>
                    <a:pt x="13823" y="2260"/>
                  </a:cubicBezTo>
                  <a:cubicBezTo>
                    <a:pt x="15299" y="1574"/>
                    <a:pt x="16659" y="820"/>
                    <a:pt x="17920" y="0"/>
                  </a:cubicBezTo>
                  <a:lnTo>
                    <a:pt x="17920" y="2232"/>
                  </a:lnTo>
                  <a:close/>
                </a:path>
              </a:pathLst>
            </a:custGeom>
            <a:gradFill>
              <a:gsLst>
                <a:gs pos="0">
                  <a:schemeClr val="accent2"/>
                </a:gs>
                <a:gs pos="100000">
                  <a:srgbClr val="FFFFFF">
                    <a:alpha val="0"/>
                  </a:srgbClr>
                </a:gs>
              </a:gsLst>
              <a:lin ang="108014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51" name="Google Shape;251;p25"/>
          <p:cNvSpPr/>
          <p:nvPr/>
        </p:nvSpPr>
        <p:spPr>
          <a:xfrm rot="10800000">
            <a:off x="310038" y="445024"/>
            <a:ext cx="806369" cy="33053"/>
          </a:xfrm>
          <a:custGeom>
            <a:rect b="b" l="l" r="r" t="t"/>
            <a:pathLst>
              <a:path extrusionOk="0" h="3084" w="75221">
                <a:moveTo>
                  <a:pt x="75221" y="1542"/>
                </a:moveTo>
                <a:cubicBezTo>
                  <a:pt x="75221" y="2394"/>
                  <a:pt x="74531" y="3084"/>
                  <a:pt x="73679" y="3084"/>
                </a:cubicBezTo>
                <a:cubicBezTo>
                  <a:pt x="72826" y="3084"/>
                  <a:pt x="72136" y="2394"/>
                  <a:pt x="72136" y="1542"/>
                </a:cubicBezTo>
                <a:cubicBezTo>
                  <a:pt x="72136" y="691"/>
                  <a:pt x="72826" y="1"/>
                  <a:pt x="73679" y="1"/>
                </a:cubicBezTo>
                <a:cubicBezTo>
                  <a:pt x="74531" y="1"/>
                  <a:pt x="75221" y="691"/>
                  <a:pt x="75221" y="1542"/>
                </a:cubicBezTo>
                <a:close/>
                <a:moveTo>
                  <a:pt x="67012" y="111"/>
                </a:moveTo>
                <a:cubicBezTo>
                  <a:pt x="66220" y="111"/>
                  <a:pt x="65580" y="753"/>
                  <a:pt x="65580" y="1545"/>
                </a:cubicBezTo>
                <a:cubicBezTo>
                  <a:pt x="65580" y="2334"/>
                  <a:pt x="66220" y="2978"/>
                  <a:pt x="67012" y="2978"/>
                </a:cubicBezTo>
                <a:cubicBezTo>
                  <a:pt x="67802" y="2978"/>
                  <a:pt x="68445" y="2337"/>
                  <a:pt x="68445" y="1545"/>
                </a:cubicBezTo>
                <a:cubicBezTo>
                  <a:pt x="68445" y="753"/>
                  <a:pt x="67804" y="111"/>
                  <a:pt x="67012" y="111"/>
                </a:cubicBezTo>
                <a:close/>
                <a:moveTo>
                  <a:pt x="60345" y="220"/>
                </a:moveTo>
                <a:cubicBezTo>
                  <a:pt x="59616" y="220"/>
                  <a:pt x="59023" y="813"/>
                  <a:pt x="59023" y="1542"/>
                </a:cubicBezTo>
                <a:cubicBezTo>
                  <a:pt x="59023" y="2273"/>
                  <a:pt x="59616" y="2864"/>
                  <a:pt x="60345" y="2864"/>
                </a:cubicBezTo>
                <a:cubicBezTo>
                  <a:pt x="61076" y="2864"/>
                  <a:pt x="61667" y="2273"/>
                  <a:pt x="61667" y="1542"/>
                </a:cubicBezTo>
                <a:cubicBezTo>
                  <a:pt x="61667" y="813"/>
                  <a:pt x="61076" y="220"/>
                  <a:pt x="60345" y="220"/>
                </a:cubicBezTo>
                <a:close/>
                <a:moveTo>
                  <a:pt x="53676" y="329"/>
                </a:moveTo>
                <a:cubicBezTo>
                  <a:pt x="53007" y="329"/>
                  <a:pt x="52463" y="872"/>
                  <a:pt x="52463" y="1542"/>
                </a:cubicBezTo>
                <a:cubicBezTo>
                  <a:pt x="52463" y="2212"/>
                  <a:pt x="53007" y="2755"/>
                  <a:pt x="53676" y="2755"/>
                </a:cubicBezTo>
                <a:cubicBezTo>
                  <a:pt x="54346" y="2755"/>
                  <a:pt x="54889" y="2213"/>
                  <a:pt x="54889" y="1542"/>
                </a:cubicBezTo>
                <a:cubicBezTo>
                  <a:pt x="54889" y="872"/>
                  <a:pt x="54346" y="329"/>
                  <a:pt x="53676" y="329"/>
                </a:cubicBezTo>
                <a:close/>
                <a:moveTo>
                  <a:pt x="47009" y="441"/>
                </a:moveTo>
                <a:cubicBezTo>
                  <a:pt x="46402" y="441"/>
                  <a:pt x="45905" y="935"/>
                  <a:pt x="45905" y="1542"/>
                </a:cubicBezTo>
                <a:cubicBezTo>
                  <a:pt x="45905" y="2151"/>
                  <a:pt x="46399" y="2645"/>
                  <a:pt x="47009" y="2645"/>
                </a:cubicBezTo>
                <a:cubicBezTo>
                  <a:pt x="47618" y="2645"/>
                  <a:pt x="48112" y="2151"/>
                  <a:pt x="48112" y="1542"/>
                </a:cubicBezTo>
                <a:cubicBezTo>
                  <a:pt x="48113" y="935"/>
                  <a:pt x="47619" y="441"/>
                  <a:pt x="47009" y="441"/>
                </a:cubicBezTo>
                <a:close/>
                <a:moveTo>
                  <a:pt x="40344" y="550"/>
                </a:moveTo>
                <a:cubicBezTo>
                  <a:pt x="39794" y="550"/>
                  <a:pt x="39350" y="995"/>
                  <a:pt x="39350" y="1542"/>
                </a:cubicBezTo>
                <a:cubicBezTo>
                  <a:pt x="39350" y="2091"/>
                  <a:pt x="39794" y="2536"/>
                  <a:pt x="40344" y="2536"/>
                </a:cubicBezTo>
                <a:cubicBezTo>
                  <a:pt x="40891" y="2536"/>
                  <a:pt x="41336" y="2091"/>
                  <a:pt x="41336" y="1542"/>
                </a:cubicBezTo>
                <a:cubicBezTo>
                  <a:pt x="41336" y="995"/>
                  <a:pt x="40891" y="550"/>
                  <a:pt x="40344" y="550"/>
                </a:cubicBezTo>
                <a:close/>
                <a:moveTo>
                  <a:pt x="33675" y="659"/>
                </a:moveTo>
                <a:cubicBezTo>
                  <a:pt x="33185" y="659"/>
                  <a:pt x="32790" y="1054"/>
                  <a:pt x="32790" y="1542"/>
                </a:cubicBezTo>
                <a:cubicBezTo>
                  <a:pt x="32790" y="2030"/>
                  <a:pt x="33185" y="2427"/>
                  <a:pt x="33675" y="2427"/>
                </a:cubicBezTo>
                <a:cubicBezTo>
                  <a:pt x="34163" y="2427"/>
                  <a:pt x="34558" y="2030"/>
                  <a:pt x="34558" y="1542"/>
                </a:cubicBezTo>
                <a:cubicBezTo>
                  <a:pt x="34558" y="1054"/>
                  <a:pt x="34163" y="659"/>
                  <a:pt x="33675" y="659"/>
                </a:cubicBezTo>
                <a:close/>
                <a:moveTo>
                  <a:pt x="27008" y="769"/>
                </a:moveTo>
                <a:cubicBezTo>
                  <a:pt x="26579" y="769"/>
                  <a:pt x="26233" y="1117"/>
                  <a:pt x="26233" y="1542"/>
                </a:cubicBezTo>
                <a:cubicBezTo>
                  <a:pt x="26233" y="1971"/>
                  <a:pt x="26581" y="2317"/>
                  <a:pt x="27008" y="2317"/>
                </a:cubicBezTo>
                <a:cubicBezTo>
                  <a:pt x="27436" y="2317"/>
                  <a:pt x="27781" y="1969"/>
                  <a:pt x="27781" y="1542"/>
                </a:cubicBezTo>
                <a:cubicBezTo>
                  <a:pt x="27781" y="1117"/>
                  <a:pt x="27435" y="769"/>
                  <a:pt x="27008" y="769"/>
                </a:cubicBezTo>
                <a:close/>
                <a:moveTo>
                  <a:pt x="20341" y="878"/>
                </a:moveTo>
                <a:cubicBezTo>
                  <a:pt x="19975" y="878"/>
                  <a:pt x="19677" y="1176"/>
                  <a:pt x="19677" y="1542"/>
                </a:cubicBezTo>
                <a:cubicBezTo>
                  <a:pt x="19677" y="1910"/>
                  <a:pt x="19975" y="2208"/>
                  <a:pt x="20341" y="2208"/>
                </a:cubicBezTo>
                <a:cubicBezTo>
                  <a:pt x="20708" y="2208"/>
                  <a:pt x="21006" y="1910"/>
                  <a:pt x="21006" y="1542"/>
                </a:cubicBezTo>
                <a:cubicBezTo>
                  <a:pt x="21006" y="1176"/>
                  <a:pt x="20708" y="878"/>
                  <a:pt x="20341" y="878"/>
                </a:cubicBezTo>
                <a:close/>
                <a:moveTo>
                  <a:pt x="13672" y="989"/>
                </a:moveTo>
                <a:cubicBezTo>
                  <a:pt x="13365" y="989"/>
                  <a:pt x="13117" y="1237"/>
                  <a:pt x="13117" y="1545"/>
                </a:cubicBezTo>
                <a:cubicBezTo>
                  <a:pt x="13117" y="1852"/>
                  <a:pt x="13365" y="2100"/>
                  <a:pt x="13672" y="2100"/>
                </a:cubicBezTo>
                <a:cubicBezTo>
                  <a:pt x="13979" y="2100"/>
                  <a:pt x="14228" y="1852"/>
                  <a:pt x="14228" y="1545"/>
                </a:cubicBezTo>
                <a:cubicBezTo>
                  <a:pt x="14228" y="1236"/>
                  <a:pt x="13979" y="989"/>
                  <a:pt x="13672" y="989"/>
                </a:cubicBezTo>
                <a:close/>
                <a:moveTo>
                  <a:pt x="7005" y="1098"/>
                </a:moveTo>
                <a:cubicBezTo>
                  <a:pt x="6758" y="1098"/>
                  <a:pt x="6560" y="1298"/>
                  <a:pt x="6560" y="1542"/>
                </a:cubicBezTo>
                <a:cubicBezTo>
                  <a:pt x="6560" y="1789"/>
                  <a:pt x="6759" y="1988"/>
                  <a:pt x="7005" y="1988"/>
                </a:cubicBezTo>
                <a:cubicBezTo>
                  <a:pt x="7252" y="1988"/>
                  <a:pt x="7449" y="1788"/>
                  <a:pt x="7449" y="1542"/>
                </a:cubicBezTo>
                <a:cubicBezTo>
                  <a:pt x="7449" y="1298"/>
                  <a:pt x="7250" y="1098"/>
                  <a:pt x="7005" y="1098"/>
                </a:cubicBezTo>
                <a:close/>
                <a:moveTo>
                  <a:pt x="336" y="1207"/>
                </a:moveTo>
                <a:cubicBezTo>
                  <a:pt x="152" y="1207"/>
                  <a:pt x="1" y="1358"/>
                  <a:pt x="1" y="1542"/>
                </a:cubicBezTo>
                <a:cubicBezTo>
                  <a:pt x="1" y="1728"/>
                  <a:pt x="152" y="1879"/>
                  <a:pt x="336" y="1879"/>
                </a:cubicBezTo>
                <a:cubicBezTo>
                  <a:pt x="522" y="1879"/>
                  <a:pt x="673" y="1728"/>
                  <a:pt x="673" y="1542"/>
                </a:cubicBezTo>
                <a:cubicBezTo>
                  <a:pt x="673" y="1358"/>
                  <a:pt x="524" y="1207"/>
                  <a:pt x="336" y="1207"/>
                </a:cubicBezTo>
                <a:close/>
              </a:path>
            </a:pathLst>
          </a:custGeom>
          <a:gradFill>
            <a:gsLst>
              <a:gs pos="0">
                <a:schemeClr val="accent2"/>
              </a:gs>
              <a:gs pos="100000">
                <a:srgbClr val="FFFFFF">
                  <a:alpha val="0"/>
                </a:srgbClr>
              </a:gs>
            </a:gsLst>
            <a:lin ang="108014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BLANK_1_1_1_1_1_1_1">
    <p:spTree>
      <p:nvGrpSpPr>
        <p:cNvPr id="252" name="Shape 252"/>
        <p:cNvGrpSpPr/>
        <p:nvPr/>
      </p:nvGrpSpPr>
      <p:grpSpPr>
        <a:xfrm>
          <a:off x="0" y="0"/>
          <a:ext cx="0" cy="0"/>
          <a:chOff x="0" y="0"/>
          <a:chExt cx="0" cy="0"/>
        </a:xfrm>
      </p:grpSpPr>
      <p:sp>
        <p:nvSpPr>
          <p:cNvPr id="253" name="Google Shape;253;p26"/>
          <p:cNvSpPr/>
          <p:nvPr/>
        </p:nvSpPr>
        <p:spPr>
          <a:xfrm flipH="1">
            <a:off x="8600376" y="3738681"/>
            <a:ext cx="437974" cy="17949"/>
          </a:xfrm>
          <a:custGeom>
            <a:rect b="b" l="l" r="r" t="t"/>
            <a:pathLst>
              <a:path extrusionOk="0" h="3084" w="75221">
                <a:moveTo>
                  <a:pt x="75221" y="1542"/>
                </a:moveTo>
                <a:cubicBezTo>
                  <a:pt x="75221" y="2394"/>
                  <a:pt x="74531" y="3084"/>
                  <a:pt x="73679" y="3084"/>
                </a:cubicBezTo>
                <a:cubicBezTo>
                  <a:pt x="72826" y="3084"/>
                  <a:pt x="72136" y="2394"/>
                  <a:pt x="72136" y="1542"/>
                </a:cubicBezTo>
                <a:cubicBezTo>
                  <a:pt x="72136" y="691"/>
                  <a:pt x="72826" y="1"/>
                  <a:pt x="73679" y="1"/>
                </a:cubicBezTo>
                <a:cubicBezTo>
                  <a:pt x="74531" y="1"/>
                  <a:pt x="75221" y="691"/>
                  <a:pt x="75221" y="1542"/>
                </a:cubicBezTo>
                <a:close/>
                <a:moveTo>
                  <a:pt x="67012" y="111"/>
                </a:moveTo>
                <a:cubicBezTo>
                  <a:pt x="66220" y="111"/>
                  <a:pt x="65580" y="753"/>
                  <a:pt x="65580" y="1545"/>
                </a:cubicBezTo>
                <a:cubicBezTo>
                  <a:pt x="65580" y="2334"/>
                  <a:pt x="66220" y="2978"/>
                  <a:pt x="67012" y="2978"/>
                </a:cubicBezTo>
                <a:cubicBezTo>
                  <a:pt x="67802" y="2978"/>
                  <a:pt x="68445" y="2337"/>
                  <a:pt x="68445" y="1545"/>
                </a:cubicBezTo>
                <a:cubicBezTo>
                  <a:pt x="68445" y="753"/>
                  <a:pt x="67804" y="111"/>
                  <a:pt x="67012" y="111"/>
                </a:cubicBezTo>
                <a:close/>
                <a:moveTo>
                  <a:pt x="60345" y="220"/>
                </a:moveTo>
                <a:cubicBezTo>
                  <a:pt x="59616" y="220"/>
                  <a:pt x="59023" y="813"/>
                  <a:pt x="59023" y="1542"/>
                </a:cubicBezTo>
                <a:cubicBezTo>
                  <a:pt x="59023" y="2273"/>
                  <a:pt x="59616" y="2864"/>
                  <a:pt x="60345" y="2864"/>
                </a:cubicBezTo>
                <a:cubicBezTo>
                  <a:pt x="61076" y="2864"/>
                  <a:pt x="61667" y="2273"/>
                  <a:pt x="61667" y="1542"/>
                </a:cubicBezTo>
                <a:cubicBezTo>
                  <a:pt x="61667" y="813"/>
                  <a:pt x="61076" y="220"/>
                  <a:pt x="60345" y="220"/>
                </a:cubicBezTo>
                <a:close/>
                <a:moveTo>
                  <a:pt x="53676" y="329"/>
                </a:moveTo>
                <a:cubicBezTo>
                  <a:pt x="53007" y="329"/>
                  <a:pt x="52463" y="872"/>
                  <a:pt x="52463" y="1542"/>
                </a:cubicBezTo>
                <a:cubicBezTo>
                  <a:pt x="52463" y="2212"/>
                  <a:pt x="53007" y="2755"/>
                  <a:pt x="53676" y="2755"/>
                </a:cubicBezTo>
                <a:cubicBezTo>
                  <a:pt x="54346" y="2755"/>
                  <a:pt x="54889" y="2213"/>
                  <a:pt x="54889" y="1542"/>
                </a:cubicBezTo>
                <a:cubicBezTo>
                  <a:pt x="54889" y="872"/>
                  <a:pt x="54346" y="329"/>
                  <a:pt x="53676" y="329"/>
                </a:cubicBezTo>
                <a:close/>
                <a:moveTo>
                  <a:pt x="47009" y="441"/>
                </a:moveTo>
                <a:cubicBezTo>
                  <a:pt x="46402" y="441"/>
                  <a:pt x="45905" y="935"/>
                  <a:pt x="45905" y="1542"/>
                </a:cubicBezTo>
                <a:cubicBezTo>
                  <a:pt x="45905" y="2151"/>
                  <a:pt x="46399" y="2645"/>
                  <a:pt x="47009" y="2645"/>
                </a:cubicBezTo>
                <a:cubicBezTo>
                  <a:pt x="47618" y="2645"/>
                  <a:pt x="48112" y="2151"/>
                  <a:pt x="48112" y="1542"/>
                </a:cubicBezTo>
                <a:cubicBezTo>
                  <a:pt x="48113" y="935"/>
                  <a:pt x="47619" y="441"/>
                  <a:pt x="47009" y="441"/>
                </a:cubicBezTo>
                <a:close/>
                <a:moveTo>
                  <a:pt x="40344" y="550"/>
                </a:moveTo>
                <a:cubicBezTo>
                  <a:pt x="39794" y="550"/>
                  <a:pt x="39350" y="995"/>
                  <a:pt x="39350" y="1542"/>
                </a:cubicBezTo>
                <a:cubicBezTo>
                  <a:pt x="39350" y="2091"/>
                  <a:pt x="39794" y="2536"/>
                  <a:pt x="40344" y="2536"/>
                </a:cubicBezTo>
                <a:cubicBezTo>
                  <a:pt x="40891" y="2536"/>
                  <a:pt x="41336" y="2091"/>
                  <a:pt x="41336" y="1542"/>
                </a:cubicBezTo>
                <a:cubicBezTo>
                  <a:pt x="41336" y="995"/>
                  <a:pt x="40891" y="550"/>
                  <a:pt x="40344" y="550"/>
                </a:cubicBezTo>
                <a:close/>
                <a:moveTo>
                  <a:pt x="33675" y="659"/>
                </a:moveTo>
                <a:cubicBezTo>
                  <a:pt x="33185" y="659"/>
                  <a:pt x="32790" y="1054"/>
                  <a:pt x="32790" y="1542"/>
                </a:cubicBezTo>
                <a:cubicBezTo>
                  <a:pt x="32790" y="2030"/>
                  <a:pt x="33185" y="2427"/>
                  <a:pt x="33675" y="2427"/>
                </a:cubicBezTo>
                <a:cubicBezTo>
                  <a:pt x="34163" y="2427"/>
                  <a:pt x="34558" y="2030"/>
                  <a:pt x="34558" y="1542"/>
                </a:cubicBezTo>
                <a:cubicBezTo>
                  <a:pt x="34558" y="1054"/>
                  <a:pt x="34163" y="659"/>
                  <a:pt x="33675" y="659"/>
                </a:cubicBezTo>
                <a:close/>
                <a:moveTo>
                  <a:pt x="27008" y="769"/>
                </a:moveTo>
                <a:cubicBezTo>
                  <a:pt x="26579" y="769"/>
                  <a:pt x="26233" y="1117"/>
                  <a:pt x="26233" y="1542"/>
                </a:cubicBezTo>
                <a:cubicBezTo>
                  <a:pt x="26233" y="1971"/>
                  <a:pt x="26581" y="2317"/>
                  <a:pt x="27008" y="2317"/>
                </a:cubicBezTo>
                <a:cubicBezTo>
                  <a:pt x="27436" y="2317"/>
                  <a:pt x="27781" y="1969"/>
                  <a:pt x="27781" y="1542"/>
                </a:cubicBezTo>
                <a:cubicBezTo>
                  <a:pt x="27781" y="1117"/>
                  <a:pt x="27435" y="769"/>
                  <a:pt x="27008" y="769"/>
                </a:cubicBezTo>
                <a:close/>
                <a:moveTo>
                  <a:pt x="20341" y="878"/>
                </a:moveTo>
                <a:cubicBezTo>
                  <a:pt x="19975" y="878"/>
                  <a:pt x="19677" y="1176"/>
                  <a:pt x="19677" y="1542"/>
                </a:cubicBezTo>
                <a:cubicBezTo>
                  <a:pt x="19677" y="1910"/>
                  <a:pt x="19975" y="2208"/>
                  <a:pt x="20341" y="2208"/>
                </a:cubicBezTo>
                <a:cubicBezTo>
                  <a:pt x="20708" y="2208"/>
                  <a:pt x="21006" y="1910"/>
                  <a:pt x="21006" y="1542"/>
                </a:cubicBezTo>
                <a:cubicBezTo>
                  <a:pt x="21006" y="1176"/>
                  <a:pt x="20708" y="878"/>
                  <a:pt x="20341" y="878"/>
                </a:cubicBezTo>
                <a:close/>
                <a:moveTo>
                  <a:pt x="13672" y="989"/>
                </a:moveTo>
                <a:cubicBezTo>
                  <a:pt x="13365" y="989"/>
                  <a:pt x="13117" y="1237"/>
                  <a:pt x="13117" y="1545"/>
                </a:cubicBezTo>
                <a:cubicBezTo>
                  <a:pt x="13117" y="1852"/>
                  <a:pt x="13365" y="2100"/>
                  <a:pt x="13672" y="2100"/>
                </a:cubicBezTo>
                <a:cubicBezTo>
                  <a:pt x="13979" y="2100"/>
                  <a:pt x="14228" y="1852"/>
                  <a:pt x="14228" y="1545"/>
                </a:cubicBezTo>
                <a:cubicBezTo>
                  <a:pt x="14228" y="1236"/>
                  <a:pt x="13979" y="989"/>
                  <a:pt x="13672" y="989"/>
                </a:cubicBezTo>
                <a:close/>
                <a:moveTo>
                  <a:pt x="7005" y="1098"/>
                </a:moveTo>
                <a:cubicBezTo>
                  <a:pt x="6758" y="1098"/>
                  <a:pt x="6560" y="1298"/>
                  <a:pt x="6560" y="1542"/>
                </a:cubicBezTo>
                <a:cubicBezTo>
                  <a:pt x="6560" y="1789"/>
                  <a:pt x="6759" y="1988"/>
                  <a:pt x="7005" y="1988"/>
                </a:cubicBezTo>
                <a:cubicBezTo>
                  <a:pt x="7252" y="1988"/>
                  <a:pt x="7449" y="1788"/>
                  <a:pt x="7449" y="1542"/>
                </a:cubicBezTo>
                <a:cubicBezTo>
                  <a:pt x="7449" y="1298"/>
                  <a:pt x="7250" y="1098"/>
                  <a:pt x="7005" y="1098"/>
                </a:cubicBezTo>
                <a:close/>
                <a:moveTo>
                  <a:pt x="336" y="1207"/>
                </a:moveTo>
                <a:cubicBezTo>
                  <a:pt x="152" y="1207"/>
                  <a:pt x="1" y="1358"/>
                  <a:pt x="1" y="1542"/>
                </a:cubicBezTo>
                <a:cubicBezTo>
                  <a:pt x="1" y="1728"/>
                  <a:pt x="152" y="1879"/>
                  <a:pt x="336" y="1879"/>
                </a:cubicBezTo>
                <a:cubicBezTo>
                  <a:pt x="522" y="1879"/>
                  <a:pt x="673" y="1728"/>
                  <a:pt x="673" y="1542"/>
                </a:cubicBezTo>
                <a:cubicBezTo>
                  <a:pt x="673" y="1358"/>
                  <a:pt x="524" y="1207"/>
                  <a:pt x="336" y="1207"/>
                </a:cubicBezTo>
                <a:close/>
              </a:path>
            </a:pathLst>
          </a:custGeom>
          <a:gradFill>
            <a:gsLst>
              <a:gs pos="0">
                <a:schemeClr val="accent2"/>
              </a:gs>
              <a:gs pos="100000">
                <a:srgbClr val="FFFFFF">
                  <a:alpha val="0"/>
                </a:srgbClr>
              </a:gs>
            </a:gsLst>
            <a:lin ang="108014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 name="Google Shape;254;p26"/>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p:txBody>
      </p:sp>
      <p:sp>
        <p:nvSpPr>
          <p:cNvPr id="255" name="Google Shape;255;p26"/>
          <p:cNvSpPr/>
          <p:nvPr/>
        </p:nvSpPr>
        <p:spPr>
          <a:xfrm flipH="1" rot="10800000">
            <a:off x="719999" y="250618"/>
            <a:ext cx="791325" cy="32428"/>
          </a:xfrm>
          <a:custGeom>
            <a:rect b="b" l="l" r="r" t="t"/>
            <a:pathLst>
              <a:path extrusionOk="0" h="3084" w="75221">
                <a:moveTo>
                  <a:pt x="75221" y="1542"/>
                </a:moveTo>
                <a:cubicBezTo>
                  <a:pt x="75221" y="2394"/>
                  <a:pt x="74531" y="3084"/>
                  <a:pt x="73679" y="3084"/>
                </a:cubicBezTo>
                <a:cubicBezTo>
                  <a:pt x="72826" y="3084"/>
                  <a:pt x="72136" y="2394"/>
                  <a:pt x="72136" y="1542"/>
                </a:cubicBezTo>
                <a:cubicBezTo>
                  <a:pt x="72136" y="691"/>
                  <a:pt x="72826" y="1"/>
                  <a:pt x="73679" y="1"/>
                </a:cubicBezTo>
                <a:cubicBezTo>
                  <a:pt x="74531" y="1"/>
                  <a:pt x="75221" y="691"/>
                  <a:pt x="75221" y="1542"/>
                </a:cubicBezTo>
                <a:close/>
                <a:moveTo>
                  <a:pt x="67012" y="111"/>
                </a:moveTo>
                <a:cubicBezTo>
                  <a:pt x="66220" y="111"/>
                  <a:pt x="65580" y="753"/>
                  <a:pt x="65580" y="1545"/>
                </a:cubicBezTo>
                <a:cubicBezTo>
                  <a:pt x="65580" y="2334"/>
                  <a:pt x="66220" y="2978"/>
                  <a:pt x="67012" y="2978"/>
                </a:cubicBezTo>
                <a:cubicBezTo>
                  <a:pt x="67802" y="2978"/>
                  <a:pt x="68445" y="2337"/>
                  <a:pt x="68445" y="1545"/>
                </a:cubicBezTo>
                <a:cubicBezTo>
                  <a:pt x="68445" y="753"/>
                  <a:pt x="67804" y="111"/>
                  <a:pt x="67012" y="111"/>
                </a:cubicBezTo>
                <a:close/>
                <a:moveTo>
                  <a:pt x="60345" y="220"/>
                </a:moveTo>
                <a:cubicBezTo>
                  <a:pt x="59616" y="220"/>
                  <a:pt x="59023" y="813"/>
                  <a:pt x="59023" y="1542"/>
                </a:cubicBezTo>
                <a:cubicBezTo>
                  <a:pt x="59023" y="2273"/>
                  <a:pt x="59616" y="2864"/>
                  <a:pt x="60345" y="2864"/>
                </a:cubicBezTo>
                <a:cubicBezTo>
                  <a:pt x="61076" y="2864"/>
                  <a:pt x="61667" y="2273"/>
                  <a:pt x="61667" y="1542"/>
                </a:cubicBezTo>
                <a:cubicBezTo>
                  <a:pt x="61667" y="813"/>
                  <a:pt x="61076" y="220"/>
                  <a:pt x="60345" y="220"/>
                </a:cubicBezTo>
                <a:close/>
                <a:moveTo>
                  <a:pt x="53676" y="329"/>
                </a:moveTo>
                <a:cubicBezTo>
                  <a:pt x="53007" y="329"/>
                  <a:pt x="52463" y="872"/>
                  <a:pt x="52463" y="1542"/>
                </a:cubicBezTo>
                <a:cubicBezTo>
                  <a:pt x="52463" y="2212"/>
                  <a:pt x="53007" y="2755"/>
                  <a:pt x="53676" y="2755"/>
                </a:cubicBezTo>
                <a:cubicBezTo>
                  <a:pt x="54346" y="2755"/>
                  <a:pt x="54889" y="2213"/>
                  <a:pt x="54889" y="1542"/>
                </a:cubicBezTo>
                <a:cubicBezTo>
                  <a:pt x="54889" y="872"/>
                  <a:pt x="54346" y="329"/>
                  <a:pt x="53676" y="329"/>
                </a:cubicBezTo>
                <a:close/>
                <a:moveTo>
                  <a:pt x="47009" y="441"/>
                </a:moveTo>
                <a:cubicBezTo>
                  <a:pt x="46402" y="441"/>
                  <a:pt x="45905" y="935"/>
                  <a:pt x="45905" y="1542"/>
                </a:cubicBezTo>
                <a:cubicBezTo>
                  <a:pt x="45905" y="2151"/>
                  <a:pt x="46399" y="2645"/>
                  <a:pt x="47009" y="2645"/>
                </a:cubicBezTo>
                <a:cubicBezTo>
                  <a:pt x="47618" y="2645"/>
                  <a:pt x="48112" y="2151"/>
                  <a:pt x="48112" y="1542"/>
                </a:cubicBezTo>
                <a:cubicBezTo>
                  <a:pt x="48113" y="935"/>
                  <a:pt x="47619" y="441"/>
                  <a:pt x="47009" y="441"/>
                </a:cubicBezTo>
                <a:close/>
                <a:moveTo>
                  <a:pt x="40344" y="550"/>
                </a:moveTo>
                <a:cubicBezTo>
                  <a:pt x="39794" y="550"/>
                  <a:pt x="39350" y="995"/>
                  <a:pt x="39350" y="1542"/>
                </a:cubicBezTo>
                <a:cubicBezTo>
                  <a:pt x="39350" y="2091"/>
                  <a:pt x="39794" y="2536"/>
                  <a:pt x="40344" y="2536"/>
                </a:cubicBezTo>
                <a:cubicBezTo>
                  <a:pt x="40891" y="2536"/>
                  <a:pt x="41336" y="2091"/>
                  <a:pt x="41336" y="1542"/>
                </a:cubicBezTo>
                <a:cubicBezTo>
                  <a:pt x="41336" y="995"/>
                  <a:pt x="40891" y="550"/>
                  <a:pt x="40344" y="550"/>
                </a:cubicBezTo>
                <a:close/>
                <a:moveTo>
                  <a:pt x="33675" y="659"/>
                </a:moveTo>
                <a:cubicBezTo>
                  <a:pt x="33185" y="659"/>
                  <a:pt x="32790" y="1054"/>
                  <a:pt x="32790" y="1542"/>
                </a:cubicBezTo>
                <a:cubicBezTo>
                  <a:pt x="32790" y="2030"/>
                  <a:pt x="33185" y="2427"/>
                  <a:pt x="33675" y="2427"/>
                </a:cubicBezTo>
                <a:cubicBezTo>
                  <a:pt x="34163" y="2427"/>
                  <a:pt x="34558" y="2030"/>
                  <a:pt x="34558" y="1542"/>
                </a:cubicBezTo>
                <a:cubicBezTo>
                  <a:pt x="34558" y="1054"/>
                  <a:pt x="34163" y="659"/>
                  <a:pt x="33675" y="659"/>
                </a:cubicBezTo>
                <a:close/>
                <a:moveTo>
                  <a:pt x="27008" y="769"/>
                </a:moveTo>
                <a:cubicBezTo>
                  <a:pt x="26579" y="769"/>
                  <a:pt x="26233" y="1117"/>
                  <a:pt x="26233" y="1542"/>
                </a:cubicBezTo>
                <a:cubicBezTo>
                  <a:pt x="26233" y="1971"/>
                  <a:pt x="26581" y="2317"/>
                  <a:pt x="27008" y="2317"/>
                </a:cubicBezTo>
                <a:cubicBezTo>
                  <a:pt x="27436" y="2317"/>
                  <a:pt x="27781" y="1969"/>
                  <a:pt x="27781" y="1542"/>
                </a:cubicBezTo>
                <a:cubicBezTo>
                  <a:pt x="27781" y="1117"/>
                  <a:pt x="27435" y="769"/>
                  <a:pt x="27008" y="769"/>
                </a:cubicBezTo>
                <a:close/>
                <a:moveTo>
                  <a:pt x="20341" y="878"/>
                </a:moveTo>
                <a:cubicBezTo>
                  <a:pt x="19975" y="878"/>
                  <a:pt x="19677" y="1176"/>
                  <a:pt x="19677" y="1542"/>
                </a:cubicBezTo>
                <a:cubicBezTo>
                  <a:pt x="19677" y="1910"/>
                  <a:pt x="19975" y="2208"/>
                  <a:pt x="20341" y="2208"/>
                </a:cubicBezTo>
                <a:cubicBezTo>
                  <a:pt x="20708" y="2208"/>
                  <a:pt x="21006" y="1910"/>
                  <a:pt x="21006" y="1542"/>
                </a:cubicBezTo>
                <a:cubicBezTo>
                  <a:pt x="21006" y="1176"/>
                  <a:pt x="20708" y="878"/>
                  <a:pt x="20341" y="878"/>
                </a:cubicBezTo>
                <a:close/>
                <a:moveTo>
                  <a:pt x="13672" y="989"/>
                </a:moveTo>
                <a:cubicBezTo>
                  <a:pt x="13365" y="989"/>
                  <a:pt x="13117" y="1237"/>
                  <a:pt x="13117" y="1545"/>
                </a:cubicBezTo>
                <a:cubicBezTo>
                  <a:pt x="13117" y="1852"/>
                  <a:pt x="13365" y="2100"/>
                  <a:pt x="13672" y="2100"/>
                </a:cubicBezTo>
                <a:cubicBezTo>
                  <a:pt x="13979" y="2100"/>
                  <a:pt x="14228" y="1852"/>
                  <a:pt x="14228" y="1545"/>
                </a:cubicBezTo>
                <a:cubicBezTo>
                  <a:pt x="14228" y="1236"/>
                  <a:pt x="13979" y="989"/>
                  <a:pt x="13672" y="989"/>
                </a:cubicBezTo>
                <a:close/>
                <a:moveTo>
                  <a:pt x="7005" y="1098"/>
                </a:moveTo>
                <a:cubicBezTo>
                  <a:pt x="6758" y="1098"/>
                  <a:pt x="6560" y="1298"/>
                  <a:pt x="6560" y="1542"/>
                </a:cubicBezTo>
                <a:cubicBezTo>
                  <a:pt x="6560" y="1789"/>
                  <a:pt x="6759" y="1988"/>
                  <a:pt x="7005" y="1988"/>
                </a:cubicBezTo>
                <a:cubicBezTo>
                  <a:pt x="7252" y="1988"/>
                  <a:pt x="7449" y="1788"/>
                  <a:pt x="7449" y="1542"/>
                </a:cubicBezTo>
                <a:cubicBezTo>
                  <a:pt x="7449" y="1298"/>
                  <a:pt x="7250" y="1098"/>
                  <a:pt x="7005" y="1098"/>
                </a:cubicBezTo>
                <a:close/>
                <a:moveTo>
                  <a:pt x="336" y="1207"/>
                </a:moveTo>
                <a:cubicBezTo>
                  <a:pt x="152" y="1207"/>
                  <a:pt x="1" y="1358"/>
                  <a:pt x="1" y="1542"/>
                </a:cubicBezTo>
                <a:cubicBezTo>
                  <a:pt x="1" y="1728"/>
                  <a:pt x="152" y="1879"/>
                  <a:pt x="336" y="1879"/>
                </a:cubicBezTo>
                <a:cubicBezTo>
                  <a:pt x="522" y="1879"/>
                  <a:pt x="673" y="1728"/>
                  <a:pt x="673" y="1542"/>
                </a:cubicBezTo>
                <a:cubicBezTo>
                  <a:pt x="673" y="1358"/>
                  <a:pt x="524" y="1207"/>
                  <a:pt x="336" y="1207"/>
                </a:cubicBezTo>
                <a:close/>
              </a:path>
            </a:pathLst>
          </a:custGeom>
          <a:gradFill>
            <a:gsLst>
              <a:gs pos="0">
                <a:schemeClr val="accent2"/>
              </a:gs>
              <a:gs pos="100000">
                <a:srgbClr val="FFFFFF">
                  <a:alpha val="0"/>
                </a:srgbClr>
              </a:gs>
            </a:gsLst>
            <a:lin ang="108014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 name="Google Shape;256;p26"/>
          <p:cNvSpPr/>
          <p:nvPr/>
        </p:nvSpPr>
        <p:spPr>
          <a:xfrm flipH="1">
            <a:off x="113238" y="740456"/>
            <a:ext cx="437974" cy="17949"/>
          </a:xfrm>
          <a:custGeom>
            <a:rect b="b" l="l" r="r" t="t"/>
            <a:pathLst>
              <a:path extrusionOk="0" h="3084" w="75221">
                <a:moveTo>
                  <a:pt x="75221" y="1542"/>
                </a:moveTo>
                <a:cubicBezTo>
                  <a:pt x="75221" y="2394"/>
                  <a:pt x="74531" y="3084"/>
                  <a:pt x="73679" y="3084"/>
                </a:cubicBezTo>
                <a:cubicBezTo>
                  <a:pt x="72826" y="3084"/>
                  <a:pt x="72136" y="2394"/>
                  <a:pt x="72136" y="1542"/>
                </a:cubicBezTo>
                <a:cubicBezTo>
                  <a:pt x="72136" y="691"/>
                  <a:pt x="72826" y="1"/>
                  <a:pt x="73679" y="1"/>
                </a:cubicBezTo>
                <a:cubicBezTo>
                  <a:pt x="74531" y="1"/>
                  <a:pt x="75221" y="691"/>
                  <a:pt x="75221" y="1542"/>
                </a:cubicBezTo>
                <a:close/>
                <a:moveTo>
                  <a:pt x="67012" y="111"/>
                </a:moveTo>
                <a:cubicBezTo>
                  <a:pt x="66220" y="111"/>
                  <a:pt x="65580" y="753"/>
                  <a:pt x="65580" y="1545"/>
                </a:cubicBezTo>
                <a:cubicBezTo>
                  <a:pt x="65580" y="2334"/>
                  <a:pt x="66220" y="2978"/>
                  <a:pt x="67012" y="2978"/>
                </a:cubicBezTo>
                <a:cubicBezTo>
                  <a:pt x="67802" y="2978"/>
                  <a:pt x="68445" y="2337"/>
                  <a:pt x="68445" y="1545"/>
                </a:cubicBezTo>
                <a:cubicBezTo>
                  <a:pt x="68445" y="753"/>
                  <a:pt x="67804" y="111"/>
                  <a:pt x="67012" y="111"/>
                </a:cubicBezTo>
                <a:close/>
                <a:moveTo>
                  <a:pt x="60345" y="220"/>
                </a:moveTo>
                <a:cubicBezTo>
                  <a:pt x="59616" y="220"/>
                  <a:pt x="59023" y="813"/>
                  <a:pt x="59023" y="1542"/>
                </a:cubicBezTo>
                <a:cubicBezTo>
                  <a:pt x="59023" y="2273"/>
                  <a:pt x="59616" y="2864"/>
                  <a:pt x="60345" y="2864"/>
                </a:cubicBezTo>
                <a:cubicBezTo>
                  <a:pt x="61076" y="2864"/>
                  <a:pt x="61667" y="2273"/>
                  <a:pt x="61667" y="1542"/>
                </a:cubicBezTo>
                <a:cubicBezTo>
                  <a:pt x="61667" y="813"/>
                  <a:pt x="61076" y="220"/>
                  <a:pt x="60345" y="220"/>
                </a:cubicBezTo>
                <a:close/>
                <a:moveTo>
                  <a:pt x="53676" y="329"/>
                </a:moveTo>
                <a:cubicBezTo>
                  <a:pt x="53007" y="329"/>
                  <a:pt x="52463" y="872"/>
                  <a:pt x="52463" y="1542"/>
                </a:cubicBezTo>
                <a:cubicBezTo>
                  <a:pt x="52463" y="2212"/>
                  <a:pt x="53007" y="2755"/>
                  <a:pt x="53676" y="2755"/>
                </a:cubicBezTo>
                <a:cubicBezTo>
                  <a:pt x="54346" y="2755"/>
                  <a:pt x="54889" y="2213"/>
                  <a:pt x="54889" y="1542"/>
                </a:cubicBezTo>
                <a:cubicBezTo>
                  <a:pt x="54889" y="872"/>
                  <a:pt x="54346" y="329"/>
                  <a:pt x="53676" y="329"/>
                </a:cubicBezTo>
                <a:close/>
                <a:moveTo>
                  <a:pt x="47009" y="441"/>
                </a:moveTo>
                <a:cubicBezTo>
                  <a:pt x="46402" y="441"/>
                  <a:pt x="45905" y="935"/>
                  <a:pt x="45905" y="1542"/>
                </a:cubicBezTo>
                <a:cubicBezTo>
                  <a:pt x="45905" y="2151"/>
                  <a:pt x="46399" y="2645"/>
                  <a:pt x="47009" y="2645"/>
                </a:cubicBezTo>
                <a:cubicBezTo>
                  <a:pt x="47618" y="2645"/>
                  <a:pt x="48112" y="2151"/>
                  <a:pt x="48112" y="1542"/>
                </a:cubicBezTo>
                <a:cubicBezTo>
                  <a:pt x="48113" y="935"/>
                  <a:pt x="47619" y="441"/>
                  <a:pt x="47009" y="441"/>
                </a:cubicBezTo>
                <a:close/>
                <a:moveTo>
                  <a:pt x="40344" y="550"/>
                </a:moveTo>
                <a:cubicBezTo>
                  <a:pt x="39794" y="550"/>
                  <a:pt x="39350" y="995"/>
                  <a:pt x="39350" y="1542"/>
                </a:cubicBezTo>
                <a:cubicBezTo>
                  <a:pt x="39350" y="2091"/>
                  <a:pt x="39794" y="2536"/>
                  <a:pt x="40344" y="2536"/>
                </a:cubicBezTo>
                <a:cubicBezTo>
                  <a:pt x="40891" y="2536"/>
                  <a:pt x="41336" y="2091"/>
                  <a:pt x="41336" y="1542"/>
                </a:cubicBezTo>
                <a:cubicBezTo>
                  <a:pt x="41336" y="995"/>
                  <a:pt x="40891" y="550"/>
                  <a:pt x="40344" y="550"/>
                </a:cubicBezTo>
                <a:close/>
                <a:moveTo>
                  <a:pt x="33675" y="659"/>
                </a:moveTo>
                <a:cubicBezTo>
                  <a:pt x="33185" y="659"/>
                  <a:pt x="32790" y="1054"/>
                  <a:pt x="32790" y="1542"/>
                </a:cubicBezTo>
                <a:cubicBezTo>
                  <a:pt x="32790" y="2030"/>
                  <a:pt x="33185" y="2427"/>
                  <a:pt x="33675" y="2427"/>
                </a:cubicBezTo>
                <a:cubicBezTo>
                  <a:pt x="34163" y="2427"/>
                  <a:pt x="34558" y="2030"/>
                  <a:pt x="34558" y="1542"/>
                </a:cubicBezTo>
                <a:cubicBezTo>
                  <a:pt x="34558" y="1054"/>
                  <a:pt x="34163" y="659"/>
                  <a:pt x="33675" y="659"/>
                </a:cubicBezTo>
                <a:close/>
                <a:moveTo>
                  <a:pt x="27008" y="769"/>
                </a:moveTo>
                <a:cubicBezTo>
                  <a:pt x="26579" y="769"/>
                  <a:pt x="26233" y="1117"/>
                  <a:pt x="26233" y="1542"/>
                </a:cubicBezTo>
                <a:cubicBezTo>
                  <a:pt x="26233" y="1971"/>
                  <a:pt x="26581" y="2317"/>
                  <a:pt x="27008" y="2317"/>
                </a:cubicBezTo>
                <a:cubicBezTo>
                  <a:pt x="27436" y="2317"/>
                  <a:pt x="27781" y="1969"/>
                  <a:pt x="27781" y="1542"/>
                </a:cubicBezTo>
                <a:cubicBezTo>
                  <a:pt x="27781" y="1117"/>
                  <a:pt x="27435" y="769"/>
                  <a:pt x="27008" y="769"/>
                </a:cubicBezTo>
                <a:close/>
                <a:moveTo>
                  <a:pt x="20341" y="878"/>
                </a:moveTo>
                <a:cubicBezTo>
                  <a:pt x="19975" y="878"/>
                  <a:pt x="19677" y="1176"/>
                  <a:pt x="19677" y="1542"/>
                </a:cubicBezTo>
                <a:cubicBezTo>
                  <a:pt x="19677" y="1910"/>
                  <a:pt x="19975" y="2208"/>
                  <a:pt x="20341" y="2208"/>
                </a:cubicBezTo>
                <a:cubicBezTo>
                  <a:pt x="20708" y="2208"/>
                  <a:pt x="21006" y="1910"/>
                  <a:pt x="21006" y="1542"/>
                </a:cubicBezTo>
                <a:cubicBezTo>
                  <a:pt x="21006" y="1176"/>
                  <a:pt x="20708" y="878"/>
                  <a:pt x="20341" y="878"/>
                </a:cubicBezTo>
                <a:close/>
                <a:moveTo>
                  <a:pt x="13672" y="989"/>
                </a:moveTo>
                <a:cubicBezTo>
                  <a:pt x="13365" y="989"/>
                  <a:pt x="13117" y="1237"/>
                  <a:pt x="13117" y="1545"/>
                </a:cubicBezTo>
                <a:cubicBezTo>
                  <a:pt x="13117" y="1852"/>
                  <a:pt x="13365" y="2100"/>
                  <a:pt x="13672" y="2100"/>
                </a:cubicBezTo>
                <a:cubicBezTo>
                  <a:pt x="13979" y="2100"/>
                  <a:pt x="14228" y="1852"/>
                  <a:pt x="14228" y="1545"/>
                </a:cubicBezTo>
                <a:cubicBezTo>
                  <a:pt x="14228" y="1236"/>
                  <a:pt x="13979" y="989"/>
                  <a:pt x="13672" y="989"/>
                </a:cubicBezTo>
                <a:close/>
                <a:moveTo>
                  <a:pt x="7005" y="1098"/>
                </a:moveTo>
                <a:cubicBezTo>
                  <a:pt x="6758" y="1098"/>
                  <a:pt x="6560" y="1298"/>
                  <a:pt x="6560" y="1542"/>
                </a:cubicBezTo>
                <a:cubicBezTo>
                  <a:pt x="6560" y="1789"/>
                  <a:pt x="6759" y="1988"/>
                  <a:pt x="7005" y="1988"/>
                </a:cubicBezTo>
                <a:cubicBezTo>
                  <a:pt x="7252" y="1988"/>
                  <a:pt x="7449" y="1788"/>
                  <a:pt x="7449" y="1542"/>
                </a:cubicBezTo>
                <a:cubicBezTo>
                  <a:pt x="7449" y="1298"/>
                  <a:pt x="7250" y="1098"/>
                  <a:pt x="7005" y="1098"/>
                </a:cubicBezTo>
                <a:close/>
                <a:moveTo>
                  <a:pt x="336" y="1207"/>
                </a:moveTo>
                <a:cubicBezTo>
                  <a:pt x="152" y="1207"/>
                  <a:pt x="1" y="1358"/>
                  <a:pt x="1" y="1542"/>
                </a:cubicBezTo>
                <a:cubicBezTo>
                  <a:pt x="1" y="1728"/>
                  <a:pt x="152" y="1879"/>
                  <a:pt x="336" y="1879"/>
                </a:cubicBezTo>
                <a:cubicBezTo>
                  <a:pt x="522" y="1879"/>
                  <a:pt x="673" y="1728"/>
                  <a:pt x="673" y="1542"/>
                </a:cubicBezTo>
                <a:cubicBezTo>
                  <a:pt x="673" y="1358"/>
                  <a:pt x="524" y="1207"/>
                  <a:pt x="336" y="1207"/>
                </a:cubicBezTo>
                <a:close/>
              </a:path>
            </a:pathLst>
          </a:custGeom>
          <a:gradFill>
            <a:gsLst>
              <a:gs pos="0">
                <a:schemeClr val="accent2"/>
              </a:gs>
              <a:gs pos="100000">
                <a:srgbClr val="FFFFFF">
                  <a:alpha val="0"/>
                </a:srgbClr>
              </a:gs>
            </a:gsLst>
            <a:lin ang="108014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 name="Google Shape;257;p26"/>
          <p:cNvSpPr/>
          <p:nvPr/>
        </p:nvSpPr>
        <p:spPr>
          <a:xfrm rot="10800000">
            <a:off x="-176677" y="-393792"/>
            <a:ext cx="9912151" cy="1020931"/>
          </a:xfrm>
          <a:custGeom>
            <a:rect b="b" l="l" r="r" t="t"/>
            <a:pathLst>
              <a:path extrusionOk="0" h="21599" w="93934">
                <a:moveTo>
                  <a:pt x="1" y="7901"/>
                </a:moveTo>
                <a:cubicBezTo>
                  <a:pt x="1" y="7901"/>
                  <a:pt x="7059" y="0"/>
                  <a:pt x="21946" y="0"/>
                </a:cubicBezTo>
                <a:cubicBezTo>
                  <a:pt x="42241" y="0"/>
                  <a:pt x="52080" y="14187"/>
                  <a:pt x="71153" y="16616"/>
                </a:cubicBezTo>
                <a:cubicBezTo>
                  <a:pt x="85712" y="18470"/>
                  <a:pt x="93933" y="13433"/>
                  <a:pt x="93933" y="13433"/>
                </a:cubicBezTo>
                <a:cubicBezTo>
                  <a:pt x="93933" y="13433"/>
                  <a:pt x="83450" y="21598"/>
                  <a:pt x="60977" y="19567"/>
                </a:cubicBezTo>
                <a:cubicBezTo>
                  <a:pt x="40034" y="17676"/>
                  <a:pt x="25215" y="3695"/>
                  <a:pt x="2" y="9172"/>
                </a:cubicBezTo>
                <a:close/>
              </a:path>
            </a:pathLst>
          </a:custGeom>
          <a:gradFill>
            <a:gsLst>
              <a:gs pos="0">
                <a:schemeClr val="accent2"/>
              </a:gs>
              <a:gs pos="100000">
                <a:srgbClr val="FFFFFF">
                  <a:alpha val="0"/>
                </a:srgbClr>
              </a:gs>
            </a:gsLst>
            <a:lin ang="108014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 name="Google Shape;258;p26"/>
          <p:cNvSpPr/>
          <p:nvPr/>
        </p:nvSpPr>
        <p:spPr>
          <a:xfrm rot="10800000">
            <a:off x="255860" y="-408199"/>
            <a:ext cx="9492593" cy="795512"/>
          </a:xfrm>
          <a:custGeom>
            <a:rect b="b" l="l" r="r" t="t"/>
            <a:pathLst>
              <a:path extrusionOk="0" h="16830" w="89958">
                <a:moveTo>
                  <a:pt x="89958" y="10617"/>
                </a:moveTo>
                <a:cubicBezTo>
                  <a:pt x="83451" y="13639"/>
                  <a:pt x="74699" y="15283"/>
                  <a:pt x="62227" y="14990"/>
                </a:cubicBezTo>
                <a:cubicBezTo>
                  <a:pt x="46929" y="14630"/>
                  <a:pt x="34564" y="8754"/>
                  <a:pt x="21074" y="4776"/>
                </a:cubicBezTo>
                <a:cubicBezTo>
                  <a:pt x="7584" y="797"/>
                  <a:pt x="0" y="5757"/>
                  <a:pt x="0" y="5757"/>
                </a:cubicBezTo>
                <a:lnTo>
                  <a:pt x="0" y="4095"/>
                </a:lnTo>
                <a:cubicBezTo>
                  <a:pt x="0" y="4095"/>
                  <a:pt x="4363" y="1"/>
                  <a:pt x="14070" y="1"/>
                </a:cubicBezTo>
                <a:cubicBezTo>
                  <a:pt x="23775" y="1"/>
                  <a:pt x="31918" y="6216"/>
                  <a:pt x="43599" y="10065"/>
                </a:cubicBezTo>
                <a:cubicBezTo>
                  <a:pt x="53262" y="13247"/>
                  <a:pt x="72015" y="16829"/>
                  <a:pt x="89958" y="10617"/>
                </a:cubicBezTo>
                <a:close/>
              </a:path>
            </a:pathLst>
          </a:custGeom>
          <a:gradFill>
            <a:gsLst>
              <a:gs pos="0">
                <a:schemeClr val="dk2"/>
              </a:gs>
              <a:gs pos="100000">
                <a:schemeClr val="accent1"/>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 name="Google Shape;259;p26"/>
          <p:cNvSpPr/>
          <p:nvPr/>
        </p:nvSpPr>
        <p:spPr>
          <a:xfrm rot="10800000">
            <a:off x="-176466" y="-460523"/>
            <a:ext cx="9927240" cy="810307"/>
          </a:xfrm>
          <a:custGeom>
            <a:rect b="b" l="l" r="r" t="t"/>
            <a:pathLst>
              <a:path extrusionOk="0" h="17143" w="94077">
                <a:moveTo>
                  <a:pt x="94077" y="7562"/>
                </a:moveTo>
                <a:lnTo>
                  <a:pt x="94077" y="9795"/>
                </a:lnTo>
                <a:cubicBezTo>
                  <a:pt x="94077" y="9795"/>
                  <a:pt x="82950" y="17103"/>
                  <a:pt x="62550" y="16625"/>
                </a:cubicBezTo>
                <a:cubicBezTo>
                  <a:pt x="58898" y="16539"/>
                  <a:pt x="55533" y="16181"/>
                  <a:pt x="52383" y="15644"/>
                </a:cubicBezTo>
                <a:cubicBezTo>
                  <a:pt x="38797" y="13337"/>
                  <a:pt x="29233" y="13907"/>
                  <a:pt x="18168" y="13240"/>
                </a:cubicBezTo>
                <a:cubicBezTo>
                  <a:pt x="11994" y="12868"/>
                  <a:pt x="6115" y="14657"/>
                  <a:pt x="2794" y="15935"/>
                </a:cubicBezTo>
                <a:cubicBezTo>
                  <a:pt x="1041" y="16609"/>
                  <a:pt x="0" y="17142"/>
                  <a:pt x="0" y="17142"/>
                </a:cubicBezTo>
                <a:lnTo>
                  <a:pt x="21" y="4960"/>
                </a:lnTo>
                <a:cubicBezTo>
                  <a:pt x="21" y="4960"/>
                  <a:pt x="7605" y="0"/>
                  <a:pt x="21094" y="3980"/>
                </a:cubicBezTo>
                <a:cubicBezTo>
                  <a:pt x="34584" y="7959"/>
                  <a:pt x="46949" y="13834"/>
                  <a:pt x="62248" y="14193"/>
                </a:cubicBezTo>
                <a:cubicBezTo>
                  <a:pt x="74719" y="14488"/>
                  <a:pt x="83471" y="12842"/>
                  <a:pt x="89977" y="9820"/>
                </a:cubicBezTo>
                <a:cubicBezTo>
                  <a:pt x="91455" y="9137"/>
                  <a:pt x="92816" y="8382"/>
                  <a:pt x="94077" y="7562"/>
                </a:cubicBezTo>
                <a:close/>
              </a:path>
            </a:pathLst>
          </a:custGeom>
          <a:gradFill>
            <a:gsLst>
              <a:gs pos="0">
                <a:schemeClr val="accent1"/>
              </a:gs>
              <a:gs pos="100000">
                <a:schemeClr val="accent2"/>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 name="Google Shape;260;p26"/>
          <p:cNvSpPr/>
          <p:nvPr/>
        </p:nvSpPr>
        <p:spPr>
          <a:xfrm flipH="1" rot="-148583">
            <a:off x="-126305" y="4564287"/>
            <a:ext cx="9371421" cy="1185676"/>
          </a:xfrm>
          <a:custGeom>
            <a:rect b="b" l="l" r="r" t="t"/>
            <a:pathLst>
              <a:path extrusionOk="0" h="32858" w="94057">
                <a:moveTo>
                  <a:pt x="94055" y="7333"/>
                </a:moveTo>
                <a:cubicBezTo>
                  <a:pt x="94055" y="7333"/>
                  <a:pt x="86997" y="0"/>
                  <a:pt x="72110" y="0"/>
                </a:cubicBezTo>
                <a:cubicBezTo>
                  <a:pt x="51815" y="0"/>
                  <a:pt x="41853" y="23807"/>
                  <a:pt x="22781" y="27321"/>
                </a:cubicBezTo>
                <a:cubicBezTo>
                  <a:pt x="8222" y="30003"/>
                  <a:pt x="1" y="22716"/>
                  <a:pt x="1" y="22716"/>
                </a:cubicBezTo>
                <a:cubicBezTo>
                  <a:pt x="1" y="22716"/>
                  <a:pt x="8817" y="32858"/>
                  <a:pt x="24728" y="30503"/>
                </a:cubicBezTo>
                <a:cubicBezTo>
                  <a:pt x="45648" y="27402"/>
                  <a:pt x="68843" y="1245"/>
                  <a:pt x="94057" y="9169"/>
                </a:cubicBezTo>
                <a:close/>
              </a:path>
            </a:pathLst>
          </a:custGeom>
          <a:gradFill>
            <a:gsLst>
              <a:gs pos="0">
                <a:schemeClr val="dk1"/>
              </a:gs>
              <a:gs pos="100000">
                <a:srgbClr val="FFFFFF">
                  <a:alpha val="0"/>
                </a:srgbClr>
              </a:gs>
            </a:gsLst>
            <a:lin ang="108014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 name="Google Shape;261;p26"/>
          <p:cNvSpPr/>
          <p:nvPr/>
        </p:nvSpPr>
        <p:spPr>
          <a:xfrm flipH="1" rot="-195048">
            <a:off x="-38038" y="4613836"/>
            <a:ext cx="9371400" cy="1200588"/>
          </a:xfrm>
          <a:custGeom>
            <a:rect b="b" l="l" r="r" t="t"/>
            <a:pathLst>
              <a:path extrusionOk="0" h="33272" w="94057">
                <a:moveTo>
                  <a:pt x="1" y="9949"/>
                </a:moveTo>
                <a:lnTo>
                  <a:pt x="1" y="21015"/>
                </a:lnTo>
                <a:cubicBezTo>
                  <a:pt x="1263" y="22200"/>
                  <a:pt x="2623" y="23293"/>
                  <a:pt x="4098" y="24284"/>
                </a:cubicBezTo>
                <a:cubicBezTo>
                  <a:pt x="22040" y="33271"/>
                  <a:pt x="40794" y="28087"/>
                  <a:pt x="50458" y="23482"/>
                </a:cubicBezTo>
                <a:cubicBezTo>
                  <a:pt x="62138" y="17916"/>
                  <a:pt x="70281" y="8923"/>
                  <a:pt x="79987" y="8923"/>
                </a:cubicBezTo>
                <a:cubicBezTo>
                  <a:pt x="89695" y="8923"/>
                  <a:pt x="94057" y="14845"/>
                  <a:pt x="94057" y="14845"/>
                </a:cubicBezTo>
                <a:lnTo>
                  <a:pt x="94057" y="5414"/>
                </a:lnTo>
                <a:cubicBezTo>
                  <a:pt x="94057" y="5414"/>
                  <a:pt x="79825" y="1"/>
                  <a:pt x="66335" y="5016"/>
                </a:cubicBezTo>
                <a:cubicBezTo>
                  <a:pt x="52845" y="10033"/>
                  <a:pt x="39016" y="20659"/>
                  <a:pt x="30157" y="21316"/>
                </a:cubicBezTo>
                <a:cubicBezTo>
                  <a:pt x="30157" y="21316"/>
                  <a:pt x="13062" y="27040"/>
                  <a:pt x="1" y="9949"/>
                </a:cubicBezTo>
                <a:close/>
              </a:path>
            </a:pathLst>
          </a:custGeom>
          <a:gradFill>
            <a:gsLst>
              <a:gs pos="0">
                <a:schemeClr val="dk2"/>
              </a:gs>
              <a:gs pos="100000">
                <a:schemeClr val="lt2"/>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4">
    <p:spTree>
      <p:nvGrpSpPr>
        <p:cNvPr id="262" name="Shape 262"/>
        <p:cNvGrpSpPr/>
        <p:nvPr/>
      </p:nvGrpSpPr>
      <p:grpSpPr>
        <a:xfrm>
          <a:off x="0" y="0"/>
          <a:ext cx="0" cy="0"/>
          <a:chOff x="0" y="0"/>
          <a:chExt cx="0" cy="0"/>
        </a:xfrm>
      </p:grpSpPr>
      <p:sp>
        <p:nvSpPr>
          <p:cNvPr id="263" name="Google Shape;263;p27"/>
          <p:cNvSpPr txBox="1"/>
          <p:nvPr>
            <p:ph type="title"/>
          </p:nvPr>
        </p:nvSpPr>
        <p:spPr>
          <a:xfrm>
            <a:off x="4298700" y="1005900"/>
            <a:ext cx="4132200" cy="1055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p:txBody>
      </p:sp>
      <p:sp>
        <p:nvSpPr>
          <p:cNvPr id="264" name="Google Shape;264;p27"/>
          <p:cNvSpPr txBox="1"/>
          <p:nvPr>
            <p:ph idx="1" type="subTitle"/>
          </p:nvPr>
        </p:nvSpPr>
        <p:spPr>
          <a:xfrm>
            <a:off x="4298700" y="2137800"/>
            <a:ext cx="4132200" cy="1999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AutoNum type="arabicPeriod"/>
              <a:defRPr/>
            </a:lvl1pPr>
            <a:lvl2pPr lvl="1" algn="ctr">
              <a:lnSpc>
                <a:spcPct val="100000"/>
              </a:lnSpc>
              <a:spcBef>
                <a:spcPts val="0"/>
              </a:spcBef>
              <a:spcAft>
                <a:spcPts val="0"/>
              </a:spcAft>
              <a:buSzPts val="1200"/>
              <a:buAutoNum type="alphaLcPeriod"/>
              <a:defRPr/>
            </a:lvl2pPr>
            <a:lvl3pPr lvl="2" algn="ctr">
              <a:lnSpc>
                <a:spcPct val="100000"/>
              </a:lnSpc>
              <a:spcBef>
                <a:spcPts val="0"/>
              </a:spcBef>
              <a:spcAft>
                <a:spcPts val="0"/>
              </a:spcAft>
              <a:buSzPts val="1200"/>
              <a:buAutoNum type="romanLcPeriod"/>
              <a:defRPr/>
            </a:lvl3pPr>
            <a:lvl4pPr lvl="3" algn="ctr">
              <a:lnSpc>
                <a:spcPct val="100000"/>
              </a:lnSpc>
              <a:spcBef>
                <a:spcPts val="0"/>
              </a:spcBef>
              <a:spcAft>
                <a:spcPts val="0"/>
              </a:spcAft>
              <a:buSzPts val="1200"/>
              <a:buAutoNum type="arabicPeriod"/>
              <a:defRPr/>
            </a:lvl4pPr>
            <a:lvl5pPr lvl="4" algn="ctr">
              <a:lnSpc>
                <a:spcPct val="100000"/>
              </a:lnSpc>
              <a:spcBef>
                <a:spcPts val="0"/>
              </a:spcBef>
              <a:spcAft>
                <a:spcPts val="0"/>
              </a:spcAft>
              <a:buSzPts val="1200"/>
              <a:buAutoNum type="alphaLcPeriod"/>
              <a:defRPr/>
            </a:lvl5pPr>
            <a:lvl6pPr lvl="5" algn="ctr">
              <a:lnSpc>
                <a:spcPct val="100000"/>
              </a:lnSpc>
              <a:spcBef>
                <a:spcPts val="0"/>
              </a:spcBef>
              <a:spcAft>
                <a:spcPts val="0"/>
              </a:spcAft>
              <a:buSzPts val="1200"/>
              <a:buAutoNum type="romanLcPeriod"/>
              <a:defRPr/>
            </a:lvl6pPr>
            <a:lvl7pPr lvl="6" algn="ctr">
              <a:lnSpc>
                <a:spcPct val="100000"/>
              </a:lnSpc>
              <a:spcBef>
                <a:spcPts val="0"/>
              </a:spcBef>
              <a:spcAft>
                <a:spcPts val="0"/>
              </a:spcAft>
              <a:buSzPts val="1200"/>
              <a:buAutoNum type="arabicPeriod"/>
              <a:defRPr/>
            </a:lvl7pPr>
            <a:lvl8pPr lvl="7" algn="ctr">
              <a:lnSpc>
                <a:spcPct val="100000"/>
              </a:lnSpc>
              <a:spcBef>
                <a:spcPts val="0"/>
              </a:spcBef>
              <a:spcAft>
                <a:spcPts val="0"/>
              </a:spcAft>
              <a:buSzPts val="1200"/>
              <a:buAutoNum type="alphaLcPeriod"/>
              <a:defRPr/>
            </a:lvl8pPr>
            <a:lvl9pPr lvl="8" algn="ctr">
              <a:lnSpc>
                <a:spcPct val="100000"/>
              </a:lnSpc>
              <a:spcBef>
                <a:spcPts val="0"/>
              </a:spcBef>
              <a:spcAft>
                <a:spcPts val="0"/>
              </a:spcAft>
              <a:buSzPts val="1200"/>
              <a:buAutoNum type="romanLcPeriod"/>
              <a:defRPr/>
            </a:lvl9pPr>
          </a:lstStyle>
          <a:p/>
        </p:txBody>
      </p:sp>
      <p:sp>
        <p:nvSpPr>
          <p:cNvPr id="265" name="Google Shape;265;p27"/>
          <p:cNvSpPr/>
          <p:nvPr/>
        </p:nvSpPr>
        <p:spPr>
          <a:xfrm rot="10800000">
            <a:off x="1910826" y="287304"/>
            <a:ext cx="1737981" cy="71225"/>
          </a:xfrm>
          <a:custGeom>
            <a:rect b="b" l="l" r="r" t="t"/>
            <a:pathLst>
              <a:path extrusionOk="0" h="3084" w="75221">
                <a:moveTo>
                  <a:pt x="75221" y="1542"/>
                </a:moveTo>
                <a:cubicBezTo>
                  <a:pt x="75221" y="2394"/>
                  <a:pt x="74531" y="3084"/>
                  <a:pt x="73679" y="3084"/>
                </a:cubicBezTo>
                <a:cubicBezTo>
                  <a:pt x="72826" y="3084"/>
                  <a:pt x="72136" y="2394"/>
                  <a:pt x="72136" y="1542"/>
                </a:cubicBezTo>
                <a:cubicBezTo>
                  <a:pt x="72136" y="691"/>
                  <a:pt x="72826" y="1"/>
                  <a:pt x="73679" y="1"/>
                </a:cubicBezTo>
                <a:cubicBezTo>
                  <a:pt x="74531" y="1"/>
                  <a:pt x="75221" y="691"/>
                  <a:pt x="75221" y="1542"/>
                </a:cubicBezTo>
                <a:close/>
                <a:moveTo>
                  <a:pt x="67012" y="111"/>
                </a:moveTo>
                <a:cubicBezTo>
                  <a:pt x="66220" y="111"/>
                  <a:pt x="65580" y="753"/>
                  <a:pt x="65580" y="1545"/>
                </a:cubicBezTo>
                <a:cubicBezTo>
                  <a:pt x="65580" y="2334"/>
                  <a:pt x="66220" y="2978"/>
                  <a:pt x="67012" y="2978"/>
                </a:cubicBezTo>
                <a:cubicBezTo>
                  <a:pt x="67802" y="2978"/>
                  <a:pt x="68445" y="2337"/>
                  <a:pt x="68445" y="1545"/>
                </a:cubicBezTo>
                <a:cubicBezTo>
                  <a:pt x="68445" y="753"/>
                  <a:pt x="67804" y="111"/>
                  <a:pt x="67012" y="111"/>
                </a:cubicBezTo>
                <a:close/>
                <a:moveTo>
                  <a:pt x="60345" y="220"/>
                </a:moveTo>
                <a:cubicBezTo>
                  <a:pt x="59616" y="220"/>
                  <a:pt x="59023" y="813"/>
                  <a:pt x="59023" y="1542"/>
                </a:cubicBezTo>
                <a:cubicBezTo>
                  <a:pt x="59023" y="2273"/>
                  <a:pt x="59616" y="2864"/>
                  <a:pt x="60345" y="2864"/>
                </a:cubicBezTo>
                <a:cubicBezTo>
                  <a:pt x="61076" y="2864"/>
                  <a:pt x="61667" y="2273"/>
                  <a:pt x="61667" y="1542"/>
                </a:cubicBezTo>
                <a:cubicBezTo>
                  <a:pt x="61667" y="813"/>
                  <a:pt x="61076" y="220"/>
                  <a:pt x="60345" y="220"/>
                </a:cubicBezTo>
                <a:close/>
                <a:moveTo>
                  <a:pt x="53676" y="329"/>
                </a:moveTo>
                <a:cubicBezTo>
                  <a:pt x="53007" y="329"/>
                  <a:pt x="52463" y="872"/>
                  <a:pt x="52463" y="1542"/>
                </a:cubicBezTo>
                <a:cubicBezTo>
                  <a:pt x="52463" y="2212"/>
                  <a:pt x="53007" y="2755"/>
                  <a:pt x="53676" y="2755"/>
                </a:cubicBezTo>
                <a:cubicBezTo>
                  <a:pt x="54346" y="2755"/>
                  <a:pt x="54889" y="2213"/>
                  <a:pt x="54889" y="1542"/>
                </a:cubicBezTo>
                <a:cubicBezTo>
                  <a:pt x="54889" y="872"/>
                  <a:pt x="54346" y="329"/>
                  <a:pt x="53676" y="329"/>
                </a:cubicBezTo>
                <a:close/>
                <a:moveTo>
                  <a:pt x="47009" y="441"/>
                </a:moveTo>
                <a:cubicBezTo>
                  <a:pt x="46402" y="441"/>
                  <a:pt x="45905" y="935"/>
                  <a:pt x="45905" y="1542"/>
                </a:cubicBezTo>
                <a:cubicBezTo>
                  <a:pt x="45905" y="2151"/>
                  <a:pt x="46399" y="2645"/>
                  <a:pt x="47009" y="2645"/>
                </a:cubicBezTo>
                <a:cubicBezTo>
                  <a:pt x="47618" y="2645"/>
                  <a:pt x="48112" y="2151"/>
                  <a:pt x="48112" y="1542"/>
                </a:cubicBezTo>
                <a:cubicBezTo>
                  <a:pt x="48113" y="935"/>
                  <a:pt x="47619" y="441"/>
                  <a:pt x="47009" y="441"/>
                </a:cubicBezTo>
                <a:close/>
                <a:moveTo>
                  <a:pt x="40344" y="550"/>
                </a:moveTo>
                <a:cubicBezTo>
                  <a:pt x="39794" y="550"/>
                  <a:pt x="39350" y="995"/>
                  <a:pt x="39350" y="1542"/>
                </a:cubicBezTo>
                <a:cubicBezTo>
                  <a:pt x="39350" y="2091"/>
                  <a:pt x="39794" y="2536"/>
                  <a:pt x="40344" y="2536"/>
                </a:cubicBezTo>
                <a:cubicBezTo>
                  <a:pt x="40891" y="2536"/>
                  <a:pt x="41336" y="2091"/>
                  <a:pt x="41336" y="1542"/>
                </a:cubicBezTo>
                <a:cubicBezTo>
                  <a:pt x="41336" y="995"/>
                  <a:pt x="40891" y="550"/>
                  <a:pt x="40344" y="550"/>
                </a:cubicBezTo>
                <a:close/>
                <a:moveTo>
                  <a:pt x="33675" y="659"/>
                </a:moveTo>
                <a:cubicBezTo>
                  <a:pt x="33185" y="659"/>
                  <a:pt x="32790" y="1054"/>
                  <a:pt x="32790" y="1542"/>
                </a:cubicBezTo>
                <a:cubicBezTo>
                  <a:pt x="32790" y="2030"/>
                  <a:pt x="33185" y="2427"/>
                  <a:pt x="33675" y="2427"/>
                </a:cubicBezTo>
                <a:cubicBezTo>
                  <a:pt x="34163" y="2427"/>
                  <a:pt x="34558" y="2030"/>
                  <a:pt x="34558" y="1542"/>
                </a:cubicBezTo>
                <a:cubicBezTo>
                  <a:pt x="34558" y="1054"/>
                  <a:pt x="34163" y="659"/>
                  <a:pt x="33675" y="659"/>
                </a:cubicBezTo>
                <a:close/>
                <a:moveTo>
                  <a:pt x="27008" y="769"/>
                </a:moveTo>
                <a:cubicBezTo>
                  <a:pt x="26579" y="769"/>
                  <a:pt x="26233" y="1117"/>
                  <a:pt x="26233" y="1542"/>
                </a:cubicBezTo>
                <a:cubicBezTo>
                  <a:pt x="26233" y="1971"/>
                  <a:pt x="26581" y="2317"/>
                  <a:pt x="27008" y="2317"/>
                </a:cubicBezTo>
                <a:cubicBezTo>
                  <a:pt x="27436" y="2317"/>
                  <a:pt x="27781" y="1969"/>
                  <a:pt x="27781" y="1542"/>
                </a:cubicBezTo>
                <a:cubicBezTo>
                  <a:pt x="27781" y="1117"/>
                  <a:pt x="27435" y="769"/>
                  <a:pt x="27008" y="769"/>
                </a:cubicBezTo>
                <a:close/>
                <a:moveTo>
                  <a:pt x="20341" y="878"/>
                </a:moveTo>
                <a:cubicBezTo>
                  <a:pt x="19975" y="878"/>
                  <a:pt x="19677" y="1176"/>
                  <a:pt x="19677" y="1542"/>
                </a:cubicBezTo>
                <a:cubicBezTo>
                  <a:pt x="19677" y="1910"/>
                  <a:pt x="19975" y="2208"/>
                  <a:pt x="20341" y="2208"/>
                </a:cubicBezTo>
                <a:cubicBezTo>
                  <a:pt x="20708" y="2208"/>
                  <a:pt x="21006" y="1910"/>
                  <a:pt x="21006" y="1542"/>
                </a:cubicBezTo>
                <a:cubicBezTo>
                  <a:pt x="21006" y="1176"/>
                  <a:pt x="20708" y="878"/>
                  <a:pt x="20341" y="878"/>
                </a:cubicBezTo>
                <a:close/>
                <a:moveTo>
                  <a:pt x="13672" y="989"/>
                </a:moveTo>
                <a:cubicBezTo>
                  <a:pt x="13365" y="989"/>
                  <a:pt x="13117" y="1237"/>
                  <a:pt x="13117" y="1545"/>
                </a:cubicBezTo>
                <a:cubicBezTo>
                  <a:pt x="13117" y="1852"/>
                  <a:pt x="13365" y="2100"/>
                  <a:pt x="13672" y="2100"/>
                </a:cubicBezTo>
                <a:cubicBezTo>
                  <a:pt x="13979" y="2100"/>
                  <a:pt x="14228" y="1852"/>
                  <a:pt x="14228" y="1545"/>
                </a:cubicBezTo>
                <a:cubicBezTo>
                  <a:pt x="14228" y="1236"/>
                  <a:pt x="13979" y="989"/>
                  <a:pt x="13672" y="989"/>
                </a:cubicBezTo>
                <a:close/>
                <a:moveTo>
                  <a:pt x="7005" y="1098"/>
                </a:moveTo>
                <a:cubicBezTo>
                  <a:pt x="6758" y="1098"/>
                  <a:pt x="6560" y="1298"/>
                  <a:pt x="6560" y="1542"/>
                </a:cubicBezTo>
                <a:cubicBezTo>
                  <a:pt x="6560" y="1789"/>
                  <a:pt x="6759" y="1988"/>
                  <a:pt x="7005" y="1988"/>
                </a:cubicBezTo>
                <a:cubicBezTo>
                  <a:pt x="7252" y="1988"/>
                  <a:pt x="7449" y="1788"/>
                  <a:pt x="7449" y="1542"/>
                </a:cubicBezTo>
                <a:cubicBezTo>
                  <a:pt x="7449" y="1298"/>
                  <a:pt x="7250" y="1098"/>
                  <a:pt x="7005" y="1098"/>
                </a:cubicBezTo>
                <a:close/>
                <a:moveTo>
                  <a:pt x="336" y="1207"/>
                </a:moveTo>
                <a:cubicBezTo>
                  <a:pt x="152" y="1207"/>
                  <a:pt x="1" y="1358"/>
                  <a:pt x="1" y="1542"/>
                </a:cubicBezTo>
                <a:cubicBezTo>
                  <a:pt x="1" y="1728"/>
                  <a:pt x="152" y="1879"/>
                  <a:pt x="336" y="1879"/>
                </a:cubicBezTo>
                <a:cubicBezTo>
                  <a:pt x="522" y="1879"/>
                  <a:pt x="673" y="1728"/>
                  <a:pt x="673" y="1542"/>
                </a:cubicBezTo>
                <a:cubicBezTo>
                  <a:pt x="673" y="1358"/>
                  <a:pt x="524" y="1207"/>
                  <a:pt x="336" y="1207"/>
                </a:cubicBezTo>
                <a:close/>
              </a:path>
            </a:pathLst>
          </a:custGeom>
          <a:gradFill>
            <a:gsLst>
              <a:gs pos="0">
                <a:schemeClr val="accent2"/>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 name="Google Shape;266;p27"/>
          <p:cNvSpPr/>
          <p:nvPr/>
        </p:nvSpPr>
        <p:spPr>
          <a:xfrm flipH="1">
            <a:off x="5188386" y="521616"/>
            <a:ext cx="872187" cy="35751"/>
          </a:xfrm>
          <a:custGeom>
            <a:rect b="b" l="l" r="r" t="t"/>
            <a:pathLst>
              <a:path extrusionOk="0" h="3084" w="75221">
                <a:moveTo>
                  <a:pt x="75221" y="1542"/>
                </a:moveTo>
                <a:cubicBezTo>
                  <a:pt x="75221" y="2394"/>
                  <a:pt x="74531" y="3084"/>
                  <a:pt x="73679" y="3084"/>
                </a:cubicBezTo>
                <a:cubicBezTo>
                  <a:pt x="72826" y="3084"/>
                  <a:pt x="72136" y="2394"/>
                  <a:pt x="72136" y="1542"/>
                </a:cubicBezTo>
                <a:cubicBezTo>
                  <a:pt x="72136" y="691"/>
                  <a:pt x="72826" y="1"/>
                  <a:pt x="73679" y="1"/>
                </a:cubicBezTo>
                <a:cubicBezTo>
                  <a:pt x="74531" y="1"/>
                  <a:pt x="75221" y="691"/>
                  <a:pt x="75221" y="1542"/>
                </a:cubicBezTo>
                <a:close/>
                <a:moveTo>
                  <a:pt x="67012" y="111"/>
                </a:moveTo>
                <a:cubicBezTo>
                  <a:pt x="66220" y="111"/>
                  <a:pt x="65580" y="753"/>
                  <a:pt x="65580" y="1545"/>
                </a:cubicBezTo>
                <a:cubicBezTo>
                  <a:pt x="65580" y="2334"/>
                  <a:pt x="66220" y="2978"/>
                  <a:pt x="67012" y="2978"/>
                </a:cubicBezTo>
                <a:cubicBezTo>
                  <a:pt x="67802" y="2978"/>
                  <a:pt x="68445" y="2337"/>
                  <a:pt x="68445" y="1545"/>
                </a:cubicBezTo>
                <a:cubicBezTo>
                  <a:pt x="68445" y="753"/>
                  <a:pt x="67804" y="111"/>
                  <a:pt x="67012" y="111"/>
                </a:cubicBezTo>
                <a:close/>
                <a:moveTo>
                  <a:pt x="60345" y="220"/>
                </a:moveTo>
                <a:cubicBezTo>
                  <a:pt x="59616" y="220"/>
                  <a:pt x="59023" y="813"/>
                  <a:pt x="59023" y="1542"/>
                </a:cubicBezTo>
                <a:cubicBezTo>
                  <a:pt x="59023" y="2273"/>
                  <a:pt x="59616" y="2864"/>
                  <a:pt x="60345" y="2864"/>
                </a:cubicBezTo>
                <a:cubicBezTo>
                  <a:pt x="61076" y="2864"/>
                  <a:pt x="61667" y="2273"/>
                  <a:pt x="61667" y="1542"/>
                </a:cubicBezTo>
                <a:cubicBezTo>
                  <a:pt x="61667" y="813"/>
                  <a:pt x="61076" y="220"/>
                  <a:pt x="60345" y="220"/>
                </a:cubicBezTo>
                <a:close/>
                <a:moveTo>
                  <a:pt x="53676" y="329"/>
                </a:moveTo>
                <a:cubicBezTo>
                  <a:pt x="53007" y="329"/>
                  <a:pt x="52463" y="872"/>
                  <a:pt x="52463" y="1542"/>
                </a:cubicBezTo>
                <a:cubicBezTo>
                  <a:pt x="52463" y="2212"/>
                  <a:pt x="53007" y="2755"/>
                  <a:pt x="53676" y="2755"/>
                </a:cubicBezTo>
                <a:cubicBezTo>
                  <a:pt x="54346" y="2755"/>
                  <a:pt x="54889" y="2213"/>
                  <a:pt x="54889" y="1542"/>
                </a:cubicBezTo>
                <a:cubicBezTo>
                  <a:pt x="54889" y="872"/>
                  <a:pt x="54346" y="329"/>
                  <a:pt x="53676" y="329"/>
                </a:cubicBezTo>
                <a:close/>
                <a:moveTo>
                  <a:pt x="47009" y="441"/>
                </a:moveTo>
                <a:cubicBezTo>
                  <a:pt x="46402" y="441"/>
                  <a:pt x="45905" y="935"/>
                  <a:pt x="45905" y="1542"/>
                </a:cubicBezTo>
                <a:cubicBezTo>
                  <a:pt x="45905" y="2151"/>
                  <a:pt x="46399" y="2645"/>
                  <a:pt x="47009" y="2645"/>
                </a:cubicBezTo>
                <a:cubicBezTo>
                  <a:pt x="47618" y="2645"/>
                  <a:pt x="48112" y="2151"/>
                  <a:pt x="48112" y="1542"/>
                </a:cubicBezTo>
                <a:cubicBezTo>
                  <a:pt x="48113" y="935"/>
                  <a:pt x="47619" y="441"/>
                  <a:pt x="47009" y="441"/>
                </a:cubicBezTo>
                <a:close/>
                <a:moveTo>
                  <a:pt x="40344" y="550"/>
                </a:moveTo>
                <a:cubicBezTo>
                  <a:pt x="39794" y="550"/>
                  <a:pt x="39350" y="995"/>
                  <a:pt x="39350" y="1542"/>
                </a:cubicBezTo>
                <a:cubicBezTo>
                  <a:pt x="39350" y="2091"/>
                  <a:pt x="39794" y="2536"/>
                  <a:pt x="40344" y="2536"/>
                </a:cubicBezTo>
                <a:cubicBezTo>
                  <a:pt x="40891" y="2536"/>
                  <a:pt x="41336" y="2091"/>
                  <a:pt x="41336" y="1542"/>
                </a:cubicBezTo>
                <a:cubicBezTo>
                  <a:pt x="41336" y="995"/>
                  <a:pt x="40891" y="550"/>
                  <a:pt x="40344" y="550"/>
                </a:cubicBezTo>
                <a:close/>
                <a:moveTo>
                  <a:pt x="33675" y="659"/>
                </a:moveTo>
                <a:cubicBezTo>
                  <a:pt x="33185" y="659"/>
                  <a:pt x="32790" y="1054"/>
                  <a:pt x="32790" y="1542"/>
                </a:cubicBezTo>
                <a:cubicBezTo>
                  <a:pt x="32790" y="2030"/>
                  <a:pt x="33185" y="2427"/>
                  <a:pt x="33675" y="2427"/>
                </a:cubicBezTo>
                <a:cubicBezTo>
                  <a:pt x="34163" y="2427"/>
                  <a:pt x="34558" y="2030"/>
                  <a:pt x="34558" y="1542"/>
                </a:cubicBezTo>
                <a:cubicBezTo>
                  <a:pt x="34558" y="1054"/>
                  <a:pt x="34163" y="659"/>
                  <a:pt x="33675" y="659"/>
                </a:cubicBezTo>
                <a:close/>
                <a:moveTo>
                  <a:pt x="27008" y="769"/>
                </a:moveTo>
                <a:cubicBezTo>
                  <a:pt x="26579" y="769"/>
                  <a:pt x="26233" y="1117"/>
                  <a:pt x="26233" y="1542"/>
                </a:cubicBezTo>
                <a:cubicBezTo>
                  <a:pt x="26233" y="1971"/>
                  <a:pt x="26581" y="2317"/>
                  <a:pt x="27008" y="2317"/>
                </a:cubicBezTo>
                <a:cubicBezTo>
                  <a:pt x="27436" y="2317"/>
                  <a:pt x="27781" y="1969"/>
                  <a:pt x="27781" y="1542"/>
                </a:cubicBezTo>
                <a:cubicBezTo>
                  <a:pt x="27781" y="1117"/>
                  <a:pt x="27435" y="769"/>
                  <a:pt x="27008" y="769"/>
                </a:cubicBezTo>
                <a:close/>
                <a:moveTo>
                  <a:pt x="20341" y="878"/>
                </a:moveTo>
                <a:cubicBezTo>
                  <a:pt x="19975" y="878"/>
                  <a:pt x="19677" y="1176"/>
                  <a:pt x="19677" y="1542"/>
                </a:cubicBezTo>
                <a:cubicBezTo>
                  <a:pt x="19677" y="1910"/>
                  <a:pt x="19975" y="2208"/>
                  <a:pt x="20341" y="2208"/>
                </a:cubicBezTo>
                <a:cubicBezTo>
                  <a:pt x="20708" y="2208"/>
                  <a:pt x="21006" y="1910"/>
                  <a:pt x="21006" y="1542"/>
                </a:cubicBezTo>
                <a:cubicBezTo>
                  <a:pt x="21006" y="1176"/>
                  <a:pt x="20708" y="878"/>
                  <a:pt x="20341" y="878"/>
                </a:cubicBezTo>
                <a:close/>
                <a:moveTo>
                  <a:pt x="13672" y="989"/>
                </a:moveTo>
                <a:cubicBezTo>
                  <a:pt x="13365" y="989"/>
                  <a:pt x="13117" y="1237"/>
                  <a:pt x="13117" y="1545"/>
                </a:cubicBezTo>
                <a:cubicBezTo>
                  <a:pt x="13117" y="1852"/>
                  <a:pt x="13365" y="2100"/>
                  <a:pt x="13672" y="2100"/>
                </a:cubicBezTo>
                <a:cubicBezTo>
                  <a:pt x="13979" y="2100"/>
                  <a:pt x="14228" y="1852"/>
                  <a:pt x="14228" y="1545"/>
                </a:cubicBezTo>
                <a:cubicBezTo>
                  <a:pt x="14228" y="1236"/>
                  <a:pt x="13979" y="989"/>
                  <a:pt x="13672" y="989"/>
                </a:cubicBezTo>
                <a:close/>
                <a:moveTo>
                  <a:pt x="7005" y="1098"/>
                </a:moveTo>
                <a:cubicBezTo>
                  <a:pt x="6758" y="1098"/>
                  <a:pt x="6560" y="1298"/>
                  <a:pt x="6560" y="1542"/>
                </a:cubicBezTo>
                <a:cubicBezTo>
                  <a:pt x="6560" y="1789"/>
                  <a:pt x="6759" y="1988"/>
                  <a:pt x="7005" y="1988"/>
                </a:cubicBezTo>
                <a:cubicBezTo>
                  <a:pt x="7252" y="1988"/>
                  <a:pt x="7449" y="1788"/>
                  <a:pt x="7449" y="1542"/>
                </a:cubicBezTo>
                <a:cubicBezTo>
                  <a:pt x="7449" y="1298"/>
                  <a:pt x="7250" y="1098"/>
                  <a:pt x="7005" y="1098"/>
                </a:cubicBezTo>
                <a:close/>
                <a:moveTo>
                  <a:pt x="336" y="1207"/>
                </a:moveTo>
                <a:cubicBezTo>
                  <a:pt x="152" y="1207"/>
                  <a:pt x="1" y="1358"/>
                  <a:pt x="1" y="1542"/>
                </a:cubicBezTo>
                <a:cubicBezTo>
                  <a:pt x="1" y="1728"/>
                  <a:pt x="152" y="1879"/>
                  <a:pt x="336" y="1879"/>
                </a:cubicBezTo>
                <a:cubicBezTo>
                  <a:pt x="522" y="1879"/>
                  <a:pt x="673" y="1728"/>
                  <a:pt x="673" y="1542"/>
                </a:cubicBezTo>
                <a:cubicBezTo>
                  <a:pt x="673" y="1358"/>
                  <a:pt x="524" y="1207"/>
                  <a:pt x="336" y="1207"/>
                </a:cubicBezTo>
                <a:close/>
              </a:path>
            </a:pathLst>
          </a:custGeom>
          <a:gradFill>
            <a:gsLst>
              <a:gs pos="0">
                <a:schemeClr val="accent2"/>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4_1_1">
    <p:spTree>
      <p:nvGrpSpPr>
        <p:cNvPr id="267" name="Shape 267"/>
        <p:cNvGrpSpPr/>
        <p:nvPr/>
      </p:nvGrpSpPr>
      <p:grpSpPr>
        <a:xfrm>
          <a:off x="0" y="0"/>
          <a:ext cx="0" cy="0"/>
          <a:chOff x="0" y="0"/>
          <a:chExt cx="0" cy="0"/>
        </a:xfrm>
      </p:grpSpPr>
      <p:sp>
        <p:nvSpPr>
          <p:cNvPr id="268" name="Google Shape;268;p28"/>
          <p:cNvSpPr txBox="1"/>
          <p:nvPr>
            <p:ph type="title"/>
          </p:nvPr>
        </p:nvSpPr>
        <p:spPr>
          <a:xfrm>
            <a:off x="3096750" y="2459313"/>
            <a:ext cx="2950500" cy="1168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p:txBody>
      </p:sp>
      <p:sp>
        <p:nvSpPr>
          <p:cNvPr id="269" name="Google Shape;269;p28"/>
          <p:cNvSpPr txBox="1"/>
          <p:nvPr>
            <p:ph idx="1" type="subTitle"/>
          </p:nvPr>
        </p:nvSpPr>
        <p:spPr>
          <a:xfrm>
            <a:off x="3096750" y="3574700"/>
            <a:ext cx="2950500" cy="10143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grpSp>
        <p:nvGrpSpPr>
          <p:cNvPr id="270" name="Google Shape;270;p28"/>
          <p:cNvGrpSpPr/>
          <p:nvPr/>
        </p:nvGrpSpPr>
        <p:grpSpPr>
          <a:xfrm rot="9900040">
            <a:off x="-1095044" y="-2721831"/>
            <a:ext cx="5651096" cy="5505787"/>
            <a:chOff x="1746374" y="2829824"/>
            <a:chExt cx="5651265" cy="5505952"/>
          </a:xfrm>
        </p:grpSpPr>
        <p:sp>
          <p:nvSpPr>
            <p:cNvPr id="271" name="Google Shape;271;p28"/>
            <p:cNvSpPr/>
            <p:nvPr/>
          </p:nvSpPr>
          <p:spPr>
            <a:xfrm flipH="1" rot="-188888">
              <a:off x="2342593" y="4693354"/>
              <a:ext cx="4101902" cy="1432887"/>
            </a:xfrm>
            <a:custGeom>
              <a:rect b="b" l="l" r="r" t="t"/>
              <a:pathLst>
                <a:path extrusionOk="0" h="32858" w="94057">
                  <a:moveTo>
                    <a:pt x="94055" y="7333"/>
                  </a:moveTo>
                  <a:cubicBezTo>
                    <a:pt x="94055" y="7333"/>
                    <a:pt x="86997" y="0"/>
                    <a:pt x="72110" y="0"/>
                  </a:cubicBezTo>
                  <a:cubicBezTo>
                    <a:pt x="51815" y="0"/>
                    <a:pt x="41853" y="23807"/>
                    <a:pt x="22781" y="27321"/>
                  </a:cubicBezTo>
                  <a:cubicBezTo>
                    <a:pt x="8222" y="30003"/>
                    <a:pt x="1" y="22716"/>
                    <a:pt x="1" y="22716"/>
                  </a:cubicBezTo>
                  <a:cubicBezTo>
                    <a:pt x="1" y="22716"/>
                    <a:pt x="8817" y="32858"/>
                    <a:pt x="24728" y="30503"/>
                  </a:cubicBezTo>
                  <a:cubicBezTo>
                    <a:pt x="45648" y="27402"/>
                    <a:pt x="68843" y="1245"/>
                    <a:pt x="94057" y="9169"/>
                  </a:cubicBezTo>
                  <a:close/>
                </a:path>
              </a:pathLst>
            </a:custGeom>
            <a:gradFill>
              <a:gsLst>
                <a:gs pos="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 name="Google Shape;272;p28"/>
            <p:cNvSpPr/>
            <p:nvPr/>
          </p:nvSpPr>
          <p:spPr>
            <a:xfrm flipH="1" rot="-188888">
              <a:off x="2332431" y="4757735"/>
              <a:ext cx="4101902" cy="1450941"/>
            </a:xfrm>
            <a:custGeom>
              <a:rect b="b" l="l" r="r" t="t"/>
              <a:pathLst>
                <a:path extrusionOk="0" h="33272" w="94057">
                  <a:moveTo>
                    <a:pt x="1" y="9949"/>
                  </a:moveTo>
                  <a:lnTo>
                    <a:pt x="1" y="21015"/>
                  </a:lnTo>
                  <a:cubicBezTo>
                    <a:pt x="1263" y="22200"/>
                    <a:pt x="2623" y="23293"/>
                    <a:pt x="4098" y="24284"/>
                  </a:cubicBezTo>
                  <a:cubicBezTo>
                    <a:pt x="22040" y="33271"/>
                    <a:pt x="40794" y="28087"/>
                    <a:pt x="50458" y="23482"/>
                  </a:cubicBezTo>
                  <a:cubicBezTo>
                    <a:pt x="62138" y="17916"/>
                    <a:pt x="70281" y="8923"/>
                    <a:pt x="79987" y="8923"/>
                  </a:cubicBezTo>
                  <a:cubicBezTo>
                    <a:pt x="89695" y="8923"/>
                    <a:pt x="94057" y="14845"/>
                    <a:pt x="94057" y="14845"/>
                  </a:cubicBezTo>
                  <a:lnTo>
                    <a:pt x="94057" y="5414"/>
                  </a:lnTo>
                  <a:cubicBezTo>
                    <a:pt x="94057" y="5414"/>
                    <a:pt x="79825" y="1"/>
                    <a:pt x="66335" y="5016"/>
                  </a:cubicBezTo>
                  <a:cubicBezTo>
                    <a:pt x="52845" y="10033"/>
                    <a:pt x="39016" y="20659"/>
                    <a:pt x="30157" y="21316"/>
                  </a:cubicBezTo>
                  <a:cubicBezTo>
                    <a:pt x="30157" y="21316"/>
                    <a:pt x="13062" y="27040"/>
                    <a:pt x="1" y="9949"/>
                  </a:cubicBezTo>
                  <a:close/>
                </a:path>
              </a:pathLst>
            </a:custGeom>
            <a:gradFill>
              <a:gsLst>
                <a:gs pos="0">
                  <a:schemeClr val="accent1"/>
                </a:gs>
                <a:gs pos="100000">
                  <a:schemeClr val="accent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73" name="Google Shape;273;p28"/>
            <p:cNvGrpSpPr/>
            <p:nvPr/>
          </p:nvGrpSpPr>
          <p:grpSpPr>
            <a:xfrm rot="-2093533">
              <a:off x="2422206" y="3725739"/>
              <a:ext cx="4299600" cy="3714121"/>
              <a:chOff x="-29247" y="2469214"/>
              <a:chExt cx="6218762" cy="5371949"/>
            </a:xfrm>
          </p:grpSpPr>
          <p:sp>
            <p:nvSpPr>
              <p:cNvPr id="274" name="Google Shape;274;p28"/>
              <p:cNvSpPr/>
              <p:nvPr/>
            </p:nvSpPr>
            <p:spPr>
              <a:xfrm flipH="1" rot="3713699">
                <a:off x="470898" y="3202861"/>
                <a:ext cx="2413944" cy="2236525"/>
              </a:xfrm>
              <a:custGeom>
                <a:rect b="b" l="l" r="r" t="t"/>
                <a:pathLst>
                  <a:path extrusionOk="0" h="25246" w="30158">
                    <a:moveTo>
                      <a:pt x="1" y="1"/>
                    </a:moveTo>
                    <a:lnTo>
                      <a:pt x="1" y="8153"/>
                    </a:lnTo>
                    <a:cubicBezTo>
                      <a:pt x="13062" y="25245"/>
                      <a:pt x="30157" y="19520"/>
                      <a:pt x="30157" y="19520"/>
                    </a:cubicBezTo>
                    <a:cubicBezTo>
                      <a:pt x="19464" y="20316"/>
                      <a:pt x="8936" y="15957"/>
                      <a:pt x="1" y="1"/>
                    </a:cubicBezTo>
                    <a:close/>
                  </a:path>
                </a:pathLst>
              </a:custGeom>
              <a:gradFill>
                <a:gsLst>
                  <a:gs pos="0">
                    <a:schemeClr val="accent1"/>
                  </a:gs>
                  <a:gs pos="100000">
                    <a:schemeClr val="accent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75" name="Google Shape;275;p28"/>
              <p:cNvGrpSpPr/>
              <p:nvPr/>
            </p:nvGrpSpPr>
            <p:grpSpPr>
              <a:xfrm rot="10800000">
                <a:off x="-29247" y="2469214"/>
                <a:ext cx="6218762" cy="5371949"/>
                <a:chOff x="7043621" y="-674326"/>
                <a:chExt cx="2474046" cy="2137154"/>
              </a:xfrm>
            </p:grpSpPr>
            <p:sp>
              <p:nvSpPr>
                <p:cNvPr id="276" name="Google Shape;276;p28"/>
                <p:cNvSpPr/>
                <p:nvPr/>
              </p:nvSpPr>
              <p:spPr>
                <a:xfrm rot="-8594115">
                  <a:off x="7082773" y="18932"/>
                  <a:ext cx="1769159" cy="708568"/>
                </a:xfrm>
                <a:custGeom>
                  <a:rect b="b" l="l" r="r" t="t"/>
                  <a:pathLst>
                    <a:path extrusionOk="0" h="15861" w="49568">
                      <a:moveTo>
                        <a:pt x="1" y="12860"/>
                      </a:moveTo>
                      <a:cubicBezTo>
                        <a:pt x="3450" y="14384"/>
                        <a:pt x="8617" y="15860"/>
                        <a:pt x="15549" y="15341"/>
                      </a:cubicBezTo>
                      <a:cubicBezTo>
                        <a:pt x="24324" y="14685"/>
                        <a:pt x="30139" y="8350"/>
                        <a:pt x="36662" y="6241"/>
                      </a:cubicBezTo>
                      <a:cubicBezTo>
                        <a:pt x="45301" y="3447"/>
                        <a:pt x="49568" y="4439"/>
                        <a:pt x="49568" y="4439"/>
                      </a:cubicBezTo>
                      <a:cubicBezTo>
                        <a:pt x="46246" y="2588"/>
                        <a:pt x="40370" y="1"/>
                        <a:pt x="34193" y="538"/>
                      </a:cubicBezTo>
                      <a:cubicBezTo>
                        <a:pt x="23130" y="1503"/>
                        <a:pt x="13586" y="9524"/>
                        <a:pt x="1" y="12860"/>
                      </a:cubicBezTo>
                      <a:close/>
                    </a:path>
                  </a:pathLst>
                </a:custGeom>
                <a:gradFill>
                  <a:gsLst>
                    <a:gs pos="0">
                      <a:schemeClr val="dk1"/>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 name="Google Shape;277;p28"/>
                <p:cNvSpPr/>
                <p:nvPr/>
              </p:nvSpPr>
              <p:spPr>
                <a:xfrm rot="-8671978">
                  <a:off x="7063963" y="22691"/>
                  <a:ext cx="2372358" cy="828763"/>
                </a:xfrm>
                <a:custGeom>
                  <a:rect b="b" l="l" r="r" t="t"/>
                  <a:pathLst>
                    <a:path extrusionOk="0" h="32858" w="94057">
                      <a:moveTo>
                        <a:pt x="94055" y="7333"/>
                      </a:moveTo>
                      <a:cubicBezTo>
                        <a:pt x="94055" y="7333"/>
                        <a:pt x="86997" y="0"/>
                        <a:pt x="72110" y="0"/>
                      </a:cubicBezTo>
                      <a:cubicBezTo>
                        <a:pt x="51815" y="0"/>
                        <a:pt x="41853" y="23807"/>
                        <a:pt x="22781" y="27321"/>
                      </a:cubicBezTo>
                      <a:cubicBezTo>
                        <a:pt x="8222" y="30003"/>
                        <a:pt x="1" y="22716"/>
                        <a:pt x="1" y="22716"/>
                      </a:cubicBezTo>
                      <a:cubicBezTo>
                        <a:pt x="1" y="22716"/>
                        <a:pt x="8817" y="32858"/>
                        <a:pt x="24728" y="30503"/>
                      </a:cubicBezTo>
                      <a:cubicBezTo>
                        <a:pt x="45648" y="27402"/>
                        <a:pt x="68843" y="1245"/>
                        <a:pt x="94057" y="9169"/>
                      </a:cubicBezTo>
                      <a:close/>
                    </a:path>
                  </a:pathLst>
                </a:custGeom>
                <a:gradFill>
                  <a:gsLst>
                    <a:gs pos="0">
                      <a:schemeClr val="dk2"/>
                    </a:gs>
                    <a:gs pos="100000">
                      <a:schemeClr val="lt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 name="Google Shape;278;p28"/>
                <p:cNvSpPr/>
                <p:nvPr/>
              </p:nvSpPr>
              <p:spPr>
                <a:xfrm rot="-8671978">
                  <a:off x="7121937" y="-63922"/>
                  <a:ext cx="2372358" cy="839205"/>
                </a:xfrm>
                <a:custGeom>
                  <a:rect b="b" l="l" r="r" t="t"/>
                  <a:pathLst>
                    <a:path extrusionOk="0" h="33272" w="94057">
                      <a:moveTo>
                        <a:pt x="1" y="9949"/>
                      </a:moveTo>
                      <a:lnTo>
                        <a:pt x="1" y="21015"/>
                      </a:lnTo>
                      <a:cubicBezTo>
                        <a:pt x="1263" y="22200"/>
                        <a:pt x="2623" y="23293"/>
                        <a:pt x="4098" y="24284"/>
                      </a:cubicBezTo>
                      <a:cubicBezTo>
                        <a:pt x="22040" y="33271"/>
                        <a:pt x="40794" y="28087"/>
                        <a:pt x="50458" y="23482"/>
                      </a:cubicBezTo>
                      <a:cubicBezTo>
                        <a:pt x="62138" y="17916"/>
                        <a:pt x="70281" y="8923"/>
                        <a:pt x="79987" y="8923"/>
                      </a:cubicBezTo>
                      <a:cubicBezTo>
                        <a:pt x="89695" y="8923"/>
                        <a:pt x="94057" y="14845"/>
                        <a:pt x="94057" y="14845"/>
                      </a:cubicBezTo>
                      <a:lnTo>
                        <a:pt x="94057" y="5414"/>
                      </a:lnTo>
                      <a:cubicBezTo>
                        <a:pt x="94057" y="5414"/>
                        <a:pt x="79825" y="1"/>
                        <a:pt x="66335" y="5016"/>
                      </a:cubicBezTo>
                      <a:cubicBezTo>
                        <a:pt x="52845" y="10033"/>
                        <a:pt x="39016" y="20659"/>
                        <a:pt x="30157" y="21316"/>
                      </a:cubicBezTo>
                      <a:cubicBezTo>
                        <a:pt x="30157" y="21316"/>
                        <a:pt x="13062" y="27040"/>
                        <a:pt x="1" y="9949"/>
                      </a:cubicBezTo>
                      <a:close/>
                    </a:path>
                  </a:pathLst>
                </a:custGeom>
                <a:gradFill>
                  <a:gsLst>
                    <a:gs pos="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sp>
        <p:nvSpPr>
          <p:cNvPr id="279" name="Google Shape;279;p28"/>
          <p:cNvSpPr/>
          <p:nvPr/>
        </p:nvSpPr>
        <p:spPr>
          <a:xfrm>
            <a:off x="7643108" y="286758"/>
            <a:ext cx="1200527" cy="49198"/>
          </a:xfrm>
          <a:custGeom>
            <a:rect b="b" l="l" r="r" t="t"/>
            <a:pathLst>
              <a:path extrusionOk="0" h="3084" w="75221">
                <a:moveTo>
                  <a:pt x="75221" y="1542"/>
                </a:moveTo>
                <a:cubicBezTo>
                  <a:pt x="75221" y="2394"/>
                  <a:pt x="74531" y="3084"/>
                  <a:pt x="73679" y="3084"/>
                </a:cubicBezTo>
                <a:cubicBezTo>
                  <a:pt x="72826" y="3084"/>
                  <a:pt x="72136" y="2394"/>
                  <a:pt x="72136" y="1542"/>
                </a:cubicBezTo>
                <a:cubicBezTo>
                  <a:pt x="72136" y="691"/>
                  <a:pt x="72826" y="1"/>
                  <a:pt x="73679" y="1"/>
                </a:cubicBezTo>
                <a:cubicBezTo>
                  <a:pt x="74531" y="1"/>
                  <a:pt x="75221" y="691"/>
                  <a:pt x="75221" y="1542"/>
                </a:cubicBezTo>
                <a:close/>
                <a:moveTo>
                  <a:pt x="67012" y="111"/>
                </a:moveTo>
                <a:cubicBezTo>
                  <a:pt x="66220" y="111"/>
                  <a:pt x="65580" y="753"/>
                  <a:pt x="65580" y="1545"/>
                </a:cubicBezTo>
                <a:cubicBezTo>
                  <a:pt x="65580" y="2334"/>
                  <a:pt x="66220" y="2978"/>
                  <a:pt x="67012" y="2978"/>
                </a:cubicBezTo>
                <a:cubicBezTo>
                  <a:pt x="67802" y="2978"/>
                  <a:pt x="68445" y="2337"/>
                  <a:pt x="68445" y="1545"/>
                </a:cubicBezTo>
                <a:cubicBezTo>
                  <a:pt x="68445" y="753"/>
                  <a:pt x="67804" y="111"/>
                  <a:pt x="67012" y="111"/>
                </a:cubicBezTo>
                <a:close/>
                <a:moveTo>
                  <a:pt x="60345" y="220"/>
                </a:moveTo>
                <a:cubicBezTo>
                  <a:pt x="59616" y="220"/>
                  <a:pt x="59023" y="813"/>
                  <a:pt x="59023" y="1542"/>
                </a:cubicBezTo>
                <a:cubicBezTo>
                  <a:pt x="59023" y="2273"/>
                  <a:pt x="59616" y="2864"/>
                  <a:pt x="60345" y="2864"/>
                </a:cubicBezTo>
                <a:cubicBezTo>
                  <a:pt x="61076" y="2864"/>
                  <a:pt x="61667" y="2273"/>
                  <a:pt x="61667" y="1542"/>
                </a:cubicBezTo>
                <a:cubicBezTo>
                  <a:pt x="61667" y="813"/>
                  <a:pt x="61076" y="220"/>
                  <a:pt x="60345" y="220"/>
                </a:cubicBezTo>
                <a:close/>
                <a:moveTo>
                  <a:pt x="53676" y="329"/>
                </a:moveTo>
                <a:cubicBezTo>
                  <a:pt x="53007" y="329"/>
                  <a:pt x="52463" y="872"/>
                  <a:pt x="52463" y="1542"/>
                </a:cubicBezTo>
                <a:cubicBezTo>
                  <a:pt x="52463" y="2212"/>
                  <a:pt x="53007" y="2755"/>
                  <a:pt x="53676" y="2755"/>
                </a:cubicBezTo>
                <a:cubicBezTo>
                  <a:pt x="54346" y="2755"/>
                  <a:pt x="54889" y="2213"/>
                  <a:pt x="54889" y="1542"/>
                </a:cubicBezTo>
                <a:cubicBezTo>
                  <a:pt x="54889" y="872"/>
                  <a:pt x="54346" y="329"/>
                  <a:pt x="53676" y="329"/>
                </a:cubicBezTo>
                <a:close/>
                <a:moveTo>
                  <a:pt x="47009" y="441"/>
                </a:moveTo>
                <a:cubicBezTo>
                  <a:pt x="46402" y="441"/>
                  <a:pt x="45905" y="935"/>
                  <a:pt x="45905" y="1542"/>
                </a:cubicBezTo>
                <a:cubicBezTo>
                  <a:pt x="45905" y="2151"/>
                  <a:pt x="46399" y="2645"/>
                  <a:pt x="47009" y="2645"/>
                </a:cubicBezTo>
                <a:cubicBezTo>
                  <a:pt x="47618" y="2645"/>
                  <a:pt x="48112" y="2151"/>
                  <a:pt x="48112" y="1542"/>
                </a:cubicBezTo>
                <a:cubicBezTo>
                  <a:pt x="48113" y="935"/>
                  <a:pt x="47619" y="441"/>
                  <a:pt x="47009" y="441"/>
                </a:cubicBezTo>
                <a:close/>
                <a:moveTo>
                  <a:pt x="40344" y="550"/>
                </a:moveTo>
                <a:cubicBezTo>
                  <a:pt x="39794" y="550"/>
                  <a:pt x="39350" y="995"/>
                  <a:pt x="39350" y="1542"/>
                </a:cubicBezTo>
                <a:cubicBezTo>
                  <a:pt x="39350" y="2091"/>
                  <a:pt x="39794" y="2536"/>
                  <a:pt x="40344" y="2536"/>
                </a:cubicBezTo>
                <a:cubicBezTo>
                  <a:pt x="40891" y="2536"/>
                  <a:pt x="41336" y="2091"/>
                  <a:pt x="41336" y="1542"/>
                </a:cubicBezTo>
                <a:cubicBezTo>
                  <a:pt x="41336" y="995"/>
                  <a:pt x="40891" y="550"/>
                  <a:pt x="40344" y="550"/>
                </a:cubicBezTo>
                <a:close/>
                <a:moveTo>
                  <a:pt x="33675" y="659"/>
                </a:moveTo>
                <a:cubicBezTo>
                  <a:pt x="33185" y="659"/>
                  <a:pt x="32790" y="1054"/>
                  <a:pt x="32790" y="1542"/>
                </a:cubicBezTo>
                <a:cubicBezTo>
                  <a:pt x="32790" y="2030"/>
                  <a:pt x="33185" y="2427"/>
                  <a:pt x="33675" y="2427"/>
                </a:cubicBezTo>
                <a:cubicBezTo>
                  <a:pt x="34163" y="2427"/>
                  <a:pt x="34558" y="2030"/>
                  <a:pt x="34558" y="1542"/>
                </a:cubicBezTo>
                <a:cubicBezTo>
                  <a:pt x="34558" y="1054"/>
                  <a:pt x="34163" y="659"/>
                  <a:pt x="33675" y="659"/>
                </a:cubicBezTo>
                <a:close/>
                <a:moveTo>
                  <a:pt x="27008" y="769"/>
                </a:moveTo>
                <a:cubicBezTo>
                  <a:pt x="26579" y="769"/>
                  <a:pt x="26233" y="1117"/>
                  <a:pt x="26233" y="1542"/>
                </a:cubicBezTo>
                <a:cubicBezTo>
                  <a:pt x="26233" y="1971"/>
                  <a:pt x="26581" y="2317"/>
                  <a:pt x="27008" y="2317"/>
                </a:cubicBezTo>
                <a:cubicBezTo>
                  <a:pt x="27436" y="2317"/>
                  <a:pt x="27781" y="1969"/>
                  <a:pt x="27781" y="1542"/>
                </a:cubicBezTo>
                <a:cubicBezTo>
                  <a:pt x="27781" y="1117"/>
                  <a:pt x="27435" y="769"/>
                  <a:pt x="27008" y="769"/>
                </a:cubicBezTo>
                <a:close/>
                <a:moveTo>
                  <a:pt x="20341" y="878"/>
                </a:moveTo>
                <a:cubicBezTo>
                  <a:pt x="19975" y="878"/>
                  <a:pt x="19677" y="1176"/>
                  <a:pt x="19677" y="1542"/>
                </a:cubicBezTo>
                <a:cubicBezTo>
                  <a:pt x="19677" y="1910"/>
                  <a:pt x="19975" y="2208"/>
                  <a:pt x="20341" y="2208"/>
                </a:cubicBezTo>
                <a:cubicBezTo>
                  <a:pt x="20708" y="2208"/>
                  <a:pt x="21006" y="1910"/>
                  <a:pt x="21006" y="1542"/>
                </a:cubicBezTo>
                <a:cubicBezTo>
                  <a:pt x="21006" y="1176"/>
                  <a:pt x="20708" y="878"/>
                  <a:pt x="20341" y="878"/>
                </a:cubicBezTo>
                <a:close/>
                <a:moveTo>
                  <a:pt x="13672" y="989"/>
                </a:moveTo>
                <a:cubicBezTo>
                  <a:pt x="13365" y="989"/>
                  <a:pt x="13117" y="1237"/>
                  <a:pt x="13117" y="1545"/>
                </a:cubicBezTo>
                <a:cubicBezTo>
                  <a:pt x="13117" y="1852"/>
                  <a:pt x="13365" y="2100"/>
                  <a:pt x="13672" y="2100"/>
                </a:cubicBezTo>
                <a:cubicBezTo>
                  <a:pt x="13979" y="2100"/>
                  <a:pt x="14228" y="1852"/>
                  <a:pt x="14228" y="1545"/>
                </a:cubicBezTo>
                <a:cubicBezTo>
                  <a:pt x="14228" y="1236"/>
                  <a:pt x="13979" y="989"/>
                  <a:pt x="13672" y="989"/>
                </a:cubicBezTo>
                <a:close/>
                <a:moveTo>
                  <a:pt x="7005" y="1098"/>
                </a:moveTo>
                <a:cubicBezTo>
                  <a:pt x="6758" y="1098"/>
                  <a:pt x="6560" y="1298"/>
                  <a:pt x="6560" y="1542"/>
                </a:cubicBezTo>
                <a:cubicBezTo>
                  <a:pt x="6560" y="1789"/>
                  <a:pt x="6759" y="1988"/>
                  <a:pt x="7005" y="1988"/>
                </a:cubicBezTo>
                <a:cubicBezTo>
                  <a:pt x="7252" y="1988"/>
                  <a:pt x="7449" y="1788"/>
                  <a:pt x="7449" y="1542"/>
                </a:cubicBezTo>
                <a:cubicBezTo>
                  <a:pt x="7449" y="1298"/>
                  <a:pt x="7250" y="1098"/>
                  <a:pt x="7005" y="1098"/>
                </a:cubicBezTo>
                <a:close/>
                <a:moveTo>
                  <a:pt x="336" y="1207"/>
                </a:moveTo>
                <a:cubicBezTo>
                  <a:pt x="152" y="1207"/>
                  <a:pt x="1" y="1358"/>
                  <a:pt x="1" y="1542"/>
                </a:cubicBezTo>
                <a:cubicBezTo>
                  <a:pt x="1" y="1728"/>
                  <a:pt x="152" y="1879"/>
                  <a:pt x="336" y="1879"/>
                </a:cubicBezTo>
                <a:cubicBezTo>
                  <a:pt x="522" y="1879"/>
                  <a:pt x="673" y="1728"/>
                  <a:pt x="673" y="1542"/>
                </a:cubicBezTo>
                <a:cubicBezTo>
                  <a:pt x="673" y="1358"/>
                  <a:pt x="524" y="1207"/>
                  <a:pt x="336" y="1207"/>
                </a:cubicBezTo>
                <a:close/>
              </a:path>
            </a:pathLst>
          </a:custGeom>
          <a:gradFill>
            <a:gsLst>
              <a:gs pos="0">
                <a:schemeClr val="accent2"/>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 name="Google Shape;280;p28"/>
          <p:cNvSpPr/>
          <p:nvPr/>
        </p:nvSpPr>
        <p:spPr>
          <a:xfrm>
            <a:off x="260983" y="4824308"/>
            <a:ext cx="1200527" cy="49198"/>
          </a:xfrm>
          <a:custGeom>
            <a:rect b="b" l="l" r="r" t="t"/>
            <a:pathLst>
              <a:path extrusionOk="0" h="3084" w="75221">
                <a:moveTo>
                  <a:pt x="75221" y="1542"/>
                </a:moveTo>
                <a:cubicBezTo>
                  <a:pt x="75221" y="2394"/>
                  <a:pt x="74531" y="3084"/>
                  <a:pt x="73679" y="3084"/>
                </a:cubicBezTo>
                <a:cubicBezTo>
                  <a:pt x="72826" y="3084"/>
                  <a:pt x="72136" y="2394"/>
                  <a:pt x="72136" y="1542"/>
                </a:cubicBezTo>
                <a:cubicBezTo>
                  <a:pt x="72136" y="691"/>
                  <a:pt x="72826" y="1"/>
                  <a:pt x="73679" y="1"/>
                </a:cubicBezTo>
                <a:cubicBezTo>
                  <a:pt x="74531" y="1"/>
                  <a:pt x="75221" y="691"/>
                  <a:pt x="75221" y="1542"/>
                </a:cubicBezTo>
                <a:close/>
                <a:moveTo>
                  <a:pt x="67012" y="111"/>
                </a:moveTo>
                <a:cubicBezTo>
                  <a:pt x="66220" y="111"/>
                  <a:pt x="65580" y="753"/>
                  <a:pt x="65580" y="1545"/>
                </a:cubicBezTo>
                <a:cubicBezTo>
                  <a:pt x="65580" y="2334"/>
                  <a:pt x="66220" y="2978"/>
                  <a:pt x="67012" y="2978"/>
                </a:cubicBezTo>
                <a:cubicBezTo>
                  <a:pt x="67802" y="2978"/>
                  <a:pt x="68445" y="2337"/>
                  <a:pt x="68445" y="1545"/>
                </a:cubicBezTo>
                <a:cubicBezTo>
                  <a:pt x="68445" y="753"/>
                  <a:pt x="67804" y="111"/>
                  <a:pt x="67012" y="111"/>
                </a:cubicBezTo>
                <a:close/>
                <a:moveTo>
                  <a:pt x="60345" y="220"/>
                </a:moveTo>
                <a:cubicBezTo>
                  <a:pt x="59616" y="220"/>
                  <a:pt x="59023" y="813"/>
                  <a:pt x="59023" y="1542"/>
                </a:cubicBezTo>
                <a:cubicBezTo>
                  <a:pt x="59023" y="2273"/>
                  <a:pt x="59616" y="2864"/>
                  <a:pt x="60345" y="2864"/>
                </a:cubicBezTo>
                <a:cubicBezTo>
                  <a:pt x="61076" y="2864"/>
                  <a:pt x="61667" y="2273"/>
                  <a:pt x="61667" y="1542"/>
                </a:cubicBezTo>
                <a:cubicBezTo>
                  <a:pt x="61667" y="813"/>
                  <a:pt x="61076" y="220"/>
                  <a:pt x="60345" y="220"/>
                </a:cubicBezTo>
                <a:close/>
                <a:moveTo>
                  <a:pt x="53676" y="329"/>
                </a:moveTo>
                <a:cubicBezTo>
                  <a:pt x="53007" y="329"/>
                  <a:pt x="52463" y="872"/>
                  <a:pt x="52463" y="1542"/>
                </a:cubicBezTo>
                <a:cubicBezTo>
                  <a:pt x="52463" y="2212"/>
                  <a:pt x="53007" y="2755"/>
                  <a:pt x="53676" y="2755"/>
                </a:cubicBezTo>
                <a:cubicBezTo>
                  <a:pt x="54346" y="2755"/>
                  <a:pt x="54889" y="2213"/>
                  <a:pt x="54889" y="1542"/>
                </a:cubicBezTo>
                <a:cubicBezTo>
                  <a:pt x="54889" y="872"/>
                  <a:pt x="54346" y="329"/>
                  <a:pt x="53676" y="329"/>
                </a:cubicBezTo>
                <a:close/>
                <a:moveTo>
                  <a:pt x="47009" y="441"/>
                </a:moveTo>
                <a:cubicBezTo>
                  <a:pt x="46402" y="441"/>
                  <a:pt x="45905" y="935"/>
                  <a:pt x="45905" y="1542"/>
                </a:cubicBezTo>
                <a:cubicBezTo>
                  <a:pt x="45905" y="2151"/>
                  <a:pt x="46399" y="2645"/>
                  <a:pt x="47009" y="2645"/>
                </a:cubicBezTo>
                <a:cubicBezTo>
                  <a:pt x="47618" y="2645"/>
                  <a:pt x="48112" y="2151"/>
                  <a:pt x="48112" y="1542"/>
                </a:cubicBezTo>
                <a:cubicBezTo>
                  <a:pt x="48113" y="935"/>
                  <a:pt x="47619" y="441"/>
                  <a:pt x="47009" y="441"/>
                </a:cubicBezTo>
                <a:close/>
                <a:moveTo>
                  <a:pt x="40344" y="550"/>
                </a:moveTo>
                <a:cubicBezTo>
                  <a:pt x="39794" y="550"/>
                  <a:pt x="39350" y="995"/>
                  <a:pt x="39350" y="1542"/>
                </a:cubicBezTo>
                <a:cubicBezTo>
                  <a:pt x="39350" y="2091"/>
                  <a:pt x="39794" y="2536"/>
                  <a:pt x="40344" y="2536"/>
                </a:cubicBezTo>
                <a:cubicBezTo>
                  <a:pt x="40891" y="2536"/>
                  <a:pt x="41336" y="2091"/>
                  <a:pt x="41336" y="1542"/>
                </a:cubicBezTo>
                <a:cubicBezTo>
                  <a:pt x="41336" y="995"/>
                  <a:pt x="40891" y="550"/>
                  <a:pt x="40344" y="550"/>
                </a:cubicBezTo>
                <a:close/>
                <a:moveTo>
                  <a:pt x="33675" y="659"/>
                </a:moveTo>
                <a:cubicBezTo>
                  <a:pt x="33185" y="659"/>
                  <a:pt x="32790" y="1054"/>
                  <a:pt x="32790" y="1542"/>
                </a:cubicBezTo>
                <a:cubicBezTo>
                  <a:pt x="32790" y="2030"/>
                  <a:pt x="33185" y="2427"/>
                  <a:pt x="33675" y="2427"/>
                </a:cubicBezTo>
                <a:cubicBezTo>
                  <a:pt x="34163" y="2427"/>
                  <a:pt x="34558" y="2030"/>
                  <a:pt x="34558" y="1542"/>
                </a:cubicBezTo>
                <a:cubicBezTo>
                  <a:pt x="34558" y="1054"/>
                  <a:pt x="34163" y="659"/>
                  <a:pt x="33675" y="659"/>
                </a:cubicBezTo>
                <a:close/>
                <a:moveTo>
                  <a:pt x="27008" y="769"/>
                </a:moveTo>
                <a:cubicBezTo>
                  <a:pt x="26579" y="769"/>
                  <a:pt x="26233" y="1117"/>
                  <a:pt x="26233" y="1542"/>
                </a:cubicBezTo>
                <a:cubicBezTo>
                  <a:pt x="26233" y="1971"/>
                  <a:pt x="26581" y="2317"/>
                  <a:pt x="27008" y="2317"/>
                </a:cubicBezTo>
                <a:cubicBezTo>
                  <a:pt x="27436" y="2317"/>
                  <a:pt x="27781" y="1969"/>
                  <a:pt x="27781" y="1542"/>
                </a:cubicBezTo>
                <a:cubicBezTo>
                  <a:pt x="27781" y="1117"/>
                  <a:pt x="27435" y="769"/>
                  <a:pt x="27008" y="769"/>
                </a:cubicBezTo>
                <a:close/>
                <a:moveTo>
                  <a:pt x="20341" y="878"/>
                </a:moveTo>
                <a:cubicBezTo>
                  <a:pt x="19975" y="878"/>
                  <a:pt x="19677" y="1176"/>
                  <a:pt x="19677" y="1542"/>
                </a:cubicBezTo>
                <a:cubicBezTo>
                  <a:pt x="19677" y="1910"/>
                  <a:pt x="19975" y="2208"/>
                  <a:pt x="20341" y="2208"/>
                </a:cubicBezTo>
                <a:cubicBezTo>
                  <a:pt x="20708" y="2208"/>
                  <a:pt x="21006" y="1910"/>
                  <a:pt x="21006" y="1542"/>
                </a:cubicBezTo>
                <a:cubicBezTo>
                  <a:pt x="21006" y="1176"/>
                  <a:pt x="20708" y="878"/>
                  <a:pt x="20341" y="878"/>
                </a:cubicBezTo>
                <a:close/>
                <a:moveTo>
                  <a:pt x="13672" y="989"/>
                </a:moveTo>
                <a:cubicBezTo>
                  <a:pt x="13365" y="989"/>
                  <a:pt x="13117" y="1237"/>
                  <a:pt x="13117" y="1545"/>
                </a:cubicBezTo>
                <a:cubicBezTo>
                  <a:pt x="13117" y="1852"/>
                  <a:pt x="13365" y="2100"/>
                  <a:pt x="13672" y="2100"/>
                </a:cubicBezTo>
                <a:cubicBezTo>
                  <a:pt x="13979" y="2100"/>
                  <a:pt x="14228" y="1852"/>
                  <a:pt x="14228" y="1545"/>
                </a:cubicBezTo>
                <a:cubicBezTo>
                  <a:pt x="14228" y="1236"/>
                  <a:pt x="13979" y="989"/>
                  <a:pt x="13672" y="989"/>
                </a:cubicBezTo>
                <a:close/>
                <a:moveTo>
                  <a:pt x="7005" y="1098"/>
                </a:moveTo>
                <a:cubicBezTo>
                  <a:pt x="6758" y="1098"/>
                  <a:pt x="6560" y="1298"/>
                  <a:pt x="6560" y="1542"/>
                </a:cubicBezTo>
                <a:cubicBezTo>
                  <a:pt x="6560" y="1789"/>
                  <a:pt x="6759" y="1988"/>
                  <a:pt x="7005" y="1988"/>
                </a:cubicBezTo>
                <a:cubicBezTo>
                  <a:pt x="7252" y="1988"/>
                  <a:pt x="7449" y="1788"/>
                  <a:pt x="7449" y="1542"/>
                </a:cubicBezTo>
                <a:cubicBezTo>
                  <a:pt x="7449" y="1298"/>
                  <a:pt x="7250" y="1098"/>
                  <a:pt x="7005" y="1098"/>
                </a:cubicBezTo>
                <a:close/>
                <a:moveTo>
                  <a:pt x="336" y="1207"/>
                </a:moveTo>
                <a:cubicBezTo>
                  <a:pt x="152" y="1207"/>
                  <a:pt x="1" y="1358"/>
                  <a:pt x="1" y="1542"/>
                </a:cubicBezTo>
                <a:cubicBezTo>
                  <a:pt x="1" y="1728"/>
                  <a:pt x="152" y="1879"/>
                  <a:pt x="336" y="1879"/>
                </a:cubicBezTo>
                <a:cubicBezTo>
                  <a:pt x="522" y="1879"/>
                  <a:pt x="673" y="1728"/>
                  <a:pt x="673" y="1542"/>
                </a:cubicBezTo>
                <a:cubicBezTo>
                  <a:pt x="673" y="1358"/>
                  <a:pt x="524" y="1207"/>
                  <a:pt x="336" y="1207"/>
                </a:cubicBezTo>
                <a:close/>
              </a:path>
            </a:pathLst>
          </a:custGeom>
          <a:gradFill>
            <a:gsLst>
              <a:gs pos="0">
                <a:schemeClr val="accent2"/>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_1">
    <p:spTree>
      <p:nvGrpSpPr>
        <p:cNvPr id="281" name="Shape 281"/>
        <p:cNvGrpSpPr/>
        <p:nvPr/>
      </p:nvGrpSpPr>
      <p:grpSpPr>
        <a:xfrm>
          <a:off x="0" y="0"/>
          <a:ext cx="0" cy="0"/>
          <a:chOff x="0" y="0"/>
          <a:chExt cx="0" cy="0"/>
        </a:xfrm>
      </p:grpSpPr>
      <p:sp>
        <p:nvSpPr>
          <p:cNvPr id="282" name="Google Shape;282;p29"/>
          <p:cNvSpPr txBox="1"/>
          <p:nvPr>
            <p:ph type="title"/>
          </p:nvPr>
        </p:nvSpPr>
        <p:spPr>
          <a:xfrm>
            <a:off x="2347919" y="540000"/>
            <a:ext cx="4448100" cy="1058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sz="7200"/>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p:txBody>
      </p:sp>
      <p:sp>
        <p:nvSpPr>
          <p:cNvPr id="283" name="Google Shape;283;p29"/>
          <p:cNvSpPr txBox="1"/>
          <p:nvPr>
            <p:ph idx="1" type="subTitle"/>
          </p:nvPr>
        </p:nvSpPr>
        <p:spPr>
          <a:xfrm>
            <a:off x="2347919" y="1725879"/>
            <a:ext cx="4448100" cy="979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200"/>
              <a:buNone/>
              <a:defRPr sz="1400"/>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284" name="Google Shape;284;p29"/>
          <p:cNvSpPr txBox="1"/>
          <p:nvPr/>
        </p:nvSpPr>
        <p:spPr>
          <a:xfrm>
            <a:off x="2099100" y="3611950"/>
            <a:ext cx="4945800" cy="5562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300"/>
              </a:spcBef>
              <a:spcAft>
                <a:spcPts val="0"/>
              </a:spcAft>
              <a:buClr>
                <a:srgbClr val="000000"/>
              </a:buClr>
              <a:buSzPts val="1000"/>
              <a:buFont typeface="Arial"/>
              <a:buNone/>
            </a:pPr>
            <a:r>
              <a:rPr b="0" i="0" lang="en" sz="1000" u="none" cap="none" strike="noStrike">
                <a:solidFill>
                  <a:schemeClr val="dk1"/>
                </a:solidFill>
                <a:latin typeface="Open Sans"/>
                <a:ea typeface="Open Sans"/>
                <a:cs typeface="Open Sans"/>
                <a:sym typeface="Open Sans"/>
              </a:rPr>
              <a:t>CREDITS: This presentation template was created by </a:t>
            </a:r>
            <a:r>
              <a:rPr b="0" i="0" lang="en" sz="1000" u="sng" cap="none" strike="noStrike">
                <a:solidFill>
                  <a:schemeClr val="hlink"/>
                </a:solidFill>
                <a:latin typeface="Open Sans"/>
                <a:ea typeface="Open Sans"/>
                <a:cs typeface="Open Sans"/>
                <a:sym typeface="Open Sans"/>
                <a:hlinkClick r:id="rId2"/>
              </a:rPr>
              <a:t>Slidesgo</a:t>
            </a:r>
            <a:r>
              <a:rPr b="0" i="0" lang="en" sz="1000" u="none" cap="none" strike="noStrike">
                <a:solidFill>
                  <a:schemeClr val="dk1"/>
                </a:solidFill>
                <a:latin typeface="Open Sans"/>
                <a:ea typeface="Open Sans"/>
                <a:cs typeface="Open Sans"/>
                <a:sym typeface="Open Sans"/>
              </a:rPr>
              <a:t>, and includes icons by </a:t>
            </a:r>
            <a:r>
              <a:rPr b="0" i="0" lang="en" sz="1000" u="sng" cap="none" strike="noStrike">
                <a:solidFill>
                  <a:schemeClr val="hlink"/>
                </a:solidFill>
                <a:latin typeface="Open Sans"/>
                <a:ea typeface="Open Sans"/>
                <a:cs typeface="Open Sans"/>
                <a:sym typeface="Open Sans"/>
                <a:hlinkClick r:id="rId3"/>
              </a:rPr>
              <a:t>Flaticon</a:t>
            </a:r>
            <a:r>
              <a:rPr b="0" i="0" lang="en" sz="1000" u="none" cap="none" strike="noStrike">
                <a:solidFill>
                  <a:schemeClr val="dk1"/>
                </a:solidFill>
                <a:latin typeface="Open Sans"/>
                <a:ea typeface="Open Sans"/>
                <a:cs typeface="Open Sans"/>
                <a:sym typeface="Open Sans"/>
              </a:rPr>
              <a:t>, and infographics &amp; images by </a:t>
            </a:r>
            <a:r>
              <a:rPr b="0" i="0" lang="en" sz="1000" u="sng" cap="none" strike="noStrike">
                <a:solidFill>
                  <a:schemeClr val="hlink"/>
                </a:solidFill>
                <a:latin typeface="Open Sans"/>
                <a:ea typeface="Open Sans"/>
                <a:cs typeface="Open Sans"/>
                <a:sym typeface="Open Sans"/>
                <a:hlinkClick r:id="rId4"/>
              </a:rPr>
              <a:t>Freepik</a:t>
            </a:r>
            <a:r>
              <a:rPr b="0" i="0" lang="en" sz="1000" u="sng" cap="none" strike="noStrike">
                <a:solidFill>
                  <a:schemeClr val="dk1"/>
                </a:solidFill>
                <a:latin typeface="Open Sans"/>
                <a:ea typeface="Open Sans"/>
                <a:cs typeface="Open Sans"/>
                <a:sym typeface="Open Sans"/>
              </a:rPr>
              <a:t> </a:t>
            </a:r>
            <a:endParaRPr b="0" i="0" sz="1000" u="sng" cap="none" strike="noStrike">
              <a:solidFill>
                <a:schemeClr val="dk1"/>
              </a:solidFill>
              <a:latin typeface="Open Sans"/>
              <a:ea typeface="Open Sans"/>
              <a:cs typeface="Open Sans"/>
              <a:sym typeface="Open Sans"/>
            </a:endParaRPr>
          </a:p>
        </p:txBody>
      </p:sp>
      <p:sp>
        <p:nvSpPr>
          <p:cNvPr id="285" name="Google Shape;285;p29"/>
          <p:cNvSpPr/>
          <p:nvPr/>
        </p:nvSpPr>
        <p:spPr>
          <a:xfrm rot="10800000">
            <a:off x="2434024" y="364585"/>
            <a:ext cx="696923" cy="28573"/>
          </a:xfrm>
          <a:custGeom>
            <a:rect b="b" l="l" r="r" t="t"/>
            <a:pathLst>
              <a:path extrusionOk="0" h="3084" w="75221">
                <a:moveTo>
                  <a:pt x="75221" y="1542"/>
                </a:moveTo>
                <a:cubicBezTo>
                  <a:pt x="75221" y="2394"/>
                  <a:pt x="74531" y="3084"/>
                  <a:pt x="73679" y="3084"/>
                </a:cubicBezTo>
                <a:cubicBezTo>
                  <a:pt x="72826" y="3084"/>
                  <a:pt x="72136" y="2394"/>
                  <a:pt x="72136" y="1542"/>
                </a:cubicBezTo>
                <a:cubicBezTo>
                  <a:pt x="72136" y="691"/>
                  <a:pt x="72826" y="1"/>
                  <a:pt x="73679" y="1"/>
                </a:cubicBezTo>
                <a:cubicBezTo>
                  <a:pt x="74531" y="1"/>
                  <a:pt x="75221" y="691"/>
                  <a:pt x="75221" y="1542"/>
                </a:cubicBezTo>
                <a:close/>
                <a:moveTo>
                  <a:pt x="67012" y="111"/>
                </a:moveTo>
                <a:cubicBezTo>
                  <a:pt x="66220" y="111"/>
                  <a:pt x="65580" y="753"/>
                  <a:pt x="65580" y="1545"/>
                </a:cubicBezTo>
                <a:cubicBezTo>
                  <a:pt x="65580" y="2334"/>
                  <a:pt x="66220" y="2978"/>
                  <a:pt x="67012" y="2978"/>
                </a:cubicBezTo>
                <a:cubicBezTo>
                  <a:pt x="67802" y="2978"/>
                  <a:pt x="68445" y="2337"/>
                  <a:pt x="68445" y="1545"/>
                </a:cubicBezTo>
                <a:cubicBezTo>
                  <a:pt x="68445" y="753"/>
                  <a:pt x="67804" y="111"/>
                  <a:pt x="67012" y="111"/>
                </a:cubicBezTo>
                <a:close/>
                <a:moveTo>
                  <a:pt x="60345" y="220"/>
                </a:moveTo>
                <a:cubicBezTo>
                  <a:pt x="59616" y="220"/>
                  <a:pt x="59023" y="813"/>
                  <a:pt x="59023" y="1542"/>
                </a:cubicBezTo>
                <a:cubicBezTo>
                  <a:pt x="59023" y="2273"/>
                  <a:pt x="59616" y="2864"/>
                  <a:pt x="60345" y="2864"/>
                </a:cubicBezTo>
                <a:cubicBezTo>
                  <a:pt x="61076" y="2864"/>
                  <a:pt x="61667" y="2273"/>
                  <a:pt x="61667" y="1542"/>
                </a:cubicBezTo>
                <a:cubicBezTo>
                  <a:pt x="61667" y="813"/>
                  <a:pt x="61076" y="220"/>
                  <a:pt x="60345" y="220"/>
                </a:cubicBezTo>
                <a:close/>
                <a:moveTo>
                  <a:pt x="53676" y="329"/>
                </a:moveTo>
                <a:cubicBezTo>
                  <a:pt x="53007" y="329"/>
                  <a:pt x="52463" y="872"/>
                  <a:pt x="52463" y="1542"/>
                </a:cubicBezTo>
                <a:cubicBezTo>
                  <a:pt x="52463" y="2212"/>
                  <a:pt x="53007" y="2755"/>
                  <a:pt x="53676" y="2755"/>
                </a:cubicBezTo>
                <a:cubicBezTo>
                  <a:pt x="54346" y="2755"/>
                  <a:pt x="54889" y="2213"/>
                  <a:pt x="54889" y="1542"/>
                </a:cubicBezTo>
                <a:cubicBezTo>
                  <a:pt x="54889" y="872"/>
                  <a:pt x="54346" y="329"/>
                  <a:pt x="53676" y="329"/>
                </a:cubicBezTo>
                <a:close/>
                <a:moveTo>
                  <a:pt x="47009" y="441"/>
                </a:moveTo>
                <a:cubicBezTo>
                  <a:pt x="46402" y="441"/>
                  <a:pt x="45905" y="935"/>
                  <a:pt x="45905" y="1542"/>
                </a:cubicBezTo>
                <a:cubicBezTo>
                  <a:pt x="45905" y="2151"/>
                  <a:pt x="46399" y="2645"/>
                  <a:pt x="47009" y="2645"/>
                </a:cubicBezTo>
                <a:cubicBezTo>
                  <a:pt x="47618" y="2645"/>
                  <a:pt x="48112" y="2151"/>
                  <a:pt x="48112" y="1542"/>
                </a:cubicBezTo>
                <a:cubicBezTo>
                  <a:pt x="48113" y="935"/>
                  <a:pt x="47619" y="441"/>
                  <a:pt x="47009" y="441"/>
                </a:cubicBezTo>
                <a:close/>
                <a:moveTo>
                  <a:pt x="40344" y="550"/>
                </a:moveTo>
                <a:cubicBezTo>
                  <a:pt x="39794" y="550"/>
                  <a:pt x="39350" y="995"/>
                  <a:pt x="39350" y="1542"/>
                </a:cubicBezTo>
                <a:cubicBezTo>
                  <a:pt x="39350" y="2091"/>
                  <a:pt x="39794" y="2536"/>
                  <a:pt x="40344" y="2536"/>
                </a:cubicBezTo>
                <a:cubicBezTo>
                  <a:pt x="40891" y="2536"/>
                  <a:pt x="41336" y="2091"/>
                  <a:pt x="41336" y="1542"/>
                </a:cubicBezTo>
                <a:cubicBezTo>
                  <a:pt x="41336" y="995"/>
                  <a:pt x="40891" y="550"/>
                  <a:pt x="40344" y="550"/>
                </a:cubicBezTo>
                <a:close/>
                <a:moveTo>
                  <a:pt x="33675" y="659"/>
                </a:moveTo>
                <a:cubicBezTo>
                  <a:pt x="33185" y="659"/>
                  <a:pt x="32790" y="1054"/>
                  <a:pt x="32790" y="1542"/>
                </a:cubicBezTo>
                <a:cubicBezTo>
                  <a:pt x="32790" y="2030"/>
                  <a:pt x="33185" y="2427"/>
                  <a:pt x="33675" y="2427"/>
                </a:cubicBezTo>
                <a:cubicBezTo>
                  <a:pt x="34163" y="2427"/>
                  <a:pt x="34558" y="2030"/>
                  <a:pt x="34558" y="1542"/>
                </a:cubicBezTo>
                <a:cubicBezTo>
                  <a:pt x="34558" y="1054"/>
                  <a:pt x="34163" y="659"/>
                  <a:pt x="33675" y="659"/>
                </a:cubicBezTo>
                <a:close/>
                <a:moveTo>
                  <a:pt x="27008" y="769"/>
                </a:moveTo>
                <a:cubicBezTo>
                  <a:pt x="26579" y="769"/>
                  <a:pt x="26233" y="1117"/>
                  <a:pt x="26233" y="1542"/>
                </a:cubicBezTo>
                <a:cubicBezTo>
                  <a:pt x="26233" y="1971"/>
                  <a:pt x="26581" y="2317"/>
                  <a:pt x="27008" y="2317"/>
                </a:cubicBezTo>
                <a:cubicBezTo>
                  <a:pt x="27436" y="2317"/>
                  <a:pt x="27781" y="1969"/>
                  <a:pt x="27781" y="1542"/>
                </a:cubicBezTo>
                <a:cubicBezTo>
                  <a:pt x="27781" y="1117"/>
                  <a:pt x="27435" y="769"/>
                  <a:pt x="27008" y="769"/>
                </a:cubicBezTo>
                <a:close/>
                <a:moveTo>
                  <a:pt x="20341" y="878"/>
                </a:moveTo>
                <a:cubicBezTo>
                  <a:pt x="19975" y="878"/>
                  <a:pt x="19677" y="1176"/>
                  <a:pt x="19677" y="1542"/>
                </a:cubicBezTo>
                <a:cubicBezTo>
                  <a:pt x="19677" y="1910"/>
                  <a:pt x="19975" y="2208"/>
                  <a:pt x="20341" y="2208"/>
                </a:cubicBezTo>
                <a:cubicBezTo>
                  <a:pt x="20708" y="2208"/>
                  <a:pt x="21006" y="1910"/>
                  <a:pt x="21006" y="1542"/>
                </a:cubicBezTo>
                <a:cubicBezTo>
                  <a:pt x="21006" y="1176"/>
                  <a:pt x="20708" y="878"/>
                  <a:pt x="20341" y="878"/>
                </a:cubicBezTo>
                <a:close/>
                <a:moveTo>
                  <a:pt x="13672" y="989"/>
                </a:moveTo>
                <a:cubicBezTo>
                  <a:pt x="13365" y="989"/>
                  <a:pt x="13117" y="1237"/>
                  <a:pt x="13117" y="1545"/>
                </a:cubicBezTo>
                <a:cubicBezTo>
                  <a:pt x="13117" y="1852"/>
                  <a:pt x="13365" y="2100"/>
                  <a:pt x="13672" y="2100"/>
                </a:cubicBezTo>
                <a:cubicBezTo>
                  <a:pt x="13979" y="2100"/>
                  <a:pt x="14228" y="1852"/>
                  <a:pt x="14228" y="1545"/>
                </a:cubicBezTo>
                <a:cubicBezTo>
                  <a:pt x="14228" y="1236"/>
                  <a:pt x="13979" y="989"/>
                  <a:pt x="13672" y="989"/>
                </a:cubicBezTo>
                <a:close/>
                <a:moveTo>
                  <a:pt x="7005" y="1098"/>
                </a:moveTo>
                <a:cubicBezTo>
                  <a:pt x="6758" y="1098"/>
                  <a:pt x="6560" y="1298"/>
                  <a:pt x="6560" y="1542"/>
                </a:cubicBezTo>
                <a:cubicBezTo>
                  <a:pt x="6560" y="1789"/>
                  <a:pt x="6759" y="1988"/>
                  <a:pt x="7005" y="1988"/>
                </a:cubicBezTo>
                <a:cubicBezTo>
                  <a:pt x="7252" y="1988"/>
                  <a:pt x="7449" y="1788"/>
                  <a:pt x="7449" y="1542"/>
                </a:cubicBezTo>
                <a:cubicBezTo>
                  <a:pt x="7449" y="1298"/>
                  <a:pt x="7250" y="1098"/>
                  <a:pt x="7005" y="1098"/>
                </a:cubicBezTo>
                <a:close/>
                <a:moveTo>
                  <a:pt x="336" y="1207"/>
                </a:moveTo>
                <a:cubicBezTo>
                  <a:pt x="152" y="1207"/>
                  <a:pt x="1" y="1358"/>
                  <a:pt x="1" y="1542"/>
                </a:cubicBezTo>
                <a:cubicBezTo>
                  <a:pt x="1" y="1728"/>
                  <a:pt x="152" y="1879"/>
                  <a:pt x="336" y="1879"/>
                </a:cubicBezTo>
                <a:cubicBezTo>
                  <a:pt x="522" y="1879"/>
                  <a:pt x="673" y="1728"/>
                  <a:pt x="673" y="1542"/>
                </a:cubicBezTo>
                <a:cubicBezTo>
                  <a:pt x="673" y="1358"/>
                  <a:pt x="524" y="1207"/>
                  <a:pt x="336" y="1207"/>
                </a:cubicBezTo>
                <a:close/>
              </a:path>
            </a:pathLst>
          </a:custGeom>
          <a:gradFill>
            <a:gsLst>
              <a:gs pos="0">
                <a:schemeClr val="accent2"/>
              </a:gs>
              <a:gs pos="100000">
                <a:srgbClr val="FFFFFF">
                  <a:alpha val="0"/>
                </a:srgbClr>
              </a:gs>
            </a:gsLst>
            <a:lin ang="108014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6" name="Shape 286"/>
        <p:cNvGrpSpPr/>
        <p:nvPr/>
      </p:nvGrpSpPr>
      <p:grpSpPr>
        <a:xfrm>
          <a:off x="0" y="0"/>
          <a:ext cx="0" cy="0"/>
          <a:chOff x="0" y="0"/>
          <a:chExt cx="0" cy="0"/>
        </a:xfrm>
      </p:grpSpPr>
      <p:sp>
        <p:nvSpPr>
          <p:cNvPr id="287" name="Google Shape;287;p30"/>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p:txBody>
      </p:sp>
      <p:sp>
        <p:nvSpPr>
          <p:cNvPr id="288" name="Google Shape;288;p30"/>
          <p:cNvSpPr txBox="1"/>
          <p:nvPr>
            <p:ph idx="1" type="body"/>
          </p:nvPr>
        </p:nvSpPr>
        <p:spPr>
          <a:xfrm>
            <a:off x="720000" y="1116775"/>
            <a:ext cx="7704000" cy="399000"/>
          </a:xfrm>
          <a:prstGeom prst="rect">
            <a:avLst/>
          </a:prstGeom>
          <a:noFill/>
          <a:ln>
            <a:noFill/>
          </a:ln>
        </p:spPr>
        <p:txBody>
          <a:bodyPr anchorCtr="0" anchor="t" bIns="91425" lIns="91425" spcFirstLastPara="1" rIns="91425" wrap="square" tIns="91425">
            <a:noAutofit/>
          </a:bodyPr>
          <a:lstStyle>
            <a:lvl1pPr indent="-304800" lvl="0" marL="457200" algn="ctr">
              <a:lnSpc>
                <a:spcPct val="100000"/>
              </a:lnSpc>
              <a:spcBef>
                <a:spcPts val="0"/>
              </a:spcBef>
              <a:spcAft>
                <a:spcPts val="0"/>
              </a:spcAft>
              <a:buSzPts val="1200"/>
              <a:buFont typeface="Nunito Light"/>
              <a:buChar char="●"/>
              <a:defRPr/>
            </a:lvl1pPr>
            <a:lvl2pPr indent="-304800" lvl="1" marL="914400" algn="l">
              <a:lnSpc>
                <a:spcPct val="100000"/>
              </a:lnSpc>
              <a:spcBef>
                <a:spcPts val="0"/>
              </a:spcBef>
              <a:spcAft>
                <a:spcPts val="0"/>
              </a:spcAft>
              <a:buSzPts val="1200"/>
              <a:buFont typeface="Nunito Light"/>
              <a:buChar char="○"/>
              <a:defRPr/>
            </a:lvl2pPr>
            <a:lvl3pPr indent="-304800" lvl="2" marL="1371600" algn="l">
              <a:lnSpc>
                <a:spcPct val="100000"/>
              </a:lnSpc>
              <a:spcBef>
                <a:spcPts val="0"/>
              </a:spcBef>
              <a:spcAft>
                <a:spcPts val="0"/>
              </a:spcAft>
              <a:buSzPts val="1200"/>
              <a:buFont typeface="Nunito Light"/>
              <a:buChar char="■"/>
              <a:defRPr/>
            </a:lvl3pPr>
            <a:lvl4pPr indent="-304800" lvl="3" marL="1828800" algn="l">
              <a:lnSpc>
                <a:spcPct val="100000"/>
              </a:lnSpc>
              <a:spcBef>
                <a:spcPts val="0"/>
              </a:spcBef>
              <a:spcAft>
                <a:spcPts val="0"/>
              </a:spcAft>
              <a:buSzPts val="1200"/>
              <a:buFont typeface="Nunito Light"/>
              <a:buChar char="●"/>
              <a:defRPr/>
            </a:lvl4pPr>
            <a:lvl5pPr indent="-304800" lvl="4" marL="2286000" algn="l">
              <a:lnSpc>
                <a:spcPct val="100000"/>
              </a:lnSpc>
              <a:spcBef>
                <a:spcPts val="0"/>
              </a:spcBef>
              <a:spcAft>
                <a:spcPts val="0"/>
              </a:spcAft>
              <a:buSzPts val="1200"/>
              <a:buFont typeface="Nunito Light"/>
              <a:buChar char="○"/>
              <a:defRPr/>
            </a:lvl5pPr>
            <a:lvl6pPr indent="-304800" lvl="5" marL="2743200" algn="l">
              <a:lnSpc>
                <a:spcPct val="100000"/>
              </a:lnSpc>
              <a:spcBef>
                <a:spcPts val="0"/>
              </a:spcBef>
              <a:spcAft>
                <a:spcPts val="0"/>
              </a:spcAft>
              <a:buSzPts val="1200"/>
              <a:buFont typeface="Nunito Light"/>
              <a:buChar char="■"/>
              <a:defRPr/>
            </a:lvl6pPr>
            <a:lvl7pPr indent="-304800" lvl="6" marL="3200400" algn="l">
              <a:lnSpc>
                <a:spcPct val="100000"/>
              </a:lnSpc>
              <a:spcBef>
                <a:spcPts val="0"/>
              </a:spcBef>
              <a:spcAft>
                <a:spcPts val="0"/>
              </a:spcAft>
              <a:buSzPts val="1200"/>
              <a:buFont typeface="Nunito Light"/>
              <a:buChar char="●"/>
              <a:defRPr/>
            </a:lvl7pPr>
            <a:lvl8pPr indent="-304800" lvl="7" marL="3657600" algn="l">
              <a:lnSpc>
                <a:spcPct val="100000"/>
              </a:lnSpc>
              <a:spcBef>
                <a:spcPts val="0"/>
              </a:spcBef>
              <a:spcAft>
                <a:spcPts val="0"/>
              </a:spcAft>
              <a:buSzPts val="1200"/>
              <a:buFont typeface="Nunito Light"/>
              <a:buChar char="○"/>
              <a:defRPr/>
            </a:lvl8pPr>
            <a:lvl9pPr indent="-304800" lvl="8" marL="4114800" algn="l">
              <a:lnSpc>
                <a:spcPct val="100000"/>
              </a:lnSpc>
              <a:spcBef>
                <a:spcPts val="0"/>
              </a:spcBef>
              <a:spcAft>
                <a:spcPts val="0"/>
              </a:spcAft>
              <a:buSzPts val="1200"/>
              <a:buFont typeface="Nunito Light"/>
              <a:buChar char="■"/>
              <a:defRPr/>
            </a:lvl9pPr>
          </a:lstStyle>
          <a:p/>
        </p:txBody>
      </p:sp>
      <p:grpSp>
        <p:nvGrpSpPr>
          <p:cNvPr id="289" name="Google Shape;289;p30"/>
          <p:cNvGrpSpPr/>
          <p:nvPr/>
        </p:nvGrpSpPr>
        <p:grpSpPr>
          <a:xfrm rot="1164967">
            <a:off x="-865315" y="2892886"/>
            <a:ext cx="3157059" cy="2853830"/>
            <a:chOff x="7043621" y="-674326"/>
            <a:chExt cx="2474046" cy="2137154"/>
          </a:xfrm>
        </p:grpSpPr>
        <p:sp>
          <p:nvSpPr>
            <p:cNvPr id="290" name="Google Shape;290;p30"/>
            <p:cNvSpPr/>
            <p:nvPr/>
          </p:nvSpPr>
          <p:spPr>
            <a:xfrm rot="-8915002">
              <a:off x="7301630" y="142723"/>
              <a:ext cx="1769208" cy="840467"/>
            </a:xfrm>
            <a:custGeom>
              <a:rect b="b" l="l" r="r" t="t"/>
              <a:pathLst>
                <a:path extrusionOk="0" h="15861" w="49568">
                  <a:moveTo>
                    <a:pt x="1" y="12860"/>
                  </a:moveTo>
                  <a:cubicBezTo>
                    <a:pt x="3450" y="14384"/>
                    <a:pt x="8617" y="15860"/>
                    <a:pt x="15549" y="15341"/>
                  </a:cubicBezTo>
                  <a:cubicBezTo>
                    <a:pt x="24324" y="14685"/>
                    <a:pt x="30139" y="8350"/>
                    <a:pt x="36662" y="6241"/>
                  </a:cubicBezTo>
                  <a:cubicBezTo>
                    <a:pt x="45301" y="3447"/>
                    <a:pt x="49568" y="4439"/>
                    <a:pt x="49568" y="4439"/>
                  </a:cubicBezTo>
                  <a:cubicBezTo>
                    <a:pt x="46246" y="2588"/>
                    <a:pt x="40370" y="1"/>
                    <a:pt x="34193" y="538"/>
                  </a:cubicBezTo>
                  <a:cubicBezTo>
                    <a:pt x="23130" y="1503"/>
                    <a:pt x="13586" y="9524"/>
                    <a:pt x="1" y="12860"/>
                  </a:cubicBezTo>
                  <a:close/>
                </a:path>
              </a:pathLst>
            </a:custGeom>
            <a:gradFill>
              <a:gsLst>
                <a:gs pos="0">
                  <a:schemeClr val="dk1"/>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 name="Google Shape;291;p30"/>
            <p:cNvSpPr/>
            <p:nvPr/>
          </p:nvSpPr>
          <p:spPr>
            <a:xfrm rot="-8671978">
              <a:off x="7063963" y="22691"/>
              <a:ext cx="2372358" cy="828763"/>
            </a:xfrm>
            <a:custGeom>
              <a:rect b="b" l="l" r="r" t="t"/>
              <a:pathLst>
                <a:path extrusionOk="0" h="32858" w="94057">
                  <a:moveTo>
                    <a:pt x="94055" y="7333"/>
                  </a:moveTo>
                  <a:cubicBezTo>
                    <a:pt x="94055" y="7333"/>
                    <a:pt x="86997" y="0"/>
                    <a:pt x="72110" y="0"/>
                  </a:cubicBezTo>
                  <a:cubicBezTo>
                    <a:pt x="51815" y="0"/>
                    <a:pt x="41853" y="23807"/>
                    <a:pt x="22781" y="27321"/>
                  </a:cubicBezTo>
                  <a:cubicBezTo>
                    <a:pt x="8222" y="30003"/>
                    <a:pt x="1" y="22716"/>
                    <a:pt x="1" y="22716"/>
                  </a:cubicBezTo>
                  <a:cubicBezTo>
                    <a:pt x="1" y="22716"/>
                    <a:pt x="8817" y="32858"/>
                    <a:pt x="24728" y="30503"/>
                  </a:cubicBezTo>
                  <a:cubicBezTo>
                    <a:pt x="45648" y="27402"/>
                    <a:pt x="68843" y="1245"/>
                    <a:pt x="94057" y="9169"/>
                  </a:cubicBez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 name="Google Shape;292;p30"/>
            <p:cNvSpPr/>
            <p:nvPr/>
          </p:nvSpPr>
          <p:spPr>
            <a:xfrm rot="-8671978">
              <a:off x="7121937" y="-63922"/>
              <a:ext cx="2372358" cy="839205"/>
            </a:xfrm>
            <a:custGeom>
              <a:rect b="b" l="l" r="r" t="t"/>
              <a:pathLst>
                <a:path extrusionOk="0" h="33272" w="94057">
                  <a:moveTo>
                    <a:pt x="1" y="9949"/>
                  </a:moveTo>
                  <a:lnTo>
                    <a:pt x="1" y="21015"/>
                  </a:lnTo>
                  <a:cubicBezTo>
                    <a:pt x="1263" y="22200"/>
                    <a:pt x="2623" y="23293"/>
                    <a:pt x="4098" y="24284"/>
                  </a:cubicBezTo>
                  <a:cubicBezTo>
                    <a:pt x="22040" y="33271"/>
                    <a:pt x="40794" y="28087"/>
                    <a:pt x="50458" y="23482"/>
                  </a:cubicBezTo>
                  <a:cubicBezTo>
                    <a:pt x="62138" y="17916"/>
                    <a:pt x="70281" y="8923"/>
                    <a:pt x="79987" y="8923"/>
                  </a:cubicBezTo>
                  <a:cubicBezTo>
                    <a:pt x="89695" y="8923"/>
                    <a:pt x="94057" y="14845"/>
                    <a:pt x="94057" y="14845"/>
                  </a:cubicBezTo>
                  <a:lnTo>
                    <a:pt x="94057" y="5414"/>
                  </a:lnTo>
                  <a:cubicBezTo>
                    <a:pt x="94057" y="5414"/>
                    <a:pt x="79825" y="1"/>
                    <a:pt x="66335" y="5016"/>
                  </a:cubicBezTo>
                  <a:cubicBezTo>
                    <a:pt x="52845" y="10033"/>
                    <a:pt x="39016" y="20659"/>
                    <a:pt x="30157" y="21316"/>
                  </a:cubicBezTo>
                  <a:cubicBezTo>
                    <a:pt x="30157" y="21316"/>
                    <a:pt x="13062" y="27040"/>
                    <a:pt x="1" y="9949"/>
                  </a:cubicBezTo>
                  <a:close/>
                </a:path>
              </a:pathLst>
            </a:custGeom>
            <a:gradFill>
              <a:gsLst>
                <a:gs pos="0">
                  <a:schemeClr val="accent1"/>
                </a:gs>
                <a:gs pos="100000">
                  <a:schemeClr val="accent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93" name="Google Shape;293;p30"/>
          <p:cNvGrpSpPr/>
          <p:nvPr/>
        </p:nvGrpSpPr>
        <p:grpSpPr>
          <a:xfrm>
            <a:off x="7021596" y="-621376"/>
            <a:ext cx="2474046" cy="2137154"/>
            <a:chOff x="7043621" y="-674326"/>
            <a:chExt cx="2474046" cy="2137154"/>
          </a:xfrm>
        </p:grpSpPr>
        <p:sp>
          <p:nvSpPr>
            <p:cNvPr id="294" name="Google Shape;294;p30"/>
            <p:cNvSpPr/>
            <p:nvPr/>
          </p:nvSpPr>
          <p:spPr>
            <a:xfrm rot="-9157636">
              <a:off x="7244976" y="197157"/>
              <a:ext cx="1769141" cy="567391"/>
            </a:xfrm>
            <a:custGeom>
              <a:rect b="b" l="l" r="r" t="t"/>
              <a:pathLst>
                <a:path extrusionOk="0" h="15861" w="49568">
                  <a:moveTo>
                    <a:pt x="1" y="12860"/>
                  </a:moveTo>
                  <a:cubicBezTo>
                    <a:pt x="3450" y="14384"/>
                    <a:pt x="8617" y="15860"/>
                    <a:pt x="15549" y="15341"/>
                  </a:cubicBezTo>
                  <a:cubicBezTo>
                    <a:pt x="24324" y="14685"/>
                    <a:pt x="30139" y="8350"/>
                    <a:pt x="36662" y="6241"/>
                  </a:cubicBezTo>
                  <a:cubicBezTo>
                    <a:pt x="45301" y="3447"/>
                    <a:pt x="49568" y="4439"/>
                    <a:pt x="49568" y="4439"/>
                  </a:cubicBezTo>
                  <a:cubicBezTo>
                    <a:pt x="46246" y="2588"/>
                    <a:pt x="40370" y="1"/>
                    <a:pt x="34193" y="538"/>
                  </a:cubicBezTo>
                  <a:cubicBezTo>
                    <a:pt x="23130" y="1503"/>
                    <a:pt x="13586" y="9524"/>
                    <a:pt x="1" y="12860"/>
                  </a:cubicBezTo>
                  <a:close/>
                </a:path>
              </a:pathLst>
            </a:custGeom>
            <a:gradFill>
              <a:gsLst>
                <a:gs pos="0">
                  <a:schemeClr val="dk1"/>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 name="Google Shape;295;p30"/>
            <p:cNvSpPr/>
            <p:nvPr/>
          </p:nvSpPr>
          <p:spPr>
            <a:xfrm rot="-8671978">
              <a:off x="7063963" y="22691"/>
              <a:ext cx="2372358" cy="828763"/>
            </a:xfrm>
            <a:custGeom>
              <a:rect b="b" l="l" r="r" t="t"/>
              <a:pathLst>
                <a:path extrusionOk="0" h="32858" w="94057">
                  <a:moveTo>
                    <a:pt x="94055" y="7333"/>
                  </a:moveTo>
                  <a:cubicBezTo>
                    <a:pt x="94055" y="7333"/>
                    <a:pt x="86997" y="0"/>
                    <a:pt x="72110" y="0"/>
                  </a:cubicBezTo>
                  <a:cubicBezTo>
                    <a:pt x="51815" y="0"/>
                    <a:pt x="41853" y="23807"/>
                    <a:pt x="22781" y="27321"/>
                  </a:cubicBezTo>
                  <a:cubicBezTo>
                    <a:pt x="8222" y="30003"/>
                    <a:pt x="1" y="22716"/>
                    <a:pt x="1" y="22716"/>
                  </a:cubicBezTo>
                  <a:cubicBezTo>
                    <a:pt x="1" y="22716"/>
                    <a:pt x="8817" y="32858"/>
                    <a:pt x="24728" y="30503"/>
                  </a:cubicBezTo>
                  <a:cubicBezTo>
                    <a:pt x="45648" y="27402"/>
                    <a:pt x="68843" y="1245"/>
                    <a:pt x="94057" y="9169"/>
                  </a:cubicBezTo>
                  <a:close/>
                </a:path>
              </a:pathLst>
            </a:custGeom>
            <a:gradFill>
              <a:gsLst>
                <a:gs pos="0">
                  <a:schemeClr val="dk2"/>
                </a:gs>
                <a:gs pos="100000">
                  <a:schemeClr val="lt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 name="Google Shape;296;p30"/>
            <p:cNvSpPr/>
            <p:nvPr/>
          </p:nvSpPr>
          <p:spPr>
            <a:xfrm rot="-8671978">
              <a:off x="7121937" y="-63922"/>
              <a:ext cx="2372358" cy="839205"/>
            </a:xfrm>
            <a:custGeom>
              <a:rect b="b" l="l" r="r" t="t"/>
              <a:pathLst>
                <a:path extrusionOk="0" h="33272" w="94057">
                  <a:moveTo>
                    <a:pt x="1" y="9949"/>
                  </a:moveTo>
                  <a:lnTo>
                    <a:pt x="1" y="21015"/>
                  </a:lnTo>
                  <a:cubicBezTo>
                    <a:pt x="1263" y="22200"/>
                    <a:pt x="2623" y="23293"/>
                    <a:pt x="4098" y="24284"/>
                  </a:cubicBezTo>
                  <a:cubicBezTo>
                    <a:pt x="22040" y="33271"/>
                    <a:pt x="40794" y="28087"/>
                    <a:pt x="50458" y="23482"/>
                  </a:cubicBezTo>
                  <a:cubicBezTo>
                    <a:pt x="62138" y="17916"/>
                    <a:pt x="70281" y="8923"/>
                    <a:pt x="79987" y="8923"/>
                  </a:cubicBezTo>
                  <a:cubicBezTo>
                    <a:pt x="89695" y="8923"/>
                    <a:pt x="94057" y="14845"/>
                    <a:pt x="94057" y="14845"/>
                  </a:cubicBezTo>
                  <a:lnTo>
                    <a:pt x="94057" y="5414"/>
                  </a:lnTo>
                  <a:cubicBezTo>
                    <a:pt x="94057" y="5414"/>
                    <a:pt x="79825" y="1"/>
                    <a:pt x="66335" y="5016"/>
                  </a:cubicBezTo>
                  <a:cubicBezTo>
                    <a:pt x="52845" y="10033"/>
                    <a:pt x="39016" y="20659"/>
                    <a:pt x="30157" y="21316"/>
                  </a:cubicBezTo>
                  <a:cubicBezTo>
                    <a:pt x="30157" y="21316"/>
                    <a:pt x="13062" y="27040"/>
                    <a:pt x="1" y="9949"/>
                  </a:cubicBezTo>
                  <a:close/>
                </a:path>
              </a:pathLst>
            </a:custGeom>
            <a:gradFill>
              <a:gsLst>
                <a:gs pos="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97" name="Google Shape;297;p30"/>
          <p:cNvSpPr/>
          <p:nvPr/>
        </p:nvSpPr>
        <p:spPr>
          <a:xfrm rot="10800000">
            <a:off x="8550483" y="3783974"/>
            <a:ext cx="436846" cy="17926"/>
          </a:xfrm>
          <a:custGeom>
            <a:rect b="b" l="l" r="r" t="t"/>
            <a:pathLst>
              <a:path extrusionOk="0" h="3084" w="75221">
                <a:moveTo>
                  <a:pt x="75221" y="1542"/>
                </a:moveTo>
                <a:cubicBezTo>
                  <a:pt x="75221" y="2394"/>
                  <a:pt x="74531" y="3084"/>
                  <a:pt x="73679" y="3084"/>
                </a:cubicBezTo>
                <a:cubicBezTo>
                  <a:pt x="72826" y="3084"/>
                  <a:pt x="72136" y="2394"/>
                  <a:pt x="72136" y="1542"/>
                </a:cubicBezTo>
                <a:cubicBezTo>
                  <a:pt x="72136" y="691"/>
                  <a:pt x="72826" y="1"/>
                  <a:pt x="73679" y="1"/>
                </a:cubicBezTo>
                <a:cubicBezTo>
                  <a:pt x="74531" y="1"/>
                  <a:pt x="75221" y="691"/>
                  <a:pt x="75221" y="1542"/>
                </a:cubicBezTo>
                <a:close/>
                <a:moveTo>
                  <a:pt x="67012" y="111"/>
                </a:moveTo>
                <a:cubicBezTo>
                  <a:pt x="66220" y="111"/>
                  <a:pt x="65580" y="753"/>
                  <a:pt x="65580" y="1545"/>
                </a:cubicBezTo>
                <a:cubicBezTo>
                  <a:pt x="65580" y="2334"/>
                  <a:pt x="66220" y="2978"/>
                  <a:pt x="67012" y="2978"/>
                </a:cubicBezTo>
                <a:cubicBezTo>
                  <a:pt x="67802" y="2978"/>
                  <a:pt x="68445" y="2337"/>
                  <a:pt x="68445" y="1545"/>
                </a:cubicBezTo>
                <a:cubicBezTo>
                  <a:pt x="68445" y="753"/>
                  <a:pt x="67804" y="111"/>
                  <a:pt x="67012" y="111"/>
                </a:cubicBezTo>
                <a:close/>
                <a:moveTo>
                  <a:pt x="60345" y="220"/>
                </a:moveTo>
                <a:cubicBezTo>
                  <a:pt x="59616" y="220"/>
                  <a:pt x="59023" y="813"/>
                  <a:pt x="59023" y="1542"/>
                </a:cubicBezTo>
                <a:cubicBezTo>
                  <a:pt x="59023" y="2273"/>
                  <a:pt x="59616" y="2864"/>
                  <a:pt x="60345" y="2864"/>
                </a:cubicBezTo>
                <a:cubicBezTo>
                  <a:pt x="61076" y="2864"/>
                  <a:pt x="61667" y="2273"/>
                  <a:pt x="61667" y="1542"/>
                </a:cubicBezTo>
                <a:cubicBezTo>
                  <a:pt x="61667" y="813"/>
                  <a:pt x="61076" y="220"/>
                  <a:pt x="60345" y="220"/>
                </a:cubicBezTo>
                <a:close/>
                <a:moveTo>
                  <a:pt x="53676" y="329"/>
                </a:moveTo>
                <a:cubicBezTo>
                  <a:pt x="53007" y="329"/>
                  <a:pt x="52463" y="872"/>
                  <a:pt x="52463" y="1542"/>
                </a:cubicBezTo>
                <a:cubicBezTo>
                  <a:pt x="52463" y="2212"/>
                  <a:pt x="53007" y="2755"/>
                  <a:pt x="53676" y="2755"/>
                </a:cubicBezTo>
                <a:cubicBezTo>
                  <a:pt x="54346" y="2755"/>
                  <a:pt x="54889" y="2213"/>
                  <a:pt x="54889" y="1542"/>
                </a:cubicBezTo>
                <a:cubicBezTo>
                  <a:pt x="54889" y="872"/>
                  <a:pt x="54346" y="329"/>
                  <a:pt x="53676" y="329"/>
                </a:cubicBezTo>
                <a:close/>
                <a:moveTo>
                  <a:pt x="47009" y="441"/>
                </a:moveTo>
                <a:cubicBezTo>
                  <a:pt x="46402" y="441"/>
                  <a:pt x="45905" y="935"/>
                  <a:pt x="45905" y="1542"/>
                </a:cubicBezTo>
                <a:cubicBezTo>
                  <a:pt x="45905" y="2151"/>
                  <a:pt x="46399" y="2645"/>
                  <a:pt x="47009" y="2645"/>
                </a:cubicBezTo>
                <a:cubicBezTo>
                  <a:pt x="47618" y="2645"/>
                  <a:pt x="48112" y="2151"/>
                  <a:pt x="48112" y="1542"/>
                </a:cubicBezTo>
                <a:cubicBezTo>
                  <a:pt x="48113" y="935"/>
                  <a:pt x="47619" y="441"/>
                  <a:pt x="47009" y="441"/>
                </a:cubicBezTo>
                <a:close/>
                <a:moveTo>
                  <a:pt x="40344" y="550"/>
                </a:moveTo>
                <a:cubicBezTo>
                  <a:pt x="39794" y="550"/>
                  <a:pt x="39350" y="995"/>
                  <a:pt x="39350" y="1542"/>
                </a:cubicBezTo>
                <a:cubicBezTo>
                  <a:pt x="39350" y="2091"/>
                  <a:pt x="39794" y="2536"/>
                  <a:pt x="40344" y="2536"/>
                </a:cubicBezTo>
                <a:cubicBezTo>
                  <a:pt x="40891" y="2536"/>
                  <a:pt x="41336" y="2091"/>
                  <a:pt x="41336" y="1542"/>
                </a:cubicBezTo>
                <a:cubicBezTo>
                  <a:pt x="41336" y="995"/>
                  <a:pt x="40891" y="550"/>
                  <a:pt x="40344" y="550"/>
                </a:cubicBezTo>
                <a:close/>
                <a:moveTo>
                  <a:pt x="33675" y="659"/>
                </a:moveTo>
                <a:cubicBezTo>
                  <a:pt x="33185" y="659"/>
                  <a:pt x="32790" y="1054"/>
                  <a:pt x="32790" y="1542"/>
                </a:cubicBezTo>
                <a:cubicBezTo>
                  <a:pt x="32790" y="2030"/>
                  <a:pt x="33185" y="2427"/>
                  <a:pt x="33675" y="2427"/>
                </a:cubicBezTo>
                <a:cubicBezTo>
                  <a:pt x="34163" y="2427"/>
                  <a:pt x="34558" y="2030"/>
                  <a:pt x="34558" y="1542"/>
                </a:cubicBezTo>
                <a:cubicBezTo>
                  <a:pt x="34558" y="1054"/>
                  <a:pt x="34163" y="659"/>
                  <a:pt x="33675" y="659"/>
                </a:cubicBezTo>
                <a:close/>
                <a:moveTo>
                  <a:pt x="27008" y="769"/>
                </a:moveTo>
                <a:cubicBezTo>
                  <a:pt x="26579" y="769"/>
                  <a:pt x="26233" y="1117"/>
                  <a:pt x="26233" y="1542"/>
                </a:cubicBezTo>
                <a:cubicBezTo>
                  <a:pt x="26233" y="1971"/>
                  <a:pt x="26581" y="2317"/>
                  <a:pt x="27008" y="2317"/>
                </a:cubicBezTo>
                <a:cubicBezTo>
                  <a:pt x="27436" y="2317"/>
                  <a:pt x="27781" y="1969"/>
                  <a:pt x="27781" y="1542"/>
                </a:cubicBezTo>
                <a:cubicBezTo>
                  <a:pt x="27781" y="1117"/>
                  <a:pt x="27435" y="769"/>
                  <a:pt x="27008" y="769"/>
                </a:cubicBezTo>
                <a:close/>
                <a:moveTo>
                  <a:pt x="20341" y="878"/>
                </a:moveTo>
                <a:cubicBezTo>
                  <a:pt x="19975" y="878"/>
                  <a:pt x="19677" y="1176"/>
                  <a:pt x="19677" y="1542"/>
                </a:cubicBezTo>
                <a:cubicBezTo>
                  <a:pt x="19677" y="1910"/>
                  <a:pt x="19975" y="2208"/>
                  <a:pt x="20341" y="2208"/>
                </a:cubicBezTo>
                <a:cubicBezTo>
                  <a:pt x="20708" y="2208"/>
                  <a:pt x="21006" y="1910"/>
                  <a:pt x="21006" y="1542"/>
                </a:cubicBezTo>
                <a:cubicBezTo>
                  <a:pt x="21006" y="1176"/>
                  <a:pt x="20708" y="878"/>
                  <a:pt x="20341" y="878"/>
                </a:cubicBezTo>
                <a:close/>
                <a:moveTo>
                  <a:pt x="13672" y="989"/>
                </a:moveTo>
                <a:cubicBezTo>
                  <a:pt x="13365" y="989"/>
                  <a:pt x="13117" y="1237"/>
                  <a:pt x="13117" y="1545"/>
                </a:cubicBezTo>
                <a:cubicBezTo>
                  <a:pt x="13117" y="1852"/>
                  <a:pt x="13365" y="2100"/>
                  <a:pt x="13672" y="2100"/>
                </a:cubicBezTo>
                <a:cubicBezTo>
                  <a:pt x="13979" y="2100"/>
                  <a:pt x="14228" y="1852"/>
                  <a:pt x="14228" y="1545"/>
                </a:cubicBezTo>
                <a:cubicBezTo>
                  <a:pt x="14228" y="1236"/>
                  <a:pt x="13979" y="989"/>
                  <a:pt x="13672" y="989"/>
                </a:cubicBezTo>
                <a:close/>
                <a:moveTo>
                  <a:pt x="7005" y="1098"/>
                </a:moveTo>
                <a:cubicBezTo>
                  <a:pt x="6758" y="1098"/>
                  <a:pt x="6560" y="1298"/>
                  <a:pt x="6560" y="1542"/>
                </a:cubicBezTo>
                <a:cubicBezTo>
                  <a:pt x="6560" y="1789"/>
                  <a:pt x="6759" y="1988"/>
                  <a:pt x="7005" y="1988"/>
                </a:cubicBezTo>
                <a:cubicBezTo>
                  <a:pt x="7252" y="1988"/>
                  <a:pt x="7449" y="1788"/>
                  <a:pt x="7449" y="1542"/>
                </a:cubicBezTo>
                <a:cubicBezTo>
                  <a:pt x="7449" y="1298"/>
                  <a:pt x="7250" y="1098"/>
                  <a:pt x="7005" y="1098"/>
                </a:cubicBezTo>
                <a:close/>
                <a:moveTo>
                  <a:pt x="336" y="1207"/>
                </a:moveTo>
                <a:cubicBezTo>
                  <a:pt x="152" y="1207"/>
                  <a:pt x="1" y="1358"/>
                  <a:pt x="1" y="1542"/>
                </a:cubicBezTo>
                <a:cubicBezTo>
                  <a:pt x="1" y="1728"/>
                  <a:pt x="152" y="1879"/>
                  <a:pt x="336" y="1879"/>
                </a:cubicBezTo>
                <a:cubicBezTo>
                  <a:pt x="522" y="1879"/>
                  <a:pt x="673" y="1728"/>
                  <a:pt x="673" y="1542"/>
                </a:cubicBezTo>
                <a:cubicBezTo>
                  <a:pt x="673" y="1358"/>
                  <a:pt x="524" y="1207"/>
                  <a:pt x="336" y="1207"/>
                </a:cubicBezTo>
                <a:close/>
              </a:path>
            </a:pathLst>
          </a:custGeom>
          <a:gradFill>
            <a:gsLst>
              <a:gs pos="0">
                <a:schemeClr val="accent2"/>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298" name="Shape 298"/>
        <p:cNvGrpSpPr/>
        <p:nvPr/>
      </p:nvGrpSpPr>
      <p:grpSpPr>
        <a:xfrm>
          <a:off x="0" y="0"/>
          <a:ext cx="0" cy="0"/>
          <a:chOff x="0" y="0"/>
          <a:chExt cx="0" cy="0"/>
        </a:xfrm>
      </p:grpSpPr>
      <p:sp>
        <p:nvSpPr>
          <p:cNvPr id="299" name="Google Shape;299;p31"/>
          <p:cNvSpPr txBox="1"/>
          <p:nvPr>
            <p:ph type="title"/>
          </p:nvPr>
        </p:nvSpPr>
        <p:spPr>
          <a:xfrm>
            <a:off x="2317950" y="1307100"/>
            <a:ext cx="4508100" cy="2529300"/>
          </a:xfrm>
          <a:prstGeom prst="rect">
            <a:avLst/>
          </a:prstGeom>
          <a:noFill/>
          <a:ln>
            <a:noFill/>
          </a:ln>
        </p:spPr>
        <p:txBody>
          <a:bodyPr anchorCtr="0" anchor="ctr" bIns="91425" lIns="91425" spcFirstLastPara="1" rIns="91425" wrap="square" tIns="91425">
            <a:noAutofit/>
          </a:bodyPr>
          <a:lstStyle>
            <a:lvl1pPr lvl="0" algn="ctr">
              <a:lnSpc>
                <a:spcPct val="80000"/>
              </a:lnSpc>
              <a:spcBef>
                <a:spcPts val="0"/>
              </a:spcBef>
              <a:spcAft>
                <a:spcPts val="0"/>
              </a:spcAft>
              <a:buSzPts val="4800"/>
              <a:buNone/>
              <a:defRPr sz="10000"/>
            </a:lvl1pPr>
            <a:lvl2pPr lvl="1" algn="ctr">
              <a:lnSpc>
                <a:spcPct val="100000"/>
              </a:lnSpc>
              <a:spcBef>
                <a:spcPts val="0"/>
              </a:spcBef>
              <a:spcAft>
                <a:spcPts val="0"/>
              </a:spcAft>
              <a:buSzPts val="4800"/>
              <a:buNone/>
              <a:defRPr sz="4800"/>
            </a:lvl2pPr>
            <a:lvl3pPr lvl="2" algn="ctr">
              <a:lnSpc>
                <a:spcPct val="100000"/>
              </a:lnSpc>
              <a:spcBef>
                <a:spcPts val="0"/>
              </a:spcBef>
              <a:spcAft>
                <a:spcPts val="0"/>
              </a:spcAft>
              <a:buSzPts val="4800"/>
              <a:buNone/>
              <a:defRPr sz="4800"/>
            </a:lvl3pPr>
            <a:lvl4pPr lvl="3" algn="ctr">
              <a:lnSpc>
                <a:spcPct val="100000"/>
              </a:lnSpc>
              <a:spcBef>
                <a:spcPts val="0"/>
              </a:spcBef>
              <a:spcAft>
                <a:spcPts val="0"/>
              </a:spcAft>
              <a:buSzPts val="4800"/>
              <a:buNone/>
              <a:defRPr sz="4800"/>
            </a:lvl4pPr>
            <a:lvl5pPr lvl="4" algn="ctr">
              <a:lnSpc>
                <a:spcPct val="100000"/>
              </a:lnSpc>
              <a:spcBef>
                <a:spcPts val="0"/>
              </a:spcBef>
              <a:spcAft>
                <a:spcPts val="0"/>
              </a:spcAft>
              <a:buSzPts val="4800"/>
              <a:buNone/>
              <a:defRPr sz="4800"/>
            </a:lvl5pPr>
            <a:lvl6pPr lvl="5" algn="ctr">
              <a:lnSpc>
                <a:spcPct val="100000"/>
              </a:lnSpc>
              <a:spcBef>
                <a:spcPts val="0"/>
              </a:spcBef>
              <a:spcAft>
                <a:spcPts val="0"/>
              </a:spcAft>
              <a:buSzPts val="4800"/>
              <a:buNone/>
              <a:defRPr sz="4800"/>
            </a:lvl6pPr>
            <a:lvl7pPr lvl="6" algn="ctr">
              <a:lnSpc>
                <a:spcPct val="100000"/>
              </a:lnSpc>
              <a:spcBef>
                <a:spcPts val="0"/>
              </a:spcBef>
              <a:spcAft>
                <a:spcPts val="0"/>
              </a:spcAft>
              <a:buSzPts val="4800"/>
              <a:buNone/>
              <a:defRPr sz="4800"/>
            </a:lvl7pPr>
            <a:lvl8pPr lvl="7" algn="ctr">
              <a:lnSpc>
                <a:spcPct val="100000"/>
              </a:lnSpc>
              <a:spcBef>
                <a:spcPts val="0"/>
              </a:spcBef>
              <a:spcAft>
                <a:spcPts val="0"/>
              </a:spcAft>
              <a:buSzPts val="4800"/>
              <a:buNone/>
              <a:defRPr sz="4800"/>
            </a:lvl8pPr>
            <a:lvl9pPr lvl="8" algn="ctr">
              <a:lnSpc>
                <a:spcPct val="100000"/>
              </a:lnSpc>
              <a:spcBef>
                <a:spcPts val="0"/>
              </a:spcBef>
              <a:spcAft>
                <a:spcPts val="0"/>
              </a:spcAft>
              <a:buSzPts val="4800"/>
              <a:buNone/>
              <a:defRPr sz="48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445025"/>
            <a:ext cx="8520300" cy="572700"/>
          </a:xfrm>
          <a:prstGeom prst="rect">
            <a:avLst/>
          </a:prstGeom>
        </p:spPr>
        <p:txBody>
          <a:bodyPr anchorCtr="0" anchor="t" bIns="100375" lIns="100375" spcFirstLastPara="1" rIns="100375" wrap="square" tIns="100375">
            <a:normAutofit/>
          </a:bodyPr>
          <a:lstStyle>
            <a:lvl1pPr lvl="0">
              <a:spcBef>
                <a:spcPts val="0"/>
              </a:spcBef>
              <a:spcAft>
                <a:spcPts val="0"/>
              </a:spcAft>
              <a:buSzPts val="3100"/>
              <a:buNone/>
              <a:defRPr/>
            </a:lvl1pPr>
            <a:lvl2pPr lvl="1">
              <a:spcBef>
                <a:spcPts val="0"/>
              </a:spcBef>
              <a:spcAft>
                <a:spcPts val="0"/>
              </a:spcAft>
              <a:buSzPts val="3100"/>
              <a:buNone/>
              <a:defRPr/>
            </a:lvl2pPr>
            <a:lvl3pPr lvl="2">
              <a:spcBef>
                <a:spcPts val="0"/>
              </a:spcBef>
              <a:spcAft>
                <a:spcPts val="0"/>
              </a:spcAft>
              <a:buSzPts val="3100"/>
              <a:buNone/>
              <a:defRPr/>
            </a:lvl3pPr>
            <a:lvl4pPr lvl="3">
              <a:spcBef>
                <a:spcPts val="0"/>
              </a:spcBef>
              <a:spcAft>
                <a:spcPts val="0"/>
              </a:spcAft>
              <a:buSzPts val="3100"/>
              <a:buNone/>
              <a:defRPr/>
            </a:lvl4pPr>
            <a:lvl5pPr lvl="4">
              <a:spcBef>
                <a:spcPts val="0"/>
              </a:spcBef>
              <a:spcAft>
                <a:spcPts val="0"/>
              </a:spcAft>
              <a:buSzPts val="3100"/>
              <a:buNone/>
              <a:defRPr/>
            </a:lvl5pPr>
            <a:lvl6pPr lvl="5">
              <a:spcBef>
                <a:spcPts val="0"/>
              </a:spcBef>
              <a:spcAft>
                <a:spcPts val="0"/>
              </a:spcAft>
              <a:buSzPts val="3100"/>
              <a:buNone/>
              <a:defRPr/>
            </a:lvl6pPr>
            <a:lvl7pPr lvl="6">
              <a:spcBef>
                <a:spcPts val="0"/>
              </a:spcBef>
              <a:spcAft>
                <a:spcPts val="0"/>
              </a:spcAft>
              <a:buSzPts val="3100"/>
              <a:buNone/>
              <a:defRPr/>
            </a:lvl7pPr>
            <a:lvl8pPr lvl="7">
              <a:spcBef>
                <a:spcPts val="0"/>
              </a:spcBef>
              <a:spcAft>
                <a:spcPts val="0"/>
              </a:spcAft>
              <a:buSzPts val="3100"/>
              <a:buNone/>
              <a:defRPr/>
            </a:lvl8pPr>
            <a:lvl9pPr lvl="8">
              <a:spcBef>
                <a:spcPts val="0"/>
              </a:spcBef>
              <a:spcAft>
                <a:spcPts val="0"/>
              </a:spcAft>
              <a:buSzPts val="3100"/>
              <a:buNone/>
              <a:defRPr/>
            </a:lvl9pPr>
          </a:lstStyle>
          <a:p/>
        </p:txBody>
      </p:sp>
      <p:sp>
        <p:nvSpPr>
          <p:cNvPr id="19" name="Google Shape;19;p4"/>
          <p:cNvSpPr txBox="1"/>
          <p:nvPr>
            <p:ph idx="1" type="body"/>
          </p:nvPr>
        </p:nvSpPr>
        <p:spPr>
          <a:xfrm>
            <a:off x="311700" y="1152475"/>
            <a:ext cx="8520300" cy="3416400"/>
          </a:xfrm>
          <a:prstGeom prst="rect">
            <a:avLst/>
          </a:prstGeom>
        </p:spPr>
        <p:txBody>
          <a:bodyPr anchorCtr="0" anchor="t" bIns="100375" lIns="100375" spcFirstLastPara="1" rIns="100375" wrap="square" tIns="100375">
            <a:normAutofit/>
          </a:bodyPr>
          <a:lstStyle>
            <a:lvl1pPr indent="-355600" lvl="0" marL="457200">
              <a:spcBef>
                <a:spcPts val="0"/>
              </a:spcBef>
              <a:spcAft>
                <a:spcPts val="0"/>
              </a:spcAft>
              <a:buSzPts val="2000"/>
              <a:buChar char="●"/>
              <a:defRPr/>
            </a:lvl1pPr>
            <a:lvl2pPr indent="-323850" lvl="1" marL="914400">
              <a:spcBef>
                <a:spcPts val="0"/>
              </a:spcBef>
              <a:spcAft>
                <a:spcPts val="0"/>
              </a:spcAft>
              <a:buSzPts val="1500"/>
              <a:buChar char="○"/>
              <a:defRPr/>
            </a:lvl2pPr>
            <a:lvl3pPr indent="-323850" lvl="2" marL="1371600">
              <a:spcBef>
                <a:spcPts val="0"/>
              </a:spcBef>
              <a:spcAft>
                <a:spcPts val="0"/>
              </a:spcAft>
              <a:buSzPts val="1500"/>
              <a:buChar char="■"/>
              <a:defRPr/>
            </a:lvl3pPr>
            <a:lvl4pPr indent="-323850" lvl="3" marL="1828800">
              <a:spcBef>
                <a:spcPts val="0"/>
              </a:spcBef>
              <a:spcAft>
                <a:spcPts val="0"/>
              </a:spcAft>
              <a:buSzPts val="1500"/>
              <a:buChar char="●"/>
              <a:defRPr/>
            </a:lvl4pPr>
            <a:lvl5pPr indent="-323850" lvl="4" marL="2286000">
              <a:spcBef>
                <a:spcPts val="0"/>
              </a:spcBef>
              <a:spcAft>
                <a:spcPts val="0"/>
              </a:spcAft>
              <a:buSzPts val="1500"/>
              <a:buChar char="○"/>
              <a:defRPr/>
            </a:lvl5pPr>
            <a:lvl6pPr indent="-323850" lvl="5" marL="2743200">
              <a:spcBef>
                <a:spcPts val="0"/>
              </a:spcBef>
              <a:spcAft>
                <a:spcPts val="0"/>
              </a:spcAft>
              <a:buSzPts val="1500"/>
              <a:buChar char="■"/>
              <a:defRPr/>
            </a:lvl6pPr>
            <a:lvl7pPr indent="-323850" lvl="6" marL="3200400">
              <a:spcBef>
                <a:spcPts val="0"/>
              </a:spcBef>
              <a:spcAft>
                <a:spcPts val="0"/>
              </a:spcAft>
              <a:buSzPts val="1500"/>
              <a:buChar char="●"/>
              <a:defRPr/>
            </a:lvl7pPr>
            <a:lvl8pPr indent="-323850" lvl="7" marL="3657600">
              <a:spcBef>
                <a:spcPts val="0"/>
              </a:spcBef>
              <a:spcAft>
                <a:spcPts val="0"/>
              </a:spcAft>
              <a:buSzPts val="1500"/>
              <a:buChar char="○"/>
              <a:defRPr/>
            </a:lvl8pPr>
            <a:lvl9pPr indent="-323850" lvl="8" marL="4114800">
              <a:spcBef>
                <a:spcPts val="0"/>
              </a:spcBef>
              <a:spcAft>
                <a:spcPts val="0"/>
              </a:spcAft>
              <a:buSzPts val="15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100375" lIns="100375" spcFirstLastPara="1" rIns="100375" wrap="square" tIns="10037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00" name="Shape 300"/>
        <p:cNvGrpSpPr/>
        <p:nvPr/>
      </p:nvGrpSpPr>
      <p:grpSpPr>
        <a:xfrm>
          <a:off x="0" y="0"/>
          <a:ext cx="0" cy="0"/>
          <a:chOff x="0" y="0"/>
          <a:chExt cx="0" cy="0"/>
        </a:xfrm>
      </p:grpSpPr>
      <p:sp>
        <p:nvSpPr>
          <p:cNvPr id="301" name="Google Shape;301;p32"/>
          <p:cNvSpPr txBox="1"/>
          <p:nvPr>
            <p:ph type="title"/>
          </p:nvPr>
        </p:nvSpPr>
        <p:spPr>
          <a:xfrm>
            <a:off x="2135550" y="1189100"/>
            <a:ext cx="4872900" cy="1964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sz="15000"/>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p:txBody>
      </p:sp>
      <p:sp>
        <p:nvSpPr>
          <p:cNvPr id="302" name="Google Shape;302;p32"/>
          <p:cNvSpPr txBox="1"/>
          <p:nvPr>
            <p:ph idx="1" type="subTitle"/>
          </p:nvPr>
        </p:nvSpPr>
        <p:spPr>
          <a:xfrm>
            <a:off x="2135550" y="3153500"/>
            <a:ext cx="4872900" cy="671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200"/>
              <a:buNone/>
              <a:defRPr sz="1600"/>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303" name="Shape 303"/>
        <p:cNvGrpSpPr/>
        <p:nvPr/>
      </p:nvGrpSpPr>
      <p:grpSpPr>
        <a:xfrm>
          <a:off x="0" y="0"/>
          <a:ext cx="0" cy="0"/>
          <a:chOff x="0" y="0"/>
          <a:chExt cx="0" cy="0"/>
        </a:xfrm>
      </p:grpSpPr>
      <p:sp>
        <p:nvSpPr>
          <p:cNvPr id="304" name="Google Shape;304;p33"/>
          <p:cNvSpPr/>
          <p:nvPr>
            <p:ph idx="2" type="pic"/>
          </p:nvPr>
        </p:nvSpPr>
        <p:spPr>
          <a:xfrm>
            <a:off x="0" y="0"/>
            <a:ext cx="9144000" cy="5143500"/>
          </a:xfrm>
          <a:prstGeom prst="rect">
            <a:avLst/>
          </a:prstGeom>
          <a:noFill/>
          <a:ln>
            <a:noFill/>
          </a:ln>
        </p:spPr>
      </p:sp>
      <p:sp>
        <p:nvSpPr>
          <p:cNvPr id="305" name="Google Shape;305;p33"/>
          <p:cNvSpPr txBox="1"/>
          <p:nvPr>
            <p:ph type="title"/>
          </p:nvPr>
        </p:nvSpPr>
        <p:spPr>
          <a:xfrm>
            <a:off x="720000" y="4014450"/>
            <a:ext cx="7704000" cy="572700"/>
          </a:xfrm>
          <a:prstGeom prst="rect">
            <a:avLst/>
          </a:prstGeom>
          <a:solidFill>
            <a:schemeClr val="accent2"/>
          </a:solid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a:solidFill>
                  <a:schemeClr val="lt1"/>
                </a:solidFill>
              </a:defRPr>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306" name="Shape 306"/>
        <p:cNvGrpSpPr/>
        <p:nvPr/>
      </p:nvGrpSpPr>
      <p:grpSpPr>
        <a:xfrm>
          <a:off x="0" y="0"/>
          <a:ext cx="0" cy="0"/>
          <a:chOff x="0" y="0"/>
          <a:chExt cx="0" cy="0"/>
        </a:xfrm>
      </p:grpSpPr>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9">
    <p:spTree>
      <p:nvGrpSpPr>
        <p:cNvPr id="307" name="Shape 307"/>
        <p:cNvGrpSpPr/>
        <p:nvPr/>
      </p:nvGrpSpPr>
      <p:grpSpPr>
        <a:xfrm>
          <a:off x="0" y="0"/>
          <a:ext cx="0" cy="0"/>
          <a:chOff x="0" y="0"/>
          <a:chExt cx="0" cy="0"/>
        </a:xfrm>
      </p:grpSpPr>
      <p:grpSp>
        <p:nvGrpSpPr>
          <p:cNvPr id="308" name="Google Shape;308;p35"/>
          <p:cNvGrpSpPr/>
          <p:nvPr/>
        </p:nvGrpSpPr>
        <p:grpSpPr>
          <a:xfrm>
            <a:off x="-2325744" y="-2134299"/>
            <a:ext cx="8128292" cy="8222737"/>
            <a:chOff x="-2325744" y="-2134299"/>
            <a:chExt cx="8128292" cy="8222737"/>
          </a:xfrm>
        </p:grpSpPr>
        <p:sp>
          <p:nvSpPr>
            <p:cNvPr id="309" name="Google Shape;309;p35"/>
            <p:cNvSpPr/>
            <p:nvPr/>
          </p:nvSpPr>
          <p:spPr>
            <a:xfrm rot="8385294">
              <a:off x="-1192310" y="1177096"/>
              <a:ext cx="6868879" cy="2906712"/>
            </a:xfrm>
            <a:custGeom>
              <a:rect b="b" l="l" r="r" t="t"/>
              <a:pathLst>
                <a:path extrusionOk="0" h="15861" w="49568">
                  <a:moveTo>
                    <a:pt x="1" y="12860"/>
                  </a:moveTo>
                  <a:cubicBezTo>
                    <a:pt x="3450" y="14384"/>
                    <a:pt x="8617" y="15860"/>
                    <a:pt x="15549" y="15341"/>
                  </a:cubicBezTo>
                  <a:cubicBezTo>
                    <a:pt x="24324" y="14685"/>
                    <a:pt x="30139" y="8350"/>
                    <a:pt x="36662" y="6241"/>
                  </a:cubicBezTo>
                  <a:cubicBezTo>
                    <a:pt x="45301" y="3447"/>
                    <a:pt x="49568" y="4439"/>
                    <a:pt x="49568" y="4439"/>
                  </a:cubicBezTo>
                  <a:cubicBezTo>
                    <a:pt x="46246" y="2588"/>
                    <a:pt x="40370" y="1"/>
                    <a:pt x="34193" y="538"/>
                  </a:cubicBezTo>
                  <a:cubicBezTo>
                    <a:pt x="23130" y="1503"/>
                    <a:pt x="13586" y="9524"/>
                    <a:pt x="1" y="12860"/>
                  </a:cubicBezTo>
                  <a:close/>
                </a:path>
              </a:pathLst>
            </a:custGeom>
            <a:gradFill>
              <a:gsLst>
                <a:gs pos="0">
                  <a:schemeClr val="dk1"/>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 name="Google Shape;310;p35"/>
            <p:cNvSpPr/>
            <p:nvPr/>
          </p:nvSpPr>
          <p:spPr>
            <a:xfrm flipH="1" rot="6479584">
              <a:off x="-534713" y="627785"/>
              <a:ext cx="5399338" cy="1886161"/>
            </a:xfrm>
            <a:custGeom>
              <a:rect b="b" l="l" r="r" t="t"/>
              <a:pathLst>
                <a:path extrusionOk="0" h="32858" w="94057">
                  <a:moveTo>
                    <a:pt x="94055" y="7333"/>
                  </a:moveTo>
                  <a:cubicBezTo>
                    <a:pt x="94055" y="7333"/>
                    <a:pt x="86997" y="0"/>
                    <a:pt x="72110" y="0"/>
                  </a:cubicBezTo>
                  <a:cubicBezTo>
                    <a:pt x="51815" y="0"/>
                    <a:pt x="41853" y="23807"/>
                    <a:pt x="22781" y="27321"/>
                  </a:cubicBezTo>
                  <a:cubicBezTo>
                    <a:pt x="8222" y="30003"/>
                    <a:pt x="1" y="22716"/>
                    <a:pt x="1" y="22716"/>
                  </a:cubicBezTo>
                  <a:cubicBezTo>
                    <a:pt x="1" y="22716"/>
                    <a:pt x="8817" y="32858"/>
                    <a:pt x="24728" y="30503"/>
                  </a:cubicBezTo>
                  <a:cubicBezTo>
                    <a:pt x="45648" y="27402"/>
                    <a:pt x="68843" y="1245"/>
                    <a:pt x="94057" y="9169"/>
                  </a:cubicBezTo>
                  <a:close/>
                </a:path>
              </a:pathLst>
            </a:custGeom>
            <a:gradFill>
              <a:gsLst>
                <a:gs pos="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1" name="Google Shape;311;p35"/>
            <p:cNvSpPr/>
            <p:nvPr/>
          </p:nvSpPr>
          <p:spPr>
            <a:xfrm flipH="1" rot="6479584">
              <a:off x="-751022" y="545662"/>
              <a:ext cx="5399338" cy="1909926"/>
            </a:xfrm>
            <a:custGeom>
              <a:rect b="b" l="l" r="r" t="t"/>
              <a:pathLst>
                <a:path extrusionOk="0" h="33272" w="94057">
                  <a:moveTo>
                    <a:pt x="1" y="9949"/>
                  </a:moveTo>
                  <a:lnTo>
                    <a:pt x="1" y="21015"/>
                  </a:lnTo>
                  <a:cubicBezTo>
                    <a:pt x="1263" y="22200"/>
                    <a:pt x="2623" y="23293"/>
                    <a:pt x="4098" y="24284"/>
                  </a:cubicBezTo>
                  <a:cubicBezTo>
                    <a:pt x="22040" y="33271"/>
                    <a:pt x="40794" y="28087"/>
                    <a:pt x="50458" y="23482"/>
                  </a:cubicBezTo>
                  <a:cubicBezTo>
                    <a:pt x="62138" y="17916"/>
                    <a:pt x="70281" y="8923"/>
                    <a:pt x="79987" y="8923"/>
                  </a:cubicBezTo>
                  <a:cubicBezTo>
                    <a:pt x="89695" y="8923"/>
                    <a:pt x="94057" y="14845"/>
                    <a:pt x="94057" y="14845"/>
                  </a:cubicBezTo>
                  <a:lnTo>
                    <a:pt x="94057" y="5414"/>
                  </a:lnTo>
                  <a:cubicBezTo>
                    <a:pt x="94057" y="5414"/>
                    <a:pt x="79825" y="1"/>
                    <a:pt x="66335" y="5016"/>
                  </a:cubicBezTo>
                  <a:cubicBezTo>
                    <a:pt x="52845" y="10033"/>
                    <a:pt x="39016" y="20659"/>
                    <a:pt x="30157" y="21316"/>
                  </a:cubicBezTo>
                  <a:cubicBezTo>
                    <a:pt x="30157" y="21316"/>
                    <a:pt x="13062" y="27040"/>
                    <a:pt x="1" y="9949"/>
                  </a:cubicBezTo>
                  <a:close/>
                </a:path>
              </a:pathLst>
            </a:custGeom>
            <a:gradFill>
              <a:gsLst>
                <a:gs pos="0">
                  <a:schemeClr val="accent1"/>
                </a:gs>
                <a:gs pos="100000">
                  <a:schemeClr val="accent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2" name="Google Shape;312;p35"/>
            <p:cNvSpPr/>
            <p:nvPr/>
          </p:nvSpPr>
          <p:spPr>
            <a:xfrm flipH="1" rot="6479584">
              <a:off x="-840605" y="610768"/>
              <a:ext cx="5163977" cy="1397658"/>
            </a:xfrm>
            <a:custGeom>
              <a:rect b="b" l="l" r="r" t="t"/>
              <a:pathLst>
                <a:path extrusionOk="0" h="24348" w="89957">
                  <a:moveTo>
                    <a:pt x="1" y="15360"/>
                  </a:moveTo>
                  <a:cubicBezTo>
                    <a:pt x="6506" y="19730"/>
                    <a:pt x="15258" y="22110"/>
                    <a:pt x="27730" y="21686"/>
                  </a:cubicBezTo>
                  <a:cubicBezTo>
                    <a:pt x="43028" y="21167"/>
                    <a:pt x="55393" y="12666"/>
                    <a:pt x="68883" y="6909"/>
                  </a:cubicBezTo>
                  <a:cubicBezTo>
                    <a:pt x="82373" y="1152"/>
                    <a:pt x="89957" y="8328"/>
                    <a:pt x="89957" y="8328"/>
                  </a:cubicBezTo>
                  <a:lnTo>
                    <a:pt x="89957" y="5924"/>
                  </a:lnTo>
                  <a:cubicBezTo>
                    <a:pt x="89957" y="5924"/>
                    <a:pt x="85595" y="0"/>
                    <a:pt x="75887" y="0"/>
                  </a:cubicBezTo>
                  <a:cubicBezTo>
                    <a:pt x="66181" y="0"/>
                    <a:pt x="58039" y="8992"/>
                    <a:pt x="46358" y="14561"/>
                  </a:cubicBezTo>
                  <a:cubicBezTo>
                    <a:pt x="36695" y="19163"/>
                    <a:pt x="17940" y="24347"/>
                    <a:pt x="1" y="15360"/>
                  </a:cubicBezTo>
                  <a:close/>
                </a:path>
              </a:pathLst>
            </a:custGeom>
            <a:gradFill>
              <a:gsLst>
                <a:gs pos="0">
                  <a:schemeClr val="dk2"/>
                </a:gs>
                <a:gs pos="100000">
                  <a:schemeClr val="accent1"/>
                </a:gs>
              </a:gsLst>
              <a:lin ang="10800025"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13" name="Google Shape;313;p35"/>
            <p:cNvGrpSpPr/>
            <p:nvPr/>
          </p:nvGrpSpPr>
          <p:grpSpPr>
            <a:xfrm rot="5048876">
              <a:off x="-2472724" y="-1302676"/>
              <a:ext cx="7593503" cy="6559492"/>
              <a:chOff x="-29247" y="2469214"/>
              <a:chExt cx="6218762" cy="5371949"/>
            </a:xfrm>
          </p:grpSpPr>
          <p:sp>
            <p:nvSpPr>
              <p:cNvPr id="314" name="Google Shape;314;p35"/>
              <p:cNvSpPr/>
              <p:nvPr/>
            </p:nvSpPr>
            <p:spPr>
              <a:xfrm flipH="1" rot="3713699">
                <a:off x="470898" y="3202861"/>
                <a:ext cx="2413944" cy="2236525"/>
              </a:xfrm>
              <a:custGeom>
                <a:rect b="b" l="l" r="r" t="t"/>
                <a:pathLst>
                  <a:path extrusionOk="0" h="25246" w="30158">
                    <a:moveTo>
                      <a:pt x="1" y="1"/>
                    </a:moveTo>
                    <a:lnTo>
                      <a:pt x="1" y="8153"/>
                    </a:lnTo>
                    <a:cubicBezTo>
                      <a:pt x="13062" y="25245"/>
                      <a:pt x="30157" y="19520"/>
                      <a:pt x="30157" y="19520"/>
                    </a:cubicBezTo>
                    <a:cubicBezTo>
                      <a:pt x="19464" y="20316"/>
                      <a:pt x="8936" y="15957"/>
                      <a:pt x="1" y="1"/>
                    </a:cubicBezTo>
                    <a:close/>
                  </a:path>
                </a:pathLst>
              </a:custGeom>
              <a:gradFill>
                <a:gsLst>
                  <a:gs pos="0">
                    <a:schemeClr val="accent1"/>
                  </a:gs>
                  <a:gs pos="100000">
                    <a:schemeClr val="accent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15" name="Google Shape;315;p35"/>
              <p:cNvGrpSpPr/>
              <p:nvPr/>
            </p:nvGrpSpPr>
            <p:grpSpPr>
              <a:xfrm rot="10800000">
                <a:off x="-29247" y="2469214"/>
                <a:ext cx="6218762" cy="5371949"/>
                <a:chOff x="7043621" y="-674326"/>
                <a:chExt cx="2474046" cy="2137154"/>
              </a:xfrm>
            </p:grpSpPr>
            <p:sp>
              <p:nvSpPr>
                <p:cNvPr id="316" name="Google Shape;316;p35"/>
                <p:cNvSpPr/>
                <p:nvPr/>
              </p:nvSpPr>
              <p:spPr>
                <a:xfrm rot="-9157636">
                  <a:off x="7244976" y="197157"/>
                  <a:ext cx="1769141" cy="567391"/>
                </a:xfrm>
                <a:custGeom>
                  <a:rect b="b" l="l" r="r" t="t"/>
                  <a:pathLst>
                    <a:path extrusionOk="0" h="15861" w="49568">
                      <a:moveTo>
                        <a:pt x="1" y="12860"/>
                      </a:moveTo>
                      <a:cubicBezTo>
                        <a:pt x="3450" y="14384"/>
                        <a:pt x="8617" y="15860"/>
                        <a:pt x="15549" y="15341"/>
                      </a:cubicBezTo>
                      <a:cubicBezTo>
                        <a:pt x="24324" y="14685"/>
                        <a:pt x="30139" y="8350"/>
                        <a:pt x="36662" y="6241"/>
                      </a:cubicBezTo>
                      <a:cubicBezTo>
                        <a:pt x="45301" y="3447"/>
                        <a:pt x="49568" y="4439"/>
                        <a:pt x="49568" y="4439"/>
                      </a:cubicBezTo>
                      <a:cubicBezTo>
                        <a:pt x="46246" y="2588"/>
                        <a:pt x="40370" y="1"/>
                        <a:pt x="34193" y="538"/>
                      </a:cubicBezTo>
                      <a:cubicBezTo>
                        <a:pt x="23130" y="1503"/>
                        <a:pt x="13586" y="9524"/>
                        <a:pt x="1" y="12860"/>
                      </a:cubicBezTo>
                      <a:close/>
                    </a:path>
                  </a:pathLst>
                </a:custGeom>
                <a:gradFill>
                  <a:gsLst>
                    <a:gs pos="0">
                      <a:schemeClr val="dk1"/>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7" name="Google Shape;317;p35"/>
                <p:cNvSpPr/>
                <p:nvPr/>
              </p:nvSpPr>
              <p:spPr>
                <a:xfrm rot="-8671978">
                  <a:off x="7063963" y="22691"/>
                  <a:ext cx="2372358" cy="828763"/>
                </a:xfrm>
                <a:custGeom>
                  <a:rect b="b" l="l" r="r" t="t"/>
                  <a:pathLst>
                    <a:path extrusionOk="0" h="32858" w="94057">
                      <a:moveTo>
                        <a:pt x="94055" y="7333"/>
                      </a:moveTo>
                      <a:cubicBezTo>
                        <a:pt x="94055" y="7333"/>
                        <a:pt x="86997" y="0"/>
                        <a:pt x="72110" y="0"/>
                      </a:cubicBezTo>
                      <a:cubicBezTo>
                        <a:pt x="51815" y="0"/>
                        <a:pt x="41853" y="23807"/>
                        <a:pt x="22781" y="27321"/>
                      </a:cubicBezTo>
                      <a:cubicBezTo>
                        <a:pt x="8222" y="30003"/>
                        <a:pt x="1" y="22716"/>
                        <a:pt x="1" y="22716"/>
                      </a:cubicBezTo>
                      <a:cubicBezTo>
                        <a:pt x="1" y="22716"/>
                        <a:pt x="8817" y="32858"/>
                        <a:pt x="24728" y="30503"/>
                      </a:cubicBezTo>
                      <a:cubicBezTo>
                        <a:pt x="45648" y="27402"/>
                        <a:pt x="68843" y="1245"/>
                        <a:pt x="94057" y="9169"/>
                      </a:cubicBezTo>
                      <a:close/>
                    </a:path>
                  </a:pathLst>
                </a:custGeom>
                <a:gradFill>
                  <a:gsLst>
                    <a:gs pos="0">
                      <a:schemeClr val="dk2"/>
                    </a:gs>
                    <a:gs pos="100000">
                      <a:schemeClr val="lt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8" name="Google Shape;318;p35"/>
                <p:cNvSpPr/>
                <p:nvPr/>
              </p:nvSpPr>
              <p:spPr>
                <a:xfrm rot="-8671978">
                  <a:off x="7121937" y="-63922"/>
                  <a:ext cx="2372358" cy="839205"/>
                </a:xfrm>
                <a:custGeom>
                  <a:rect b="b" l="l" r="r" t="t"/>
                  <a:pathLst>
                    <a:path extrusionOk="0" h="33272" w="94057">
                      <a:moveTo>
                        <a:pt x="1" y="9949"/>
                      </a:moveTo>
                      <a:lnTo>
                        <a:pt x="1" y="21015"/>
                      </a:lnTo>
                      <a:cubicBezTo>
                        <a:pt x="1263" y="22200"/>
                        <a:pt x="2623" y="23293"/>
                        <a:pt x="4098" y="24284"/>
                      </a:cubicBezTo>
                      <a:cubicBezTo>
                        <a:pt x="22040" y="33271"/>
                        <a:pt x="40794" y="28087"/>
                        <a:pt x="50458" y="23482"/>
                      </a:cubicBezTo>
                      <a:cubicBezTo>
                        <a:pt x="62138" y="17916"/>
                        <a:pt x="70281" y="8923"/>
                        <a:pt x="79987" y="8923"/>
                      </a:cubicBezTo>
                      <a:cubicBezTo>
                        <a:pt x="89695" y="8923"/>
                        <a:pt x="94057" y="14845"/>
                        <a:pt x="94057" y="14845"/>
                      </a:cubicBezTo>
                      <a:lnTo>
                        <a:pt x="94057" y="5414"/>
                      </a:lnTo>
                      <a:cubicBezTo>
                        <a:pt x="94057" y="5414"/>
                        <a:pt x="79825" y="1"/>
                        <a:pt x="66335" y="5016"/>
                      </a:cubicBezTo>
                      <a:cubicBezTo>
                        <a:pt x="52845" y="10033"/>
                        <a:pt x="39016" y="20659"/>
                        <a:pt x="30157" y="21316"/>
                      </a:cubicBezTo>
                      <a:cubicBezTo>
                        <a:pt x="30157" y="21316"/>
                        <a:pt x="13062" y="27040"/>
                        <a:pt x="1" y="9949"/>
                      </a:cubicBezTo>
                      <a:close/>
                    </a:path>
                  </a:pathLst>
                </a:custGeom>
                <a:gradFill>
                  <a:gsLst>
                    <a:gs pos="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sp>
        <p:nvSpPr>
          <p:cNvPr id="319" name="Google Shape;319;p35"/>
          <p:cNvSpPr/>
          <p:nvPr/>
        </p:nvSpPr>
        <p:spPr>
          <a:xfrm rot="10800000">
            <a:off x="2468737" y="4859652"/>
            <a:ext cx="1478281" cy="60647"/>
          </a:xfrm>
          <a:custGeom>
            <a:rect b="b" l="l" r="r" t="t"/>
            <a:pathLst>
              <a:path extrusionOk="0" h="3084" w="75221">
                <a:moveTo>
                  <a:pt x="75221" y="1542"/>
                </a:moveTo>
                <a:cubicBezTo>
                  <a:pt x="75221" y="2394"/>
                  <a:pt x="74531" y="3084"/>
                  <a:pt x="73679" y="3084"/>
                </a:cubicBezTo>
                <a:cubicBezTo>
                  <a:pt x="72826" y="3084"/>
                  <a:pt x="72136" y="2394"/>
                  <a:pt x="72136" y="1542"/>
                </a:cubicBezTo>
                <a:cubicBezTo>
                  <a:pt x="72136" y="691"/>
                  <a:pt x="72826" y="1"/>
                  <a:pt x="73679" y="1"/>
                </a:cubicBezTo>
                <a:cubicBezTo>
                  <a:pt x="74531" y="1"/>
                  <a:pt x="75221" y="691"/>
                  <a:pt x="75221" y="1542"/>
                </a:cubicBezTo>
                <a:close/>
                <a:moveTo>
                  <a:pt x="67012" y="111"/>
                </a:moveTo>
                <a:cubicBezTo>
                  <a:pt x="66220" y="111"/>
                  <a:pt x="65580" y="753"/>
                  <a:pt x="65580" y="1545"/>
                </a:cubicBezTo>
                <a:cubicBezTo>
                  <a:pt x="65580" y="2334"/>
                  <a:pt x="66220" y="2978"/>
                  <a:pt x="67012" y="2978"/>
                </a:cubicBezTo>
                <a:cubicBezTo>
                  <a:pt x="67802" y="2978"/>
                  <a:pt x="68445" y="2337"/>
                  <a:pt x="68445" y="1545"/>
                </a:cubicBezTo>
                <a:cubicBezTo>
                  <a:pt x="68445" y="753"/>
                  <a:pt x="67804" y="111"/>
                  <a:pt x="67012" y="111"/>
                </a:cubicBezTo>
                <a:close/>
                <a:moveTo>
                  <a:pt x="60345" y="220"/>
                </a:moveTo>
                <a:cubicBezTo>
                  <a:pt x="59616" y="220"/>
                  <a:pt x="59023" y="813"/>
                  <a:pt x="59023" y="1542"/>
                </a:cubicBezTo>
                <a:cubicBezTo>
                  <a:pt x="59023" y="2273"/>
                  <a:pt x="59616" y="2864"/>
                  <a:pt x="60345" y="2864"/>
                </a:cubicBezTo>
                <a:cubicBezTo>
                  <a:pt x="61076" y="2864"/>
                  <a:pt x="61667" y="2273"/>
                  <a:pt x="61667" y="1542"/>
                </a:cubicBezTo>
                <a:cubicBezTo>
                  <a:pt x="61667" y="813"/>
                  <a:pt x="61076" y="220"/>
                  <a:pt x="60345" y="220"/>
                </a:cubicBezTo>
                <a:close/>
                <a:moveTo>
                  <a:pt x="53676" y="329"/>
                </a:moveTo>
                <a:cubicBezTo>
                  <a:pt x="53007" y="329"/>
                  <a:pt x="52463" y="872"/>
                  <a:pt x="52463" y="1542"/>
                </a:cubicBezTo>
                <a:cubicBezTo>
                  <a:pt x="52463" y="2212"/>
                  <a:pt x="53007" y="2755"/>
                  <a:pt x="53676" y="2755"/>
                </a:cubicBezTo>
                <a:cubicBezTo>
                  <a:pt x="54346" y="2755"/>
                  <a:pt x="54889" y="2213"/>
                  <a:pt x="54889" y="1542"/>
                </a:cubicBezTo>
                <a:cubicBezTo>
                  <a:pt x="54889" y="872"/>
                  <a:pt x="54346" y="329"/>
                  <a:pt x="53676" y="329"/>
                </a:cubicBezTo>
                <a:close/>
                <a:moveTo>
                  <a:pt x="47009" y="441"/>
                </a:moveTo>
                <a:cubicBezTo>
                  <a:pt x="46402" y="441"/>
                  <a:pt x="45905" y="935"/>
                  <a:pt x="45905" y="1542"/>
                </a:cubicBezTo>
                <a:cubicBezTo>
                  <a:pt x="45905" y="2151"/>
                  <a:pt x="46399" y="2645"/>
                  <a:pt x="47009" y="2645"/>
                </a:cubicBezTo>
                <a:cubicBezTo>
                  <a:pt x="47618" y="2645"/>
                  <a:pt x="48112" y="2151"/>
                  <a:pt x="48112" y="1542"/>
                </a:cubicBezTo>
                <a:cubicBezTo>
                  <a:pt x="48113" y="935"/>
                  <a:pt x="47619" y="441"/>
                  <a:pt x="47009" y="441"/>
                </a:cubicBezTo>
                <a:close/>
                <a:moveTo>
                  <a:pt x="40344" y="550"/>
                </a:moveTo>
                <a:cubicBezTo>
                  <a:pt x="39794" y="550"/>
                  <a:pt x="39350" y="995"/>
                  <a:pt x="39350" y="1542"/>
                </a:cubicBezTo>
                <a:cubicBezTo>
                  <a:pt x="39350" y="2091"/>
                  <a:pt x="39794" y="2536"/>
                  <a:pt x="40344" y="2536"/>
                </a:cubicBezTo>
                <a:cubicBezTo>
                  <a:pt x="40891" y="2536"/>
                  <a:pt x="41336" y="2091"/>
                  <a:pt x="41336" y="1542"/>
                </a:cubicBezTo>
                <a:cubicBezTo>
                  <a:pt x="41336" y="995"/>
                  <a:pt x="40891" y="550"/>
                  <a:pt x="40344" y="550"/>
                </a:cubicBezTo>
                <a:close/>
                <a:moveTo>
                  <a:pt x="33675" y="659"/>
                </a:moveTo>
                <a:cubicBezTo>
                  <a:pt x="33185" y="659"/>
                  <a:pt x="32790" y="1054"/>
                  <a:pt x="32790" y="1542"/>
                </a:cubicBezTo>
                <a:cubicBezTo>
                  <a:pt x="32790" y="2030"/>
                  <a:pt x="33185" y="2427"/>
                  <a:pt x="33675" y="2427"/>
                </a:cubicBezTo>
                <a:cubicBezTo>
                  <a:pt x="34163" y="2427"/>
                  <a:pt x="34558" y="2030"/>
                  <a:pt x="34558" y="1542"/>
                </a:cubicBezTo>
                <a:cubicBezTo>
                  <a:pt x="34558" y="1054"/>
                  <a:pt x="34163" y="659"/>
                  <a:pt x="33675" y="659"/>
                </a:cubicBezTo>
                <a:close/>
                <a:moveTo>
                  <a:pt x="27008" y="769"/>
                </a:moveTo>
                <a:cubicBezTo>
                  <a:pt x="26579" y="769"/>
                  <a:pt x="26233" y="1117"/>
                  <a:pt x="26233" y="1542"/>
                </a:cubicBezTo>
                <a:cubicBezTo>
                  <a:pt x="26233" y="1971"/>
                  <a:pt x="26581" y="2317"/>
                  <a:pt x="27008" y="2317"/>
                </a:cubicBezTo>
                <a:cubicBezTo>
                  <a:pt x="27436" y="2317"/>
                  <a:pt x="27781" y="1969"/>
                  <a:pt x="27781" y="1542"/>
                </a:cubicBezTo>
                <a:cubicBezTo>
                  <a:pt x="27781" y="1117"/>
                  <a:pt x="27435" y="769"/>
                  <a:pt x="27008" y="769"/>
                </a:cubicBezTo>
                <a:close/>
                <a:moveTo>
                  <a:pt x="20341" y="878"/>
                </a:moveTo>
                <a:cubicBezTo>
                  <a:pt x="19975" y="878"/>
                  <a:pt x="19677" y="1176"/>
                  <a:pt x="19677" y="1542"/>
                </a:cubicBezTo>
                <a:cubicBezTo>
                  <a:pt x="19677" y="1910"/>
                  <a:pt x="19975" y="2208"/>
                  <a:pt x="20341" y="2208"/>
                </a:cubicBezTo>
                <a:cubicBezTo>
                  <a:pt x="20708" y="2208"/>
                  <a:pt x="21006" y="1910"/>
                  <a:pt x="21006" y="1542"/>
                </a:cubicBezTo>
                <a:cubicBezTo>
                  <a:pt x="21006" y="1176"/>
                  <a:pt x="20708" y="878"/>
                  <a:pt x="20341" y="878"/>
                </a:cubicBezTo>
                <a:close/>
                <a:moveTo>
                  <a:pt x="13672" y="989"/>
                </a:moveTo>
                <a:cubicBezTo>
                  <a:pt x="13365" y="989"/>
                  <a:pt x="13117" y="1237"/>
                  <a:pt x="13117" y="1545"/>
                </a:cubicBezTo>
                <a:cubicBezTo>
                  <a:pt x="13117" y="1852"/>
                  <a:pt x="13365" y="2100"/>
                  <a:pt x="13672" y="2100"/>
                </a:cubicBezTo>
                <a:cubicBezTo>
                  <a:pt x="13979" y="2100"/>
                  <a:pt x="14228" y="1852"/>
                  <a:pt x="14228" y="1545"/>
                </a:cubicBezTo>
                <a:cubicBezTo>
                  <a:pt x="14228" y="1236"/>
                  <a:pt x="13979" y="989"/>
                  <a:pt x="13672" y="989"/>
                </a:cubicBezTo>
                <a:close/>
                <a:moveTo>
                  <a:pt x="7005" y="1098"/>
                </a:moveTo>
                <a:cubicBezTo>
                  <a:pt x="6758" y="1098"/>
                  <a:pt x="6560" y="1298"/>
                  <a:pt x="6560" y="1542"/>
                </a:cubicBezTo>
                <a:cubicBezTo>
                  <a:pt x="6560" y="1789"/>
                  <a:pt x="6759" y="1988"/>
                  <a:pt x="7005" y="1988"/>
                </a:cubicBezTo>
                <a:cubicBezTo>
                  <a:pt x="7252" y="1988"/>
                  <a:pt x="7449" y="1788"/>
                  <a:pt x="7449" y="1542"/>
                </a:cubicBezTo>
                <a:cubicBezTo>
                  <a:pt x="7449" y="1298"/>
                  <a:pt x="7250" y="1098"/>
                  <a:pt x="7005" y="1098"/>
                </a:cubicBezTo>
                <a:close/>
                <a:moveTo>
                  <a:pt x="336" y="1207"/>
                </a:moveTo>
                <a:cubicBezTo>
                  <a:pt x="152" y="1207"/>
                  <a:pt x="1" y="1358"/>
                  <a:pt x="1" y="1542"/>
                </a:cubicBezTo>
                <a:cubicBezTo>
                  <a:pt x="1" y="1728"/>
                  <a:pt x="152" y="1879"/>
                  <a:pt x="336" y="1879"/>
                </a:cubicBezTo>
                <a:cubicBezTo>
                  <a:pt x="522" y="1879"/>
                  <a:pt x="673" y="1728"/>
                  <a:pt x="673" y="1542"/>
                </a:cubicBezTo>
                <a:cubicBezTo>
                  <a:pt x="673" y="1358"/>
                  <a:pt x="524" y="1207"/>
                  <a:pt x="336" y="1207"/>
                </a:cubicBezTo>
                <a:close/>
              </a:path>
            </a:pathLst>
          </a:custGeom>
          <a:gradFill>
            <a:gsLst>
              <a:gs pos="0">
                <a:schemeClr val="dk2"/>
              </a:gs>
              <a:gs pos="100000">
                <a:schemeClr val="accent1"/>
              </a:gs>
            </a:gsLst>
            <a:lin ang="108014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0" name="Google Shape;320;p35"/>
          <p:cNvSpPr/>
          <p:nvPr/>
        </p:nvSpPr>
        <p:spPr>
          <a:xfrm>
            <a:off x="6518387" y="509177"/>
            <a:ext cx="1478281" cy="60647"/>
          </a:xfrm>
          <a:custGeom>
            <a:rect b="b" l="l" r="r" t="t"/>
            <a:pathLst>
              <a:path extrusionOk="0" h="3084" w="75221">
                <a:moveTo>
                  <a:pt x="75221" y="1542"/>
                </a:moveTo>
                <a:cubicBezTo>
                  <a:pt x="75221" y="2394"/>
                  <a:pt x="74531" y="3084"/>
                  <a:pt x="73679" y="3084"/>
                </a:cubicBezTo>
                <a:cubicBezTo>
                  <a:pt x="72826" y="3084"/>
                  <a:pt x="72136" y="2394"/>
                  <a:pt x="72136" y="1542"/>
                </a:cubicBezTo>
                <a:cubicBezTo>
                  <a:pt x="72136" y="691"/>
                  <a:pt x="72826" y="1"/>
                  <a:pt x="73679" y="1"/>
                </a:cubicBezTo>
                <a:cubicBezTo>
                  <a:pt x="74531" y="1"/>
                  <a:pt x="75221" y="691"/>
                  <a:pt x="75221" y="1542"/>
                </a:cubicBezTo>
                <a:close/>
                <a:moveTo>
                  <a:pt x="67012" y="111"/>
                </a:moveTo>
                <a:cubicBezTo>
                  <a:pt x="66220" y="111"/>
                  <a:pt x="65580" y="753"/>
                  <a:pt x="65580" y="1545"/>
                </a:cubicBezTo>
                <a:cubicBezTo>
                  <a:pt x="65580" y="2334"/>
                  <a:pt x="66220" y="2978"/>
                  <a:pt x="67012" y="2978"/>
                </a:cubicBezTo>
                <a:cubicBezTo>
                  <a:pt x="67802" y="2978"/>
                  <a:pt x="68445" y="2337"/>
                  <a:pt x="68445" y="1545"/>
                </a:cubicBezTo>
                <a:cubicBezTo>
                  <a:pt x="68445" y="753"/>
                  <a:pt x="67804" y="111"/>
                  <a:pt x="67012" y="111"/>
                </a:cubicBezTo>
                <a:close/>
                <a:moveTo>
                  <a:pt x="60345" y="220"/>
                </a:moveTo>
                <a:cubicBezTo>
                  <a:pt x="59616" y="220"/>
                  <a:pt x="59023" y="813"/>
                  <a:pt x="59023" y="1542"/>
                </a:cubicBezTo>
                <a:cubicBezTo>
                  <a:pt x="59023" y="2273"/>
                  <a:pt x="59616" y="2864"/>
                  <a:pt x="60345" y="2864"/>
                </a:cubicBezTo>
                <a:cubicBezTo>
                  <a:pt x="61076" y="2864"/>
                  <a:pt x="61667" y="2273"/>
                  <a:pt x="61667" y="1542"/>
                </a:cubicBezTo>
                <a:cubicBezTo>
                  <a:pt x="61667" y="813"/>
                  <a:pt x="61076" y="220"/>
                  <a:pt x="60345" y="220"/>
                </a:cubicBezTo>
                <a:close/>
                <a:moveTo>
                  <a:pt x="53676" y="329"/>
                </a:moveTo>
                <a:cubicBezTo>
                  <a:pt x="53007" y="329"/>
                  <a:pt x="52463" y="872"/>
                  <a:pt x="52463" y="1542"/>
                </a:cubicBezTo>
                <a:cubicBezTo>
                  <a:pt x="52463" y="2212"/>
                  <a:pt x="53007" y="2755"/>
                  <a:pt x="53676" y="2755"/>
                </a:cubicBezTo>
                <a:cubicBezTo>
                  <a:pt x="54346" y="2755"/>
                  <a:pt x="54889" y="2213"/>
                  <a:pt x="54889" y="1542"/>
                </a:cubicBezTo>
                <a:cubicBezTo>
                  <a:pt x="54889" y="872"/>
                  <a:pt x="54346" y="329"/>
                  <a:pt x="53676" y="329"/>
                </a:cubicBezTo>
                <a:close/>
                <a:moveTo>
                  <a:pt x="47009" y="441"/>
                </a:moveTo>
                <a:cubicBezTo>
                  <a:pt x="46402" y="441"/>
                  <a:pt x="45905" y="935"/>
                  <a:pt x="45905" y="1542"/>
                </a:cubicBezTo>
                <a:cubicBezTo>
                  <a:pt x="45905" y="2151"/>
                  <a:pt x="46399" y="2645"/>
                  <a:pt x="47009" y="2645"/>
                </a:cubicBezTo>
                <a:cubicBezTo>
                  <a:pt x="47618" y="2645"/>
                  <a:pt x="48112" y="2151"/>
                  <a:pt x="48112" y="1542"/>
                </a:cubicBezTo>
                <a:cubicBezTo>
                  <a:pt x="48113" y="935"/>
                  <a:pt x="47619" y="441"/>
                  <a:pt x="47009" y="441"/>
                </a:cubicBezTo>
                <a:close/>
                <a:moveTo>
                  <a:pt x="40344" y="550"/>
                </a:moveTo>
                <a:cubicBezTo>
                  <a:pt x="39794" y="550"/>
                  <a:pt x="39350" y="995"/>
                  <a:pt x="39350" y="1542"/>
                </a:cubicBezTo>
                <a:cubicBezTo>
                  <a:pt x="39350" y="2091"/>
                  <a:pt x="39794" y="2536"/>
                  <a:pt x="40344" y="2536"/>
                </a:cubicBezTo>
                <a:cubicBezTo>
                  <a:pt x="40891" y="2536"/>
                  <a:pt x="41336" y="2091"/>
                  <a:pt x="41336" y="1542"/>
                </a:cubicBezTo>
                <a:cubicBezTo>
                  <a:pt x="41336" y="995"/>
                  <a:pt x="40891" y="550"/>
                  <a:pt x="40344" y="550"/>
                </a:cubicBezTo>
                <a:close/>
                <a:moveTo>
                  <a:pt x="33675" y="659"/>
                </a:moveTo>
                <a:cubicBezTo>
                  <a:pt x="33185" y="659"/>
                  <a:pt x="32790" y="1054"/>
                  <a:pt x="32790" y="1542"/>
                </a:cubicBezTo>
                <a:cubicBezTo>
                  <a:pt x="32790" y="2030"/>
                  <a:pt x="33185" y="2427"/>
                  <a:pt x="33675" y="2427"/>
                </a:cubicBezTo>
                <a:cubicBezTo>
                  <a:pt x="34163" y="2427"/>
                  <a:pt x="34558" y="2030"/>
                  <a:pt x="34558" y="1542"/>
                </a:cubicBezTo>
                <a:cubicBezTo>
                  <a:pt x="34558" y="1054"/>
                  <a:pt x="34163" y="659"/>
                  <a:pt x="33675" y="659"/>
                </a:cubicBezTo>
                <a:close/>
                <a:moveTo>
                  <a:pt x="27008" y="769"/>
                </a:moveTo>
                <a:cubicBezTo>
                  <a:pt x="26579" y="769"/>
                  <a:pt x="26233" y="1117"/>
                  <a:pt x="26233" y="1542"/>
                </a:cubicBezTo>
                <a:cubicBezTo>
                  <a:pt x="26233" y="1971"/>
                  <a:pt x="26581" y="2317"/>
                  <a:pt x="27008" y="2317"/>
                </a:cubicBezTo>
                <a:cubicBezTo>
                  <a:pt x="27436" y="2317"/>
                  <a:pt x="27781" y="1969"/>
                  <a:pt x="27781" y="1542"/>
                </a:cubicBezTo>
                <a:cubicBezTo>
                  <a:pt x="27781" y="1117"/>
                  <a:pt x="27435" y="769"/>
                  <a:pt x="27008" y="769"/>
                </a:cubicBezTo>
                <a:close/>
                <a:moveTo>
                  <a:pt x="20341" y="878"/>
                </a:moveTo>
                <a:cubicBezTo>
                  <a:pt x="19975" y="878"/>
                  <a:pt x="19677" y="1176"/>
                  <a:pt x="19677" y="1542"/>
                </a:cubicBezTo>
                <a:cubicBezTo>
                  <a:pt x="19677" y="1910"/>
                  <a:pt x="19975" y="2208"/>
                  <a:pt x="20341" y="2208"/>
                </a:cubicBezTo>
                <a:cubicBezTo>
                  <a:pt x="20708" y="2208"/>
                  <a:pt x="21006" y="1910"/>
                  <a:pt x="21006" y="1542"/>
                </a:cubicBezTo>
                <a:cubicBezTo>
                  <a:pt x="21006" y="1176"/>
                  <a:pt x="20708" y="878"/>
                  <a:pt x="20341" y="878"/>
                </a:cubicBezTo>
                <a:close/>
                <a:moveTo>
                  <a:pt x="13672" y="989"/>
                </a:moveTo>
                <a:cubicBezTo>
                  <a:pt x="13365" y="989"/>
                  <a:pt x="13117" y="1237"/>
                  <a:pt x="13117" y="1545"/>
                </a:cubicBezTo>
                <a:cubicBezTo>
                  <a:pt x="13117" y="1852"/>
                  <a:pt x="13365" y="2100"/>
                  <a:pt x="13672" y="2100"/>
                </a:cubicBezTo>
                <a:cubicBezTo>
                  <a:pt x="13979" y="2100"/>
                  <a:pt x="14228" y="1852"/>
                  <a:pt x="14228" y="1545"/>
                </a:cubicBezTo>
                <a:cubicBezTo>
                  <a:pt x="14228" y="1236"/>
                  <a:pt x="13979" y="989"/>
                  <a:pt x="13672" y="989"/>
                </a:cubicBezTo>
                <a:close/>
                <a:moveTo>
                  <a:pt x="7005" y="1098"/>
                </a:moveTo>
                <a:cubicBezTo>
                  <a:pt x="6758" y="1098"/>
                  <a:pt x="6560" y="1298"/>
                  <a:pt x="6560" y="1542"/>
                </a:cubicBezTo>
                <a:cubicBezTo>
                  <a:pt x="6560" y="1789"/>
                  <a:pt x="6759" y="1988"/>
                  <a:pt x="7005" y="1988"/>
                </a:cubicBezTo>
                <a:cubicBezTo>
                  <a:pt x="7252" y="1988"/>
                  <a:pt x="7449" y="1788"/>
                  <a:pt x="7449" y="1542"/>
                </a:cubicBezTo>
                <a:cubicBezTo>
                  <a:pt x="7449" y="1298"/>
                  <a:pt x="7250" y="1098"/>
                  <a:pt x="7005" y="1098"/>
                </a:cubicBezTo>
                <a:close/>
                <a:moveTo>
                  <a:pt x="336" y="1207"/>
                </a:moveTo>
                <a:cubicBezTo>
                  <a:pt x="152" y="1207"/>
                  <a:pt x="1" y="1358"/>
                  <a:pt x="1" y="1542"/>
                </a:cubicBezTo>
                <a:cubicBezTo>
                  <a:pt x="1" y="1728"/>
                  <a:pt x="152" y="1879"/>
                  <a:pt x="336" y="1879"/>
                </a:cubicBezTo>
                <a:cubicBezTo>
                  <a:pt x="522" y="1879"/>
                  <a:pt x="673" y="1728"/>
                  <a:pt x="673" y="1542"/>
                </a:cubicBezTo>
                <a:cubicBezTo>
                  <a:pt x="673" y="1358"/>
                  <a:pt x="524" y="1207"/>
                  <a:pt x="336" y="1207"/>
                </a:cubicBezTo>
                <a:close/>
              </a:path>
            </a:pathLst>
          </a:custGeom>
          <a:gradFill>
            <a:gsLst>
              <a:gs pos="0">
                <a:schemeClr val="accent2"/>
              </a:gs>
              <a:gs pos="100000">
                <a:srgbClr val="FFFFFF">
                  <a:alpha val="0"/>
                </a:srgbClr>
              </a:gs>
            </a:gsLst>
            <a:lin ang="108014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1" name="Google Shape;321;p35"/>
          <p:cNvSpPr/>
          <p:nvPr/>
        </p:nvSpPr>
        <p:spPr>
          <a:xfrm rot="10800000">
            <a:off x="279146" y="1470300"/>
            <a:ext cx="786059" cy="32251"/>
          </a:xfrm>
          <a:custGeom>
            <a:rect b="b" l="l" r="r" t="t"/>
            <a:pathLst>
              <a:path extrusionOk="0" h="3084" w="75221">
                <a:moveTo>
                  <a:pt x="75221" y="1542"/>
                </a:moveTo>
                <a:cubicBezTo>
                  <a:pt x="75221" y="2394"/>
                  <a:pt x="74531" y="3084"/>
                  <a:pt x="73679" y="3084"/>
                </a:cubicBezTo>
                <a:cubicBezTo>
                  <a:pt x="72826" y="3084"/>
                  <a:pt x="72136" y="2394"/>
                  <a:pt x="72136" y="1542"/>
                </a:cubicBezTo>
                <a:cubicBezTo>
                  <a:pt x="72136" y="691"/>
                  <a:pt x="72826" y="1"/>
                  <a:pt x="73679" y="1"/>
                </a:cubicBezTo>
                <a:cubicBezTo>
                  <a:pt x="74531" y="1"/>
                  <a:pt x="75221" y="691"/>
                  <a:pt x="75221" y="1542"/>
                </a:cubicBezTo>
                <a:close/>
                <a:moveTo>
                  <a:pt x="67012" y="111"/>
                </a:moveTo>
                <a:cubicBezTo>
                  <a:pt x="66220" y="111"/>
                  <a:pt x="65580" y="753"/>
                  <a:pt x="65580" y="1545"/>
                </a:cubicBezTo>
                <a:cubicBezTo>
                  <a:pt x="65580" y="2334"/>
                  <a:pt x="66220" y="2978"/>
                  <a:pt x="67012" y="2978"/>
                </a:cubicBezTo>
                <a:cubicBezTo>
                  <a:pt x="67802" y="2978"/>
                  <a:pt x="68445" y="2337"/>
                  <a:pt x="68445" y="1545"/>
                </a:cubicBezTo>
                <a:cubicBezTo>
                  <a:pt x="68445" y="753"/>
                  <a:pt x="67804" y="111"/>
                  <a:pt x="67012" y="111"/>
                </a:cubicBezTo>
                <a:close/>
                <a:moveTo>
                  <a:pt x="60345" y="220"/>
                </a:moveTo>
                <a:cubicBezTo>
                  <a:pt x="59616" y="220"/>
                  <a:pt x="59023" y="813"/>
                  <a:pt x="59023" y="1542"/>
                </a:cubicBezTo>
                <a:cubicBezTo>
                  <a:pt x="59023" y="2273"/>
                  <a:pt x="59616" y="2864"/>
                  <a:pt x="60345" y="2864"/>
                </a:cubicBezTo>
                <a:cubicBezTo>
                  <a:pt x="61076" y="2864"/>
                  <a:pt x="61667" y="2273"/>
                  <a:pt x="61667" y="1542"/>
                </a:cubicBezTo>
                <a:cubicBezTo>
                  <a:pt x="61667" y="813"/>
                  <a:pt x="61076" y="220"/>
                  <a:pt x="60345" y="220"/>
                </a:cubicBezTo>
                <a:close/>
                <a:moveTo>
                  <a:pt x="53676" y="329"/>
                </a:moveTo>
                <a:cubicBezTo>
                  <a:pt x="53007" y="329"/>
                  <a:pt x="52463" y="872"/>
                  <a:pt x="52463" y="1542"/>
                </a:cubicBezTo>
                <a:cubicBezTo>
                  <a:pt x="52463" y="2212"/>
                  <a:pt x="53007" y="2755"/>
                  <a:pt x="53676" y="2755"/>
                </a:cubicBezTo>
                <a:cubicBezTo>
                  <a:pt x="54346" y="2755"/>
                  <a:pt x="54889" y="2213"/>
                  <a:pt x="54889" y="1542"/>
                </a:cubicBezTo>
                <a:cubicBezTo>
                  <a:pt x="54889" y="872"/>
                  <a:pt x="54346" y="329"/>
                  <a:pt x="53676" y="329"/>
                </a:cubicBezTo>
                <a:close/>
                <a:moveTo>
                  <a:pt x="47009" y="441"/>
                </a:moveTo>
                <a:cubicBezTo>
                  <a:pt x="46402" y="441"/>
                  <a:pt x="45905" y="935"/>
                  <a:pt x="45905" y="1542"/>
                </a:cubicBezTo>
                <a:cubicBezTo>
                  <a:pt x="45905" y="2151"/>
                  <a:pt x="46399" y="2645"/>
                  <a:pt x="47009" y="2645"/>
                </a:cubicBezTo>
                <a:cubicBezTo>
                  <a:pt x="47618" y="2645"/>
                  <a:pt x="48112" y="2151"/>
                  <a:pt x="48112" y="1542"/>
                </a:cubicBezTo>
                <a:cubicBezTo>
                  <a:pt x="48113" y="935"/>
                  <a:pt x="47619" y="441"/>
                  <a:pt x="47009" y="441"/>
                </a:cubicBezTo>
                <a:close/>
                <a:moveTo>
                  <a:pt x="40344" y="550"/>
                </a:moveTo>
                <a:cubicBezTo>
                  <a:pt x="39794" y="550"/>
                  <a:pt x="39350" y="995"/>
                  <a:pt x="39350" y="1542"/>
                </a:cubicBezTo>
                <a:cubicBezTo>
                  <a:pt x="39350" y="2091"/>
                  <a:pt x="39794" y="2536"/>
                  <a:pt x="40344" y="2536"/>
                </a:cubicBezTo>
                <a:cubicBezTo>
                  <a:pt x="40891" y="2536"/>
                  <a:pt x="41336" y="2091"/>
                  <a:pt x="41336" y="1542"/>
                </a:cubicBezTo>
                <a:cubicBezTo>
                  <a:pt x="41336" y="995"/>
                  <a:pt x="40891" y="550"/>
                  <a:pt x="40344" y="550"/>
                </a:cubicBezTo>
                <a:close/>
                <a:moveTo>
                  <a:pt x="33675" y="659"/>
                </a:moveTo>
                <a:cubicBezTo>
                  <a:pt x="33185" y="659"/>
                  <a:pt x="32790" y="1054"/>
                  <a:pt x="32790" y="1542"/>
                </a:cubicBezTo>
                <a:cubicBezTo>
                  <a:pt x="32790" y="2030"/>
                  <a:pt x="33185" y="2427"/>
                  <a:pt x="33675" y="2427"/>
                </a:cubicBezTo>
                <a:cubicBezTo>
                  <a:pt x="34163" y="2427"/>
                  <a:pt x="34558" y="2030"/>
                  <a:pt x="34558" y="1542"/>
                </a:cubicBezTo>
                <a:cubicBezTo>
                  <a:pt x="34558" y="1054"/>
                  <a:pt x="34163" y="659"/>
                  <a:pt x="33675" y="659"/>
                </a:cubicBezTo>
                <a:close/>
                <a:moveTo>
                  <a:pt x="27008" y="769"/>
                </a:moveTo>
                <a:cubicBezTo>
                  <a:pt x="26579" y="769"/>
                  <a:pt x="26233" y="1117"/>
                  <a:pt x="26233" y="1542"/>
                </a:cubicBezTo>
                <a:cubicBezTo>
                  <a:pt x="26233" y="1971"/>
                  <a:pt x="26581" y="2317"/>
                  <a:pt x="27008" y="2317"/>
                </a:cubicBezTo>
                <a:cubicBezTo>
                  <a:pt x="27436" y="2317"/>
                  <a:pt x="27781" y="1969"/>
                  <a:pt x="27781" y="1542"/>
                </a:cubicBezTo>
                <a:cubicBezTo>
                  <a:pt x="27781" y="1117"/>
                  <a:pt x="27435" y="769"/>
                  <a:pt x="27008" y="769"/>
                </a:cubicBezTo>
                <a:close/>
                <a:moveTo>
                  <a:pt x="20341" y="878"/>
                </a:moveTo>
                <a:cubicBezTo>
                  <a:pt x="19975" y="878"/>
                  <a:pt x="19677" y="1176"/>
                  <a:pt x="19677" y="1542"/>
                </a:cubicBezTo>
                <a:cubicBezTo>
                  <a:pt x="19677" y="1910"/>
                  <a:pt x="19975" y="2208"/>
                  <a:pt x="20341" y="2208"/>
                </a:cubicBezTo>
                <a:cubicBezTo>
                  <a:pt x="20708" y="2208"/>
                  <a:pt x="21006" y="1910"/>
                  <a:pt x="21006" y="1542"/>
                </a:cubicBezTo>
                <a:cubicBezTo>
                  <a:pt x="21006" y="1176"/>
                  <a:pt x="20708" y="878"/>
                  <a:pt x="20341" y="878"/>
                </a:cubicBezTo>
                <a:close/>
                <a:moveTo>
                  <a:pt x="13672" y="989"/>
                </a:moveTo>
                <a:cubicBezTo>
                  <a:pt x="13365" y="989"/>
                  <a:pt x="13117" y="1237"/>
                  <a:pt x="13117" y="1545"/>
                </a:cubicBezTo>
                <a:cubicBezTo>
                  <a:pt x="13117" y="1852"/>
                  <a:pt x="13365" y="2100"/>
                  <a:pt x="13672" y="2100"/>
                </a:cubicBezTo>
                <a:cubicBezTo>
                  <a:pt x="13979" y="2100"/>
                  <a:pt x="14228" y="1852"/>
                  <a:pt x="14228" y="1545"/>
                </a:cubicBezTo>
                <a:cubicBezTo>
                  <a:pt x="14228" y="1236"/>
                  <a:pt x="13979" y="989"/>
                  <a:pt x="13672" y="989"/>
                </a:cubicBezTo>
                <a:close/>
                <a:moveTo>
                  <a:pt x="7005" y="1098"/>
                </a:moveTo>
                <a:cubicBezTo>
                  <a:pt x="6758" y="1098"/>
                  <a:pt x="6560" y="1298"/>
                  <a:pt x="6560" y="1542"/>
                </a:cubicBezTo>
                <a:cubicBezTo>
                  <a:pt x="6560" y="1789"/>
                  <a:pt x="6759" y="1988"/>
                  <a:pt x="7005" y="1988"/>
                </a:cubicBezTo>
                <a:cubicBezTo>
                  <a:pt x="7252" y="1988"/>
                  <a:pt x="7449" y="1788"/>
                  <a:pt x="7449" y="1542"/>
                </a:cubicBezTo>
                <a:cubicBezTo>
                  <a:pt x="7449" y="1298"/>
                  <a:pt x="7250" y="1098"/>
                  <a:pt x="7005" y="1098"/>
                </a:cubicBezTo>
                <a:close/>
                <a:moveTo>
                  <a:pt x="336" y="1207"/>
                </a:moveTo>
                <a:cubicBezTo>
                  <a:pt x="152" y="1207"/>
                  <a:pt x="1" y="1358"/>
                  <a:pt x="1" y="1542"/>
                </a:cubicBezTo>
                <a:cubicBezTo>
                  <a:pt x="1" y="1728"/>
                  <a:pt x="152" y="1879"/>
                  <a:pt x="336" y="1879"/>
                </a:cubicBezTo>
                <a:cubicBezTo>
                  <a:pt x="522" y="1879"/>
                  <a:pt x="673" y="1728"/>
                  <a:pt x="673" y="1542"/>
                </a:cubicBezTo>
                <a:cubicBezTo>
                  <a:pt x="673" y="1358"/>
                  <a:pt x="524" y="1207"/>
                  <a:pt x="336" y="1207"/>
                </a:cubicBezTo>
                <a:close/>
              </a:path>
            </a:pathLst>
          </a:custGeom>
          <a:gradFill>
            <a:gsLst>
              <a:gs pos="0">
                <a:schemeClr val="dk2"/>
              </a:gs>
              <a:gs pos="100000">
                <a:schemeClr val="accent1"/>
              </a:gs>
            </a:gsLst>
            <a:lin ang="108014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2" name="Google Shape;322;p35"/>
          <p:cNvSpPr/>
          <p:nvPr/>
        </p:nvSpPr>
        <p:spPr>
          <a:xfrm rot="10800000">
            <a:off x="2023071" y="2937600"/>
            <a:ext cx="786059" cy="32251"/>
          </a:xfrm>
          <a:custGeom>
            <a:rect b="b" l="l" r="r" t="t"/>
            <a:pathLst>
              <a:path extrusionOk="0" h="3084" w="75221">
                <a:moveTo>
                  <a:pt x="75221" y="1542"/>
                </a:moveTo>
                <a:cubicBezTo>
                  <a:pt x="75221" y="2394"/>
                  <a:pt x="74531" y="3084"/>
                  <a:pt x="73679" y="3084"/>
                </a:cubicBezTo>
                <a:cubicBezTo>
                  <a:pt x="72826" y="3084"/>
                  <a:pt x="72136" y="2394"/>
                  <a:pt x="72136" y="1542"/>
                </a:cubicBezTo>
                <a:cubicBezTo>
                  <a:pt x="72136" y="691"/>
                  <a:pt x="72826" y="1"/>
                  <a:pt x="73679" y="1"/>
                </a:cubicBezTo>
                <a:cubicBezTo>
                  <a:pt x="74531" y="1"/>
                  <a:pt x="75221" y="691"/>
                  <a:pt x="75221" y="1542"/>
                </a:cubicBezTo>
                <a:close/>
                <a:moveTo>
                  <a:pt x="67012" y="111"/>
                </a:moveTo>
                <a:cubicBezTo>
                  <a:pt x="66220" y="111"/>
                  <a:pt x="65580" y="753"/>
                  <a:pt x="65580" y="1545"/>
                </a:cubicBezTo>
                <a:cubicBezTo>
                  <a:pt x="65580" y="2334"/>
                  <a:pt x="66220" y="2978"/>
                  <a:pt x="67012" y="2978"/>
                </a:cubicBezTo>
                <a:cubicBezTo>
                  <a:pt x="67802" y="2978"/>
                  <a:pt x="68445" y="2337"/>
                  <a:pt x="68445" y="1545"/>
                </a:cubicBezTo>
                <a:cubicBezTo>
                  <a:pt x="68445" y="753"/>
                  <a:pt x="67804" y="111"/>
                  <a:pt x="67012" y="111"/>
                </a:cubicBezTo>
                <a:close/>
                <a:moveTo>
                  <a:pt x="60345" y="220"/>
                </a:moveTo>
                <a:cubicBezTo>
                  <a:pt x="59616" y="220"/>
                  <a:pt x="59023" y="813"/>
                  <a:pt x="59023" y="1542"/>
                </a:cubicBezTo>
                <a:cubicBezTo>
                  <a:pt x="59023" y="2273"/>
                  <a:pt x="59616" y="2864"/>
                  <a:pt x="60345" y="2864"/>
                </a:cubicBezTo>
                <a:cubicBezTo>
                  <a:pt x="61076" y="2864"/>
                  <a:pt x="61667" y="2273"/>
                  <a:pt x="61667" y="1542"/>
                </a:cubicBezTo>
                <a:cubicBezTo>
                  <a:pt x="61667" y="813"/>
                  <a:pt x="61076" y="220"/>
                  <a:pt x="60345" y="220"/>
                </a:cubicBezTo>
                <a:close/>
                <a:moveTo>
                  <a:pt x="53676" y="329"/>
                </a:moveTo>
                <a:cubicBezTo>
                  <a:pt x="53007" y="329"/>
                  <a:pt x="52463" y="872"/>
                  <a:pt x="52463" y="1542"/>
                </a:cubicBezTo>
                <a:cubicBezTo>
                  <a:pt x="52463" y="2212"/>
                  <a:pt x="53007" y="2755"/>
                  <a:pt x="53676" y="2755"/>
                </a:cubicBezTo>
                <a:cubicBezTo>
                  <a:pt x="54346" y="2755"/>
                  <a:pt x="54889" y="2213"/>
                  <a:pt x="54889" y="1542"/>
                </a:cubicBezTo>
                <a:cubicBezTo>
                  <a:pt x="54889" y="872"/>
                  <a:pt x="54346" y="329"/>
                  <a:pt x="53676" y="329"/>
                </a:cubicBezTo>
                <a:close/>
                <a:moveTo>
                  <a:pt x="47009" y="441"/>
                </a:moveTo>
                <a:cubicBezTo>
                  <a:pt x="46402" y="441"/>
                  <a:pt x="45905" y="935"/>
                  <a:pt x="45905" y="1542"/>
                </a:cubicBezTo>
                <a:cubicBezTo>
                  <a:pt x="45905" y="2151"/>
                  <a:pt x="46399" y="2645"/>
                  <a:pt x="47009" y="2645"/>
                </a:cubicBezTo>
                <a:cubicBezTo>
                  <a:pt x="47618" y="2645"/>
                  <a:pt x="48112" y="2151"/>
                  <a:pt x="48112" y="1542"/>
                </a:cubicBezTo>
                <a:cubicBezTo>
                  <a:pt x="48113" y="935"/>
                  <a:pt x="47619" y="441"/>
                  <a:pt x="47009" y="441"/>
                </a:cubicBezTo>
                <a:close/>
                <a:moveTo>
                  <a:pt x="40344" y="550"/>
                </a:moveTo>
                <a:cubicBezTo>
                  <a:pt x="39794" y="550"/>
                  <a:pt x="39350" y="995"/>
                  <a:pt x="39350" y="1542"/>
                </a:cubicBezTo>
                <a:cubicBezTo>
                  <a:pt x="39350" y="2091"/>
                  <a:pt x="39794" y="2536"/>
                  <a:pt x="40344" y="2536"/>
                </a:cubicBezTo>
                <a:cubicBezTo>
                  <a:pt x="40891" y="2536"/>
                  <a:pt x="41336" y="2091"/>
                  <a:pt x="41336" y="1542"/>
                </a:cubicBezTo>
                <a:cubicBezTo>
                  <a:pt x="41336" y="995"/>
                  <a:pt x="40891" y="550"/>
                  <a:pt x="40344" y="550"/>
                </a:cubicBezTo>
                <a:close/>
                <a:moveTo>
                  <a:pt x="33675" y="659"/>
                </a:moveTo>
                <a:cubicBezTo>
                  <a:pt x="33185" y="659"/>
                  <a:pt x="32790" y="1054"/>
                  <a:pt x="32790" y="1542"/>
                </a:cubicBezTo>
                <a:cubicBezTo>
                  <a:pt x="32790" y="2030"/>
                  <a:pt x="33185" y="2427"/>
                  <a:pt x="33675" y="2427"/>
                </a:cubicBezTo>
                <a:cubicBezTo>
                  <a:pt x="34163" y="2427"/>
                  <a:pt x="34558" y="2030"/>
                  <a:pt x="34558" y="1542"/>
                </a:cubicBezTo>
                <a:cubicBezTo>
                  <a:pt x="34558" y="1054"/>
                  <a:pt x="34163" y="659"/>
                  <a:pt x="33675" y="659"/>
                </a:cubicBezTo>
                <a:close/>
                <a:moveTo>
                  <a:pt x="27008" y="769"/>
                </a:moveTo>
                <a:cubicBezTo>
                  <a:pt x="26579" y="769"/>
                  <a:pt x="26233" y="1117"/>
                  <a:pt x="26233" y="1542"/>
                </a:cubicBezTo>
                <a:cubicBezTo>
                  <a:pt x="26233" y="1971"/>
                  <a:pt x="26581" y="2317"/>
                  <a:pt x="27008" y="2317"/>
                </a:cubicBezTo>
                <a:cubicBezTo>
                  <a:pt x="27436" y="2317"/>
                  <a:pt x="27781" y="1969"/>
                  <a:pt x="27781" y="1542"/>
                </a:cubicBezTo>
                <a:cubicBezTo>
                  <a:pt x="27781" y="1117"/>
                  <a:pt x="27435" y="769"/>
                  <a:pt x="27008" y="769"/>
                </a:cubicBezTo>
                <a:close/>
                <a:moveTo>
                  <a:pt x="20341" y="878"/>
                </a:moveTo>
                <a:cubicBezTo>
                  <a:pt x="19975" y="878"/>
                  <a:pt x="19677" y="1176"/>
                  <a:pt x="19677" y="1542"/>
                </a:cubicBezTo>
                <a:cubicBezTo>
                  <a:pt x="19677" y="1910"/>
                  <a:pt x="19975" y="2208"/>
                  <a:pt x="20341" y="2208"/>
                </a:cubicBezTo>
                <a:cubicBezTo>
                  <a:pt x="20708" y="2208"/>
                  <a:pt x="21006" y="1910"/>
                  <a:pt x="21006" y="1542"/>
                </a:cubicBezTo>
                <a:cubicBezTo>
                  <a:pt x="21006" y="1176"/>
                  <a:pt x="20708" y="878"/>
                  <a:pt x="20341" y="878"/>
                </a:cubicBezTo>
                <a:close/>
                <a:moveTo>
                  <a:pt x="13672" y="989"/>
                </a:moveTo>
                <a:cubicBezTo>
                  <a:pt x="13365" y="989"/>
                  <a:pt x="13117" y="1237"/>
                  <a:pt x="13117" y="1545"/>
                </a:cubicBezTo>
                <a:cubicBezTo>
                  <a:pt x="13117" y="1852"/>
                  <a:pt x="13365" y="2100"/>
                  <a:pt x="13672" y="2100"/>
                </a:cubicBezTo>
                <a:cubicBezTo>
                  <a:pt x="13979" y="2100"/>
                  <a:pt x="14228" y="1852"/>
                  <a:pt x="14228" y="1545"/>
                </a:cubicBezTo>
                <a:cubicBezTo>
                  <a:pt x="14228" y="1236"/>
                  <a:pt x="13979" y="989"/>
                  <a:pt x="13672" y="989"/>
                </a:cubicBezTo>
                <a:close/>
                <a:moveTo>
                  <a:pt x="7005" y="1098"/>
                </a:moveTo>
                <a:cubicBezTo>
                  <a:pt x="6758" y="1098"/>
                  <a:pt x="6560" y="1298"/>
                  <a:pt x="6560" y="1542"/>
                </a:cubicBezTo>
                <a:cubicBezTo>
                  <a:pt x="6560" y="1789"/>
                  <a:pt x="6759" y="1988"/>
                  <a:pt x="7005" y="1988"/>
                </a:cubicBezTo>
                <a:cubicBezTo>
                  <a:pt x="7252" y="1988"/>
                  <a:pt x="7449" y="1788"/>
                  <a:pt x="7449" y="1542"/>
                </a:cubicBezTo>
                <a:cubicBezTo>
                  <a:pt x="7449" y="1298"/>
                  <a:pt x="7250" y="1098"/>
                  <a:pt x="7005" y="1098"/>
                </a:cubicBezTo>
                <a:close/>
                <a:moveTo>
                  <a:pt x="336" y="1207"/>
                </a:moveTo>
                <a:cubicBezTo>
                  <a:pt x="152" y="1207"/>
                  <a:pt x="1" y="1358"/>
                  <a:pt x="1" y="1542"/>
                </a:cubicBezTo>
                <a:cubicBezTo>
                  <a:pt x="1" y="1728"/>
                  <a:pt x="152" y="1879"/>
                  <a:pt x="336" y="1879"/>
                </a:cubicBezTo>
                <a:cubicBezTo>
                  <a:pt x="522" y="1879"/>
                  <a:pt x="673" y="1728"/>
                  <a:pt x="673" y="1542"/>
                </a:cubicBezTo>
                <a:cubicBezTo>
                  <a:pt x="673" y="1358"/>
                  <a:pt x="524" y="1207"/>
                  <a:pt x="336" y="1207"/>
                </a:cubicBezTo>
                <a:close/>
              </a:path>
            </a:pathLst>
          </a:custGeom>
          <a:gradFill>
            <a:gsLst>
              <a:gs pos="0">
                <a:schemeClr val="dk2"/>
              </a:gs>
              <a:gs pos="100000">
                <a:schemeClr val="accent1"/>
              </a:gs>
            </a:gsLst>
            <a:lin ang="108014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9_1">
    <p:spTree>
      <p:nvGrpSpPr>
        <p:cNvPr id="323" name="Shape 323"/>
        <p:cNvGrpSpPr/>
        <p:nvPr/>
      </p:nvGrpSpPr>
      <p:grpSpPr>
        <a:xfrm>
          <a:off x="0" y="0"/>
          <a:ext cx="0" cy="0"/>
          <a:chOff x="0" y="0"/>
          <a:chExt cx="0" cy="0"/>
        </a:xfrm>
      </p:grpSpPr>
      <p:grpSp>
        <p:nvGrpSpPr>
          <p:cNvPr id="324" name="Google Shape;324;p36"/>
          <p:cNvGrpSpPr/>
          <p:nvPr/>
        </p:nvGrpSpPr>
        <p:grpSpPr>
          <a:xfrm rot="5400000">
            <a:off x="2011773" y="830809"/>
            <a:ext cx="4248293" cy="8557067"/>
            <a:chOff x="7520551" y="-2121036"/>
            <a:chExt cx="3304006" cy="6655052"/>
          </a:xfrm>
        </p:grpSpPr>
        <p:sp>
          <p:nvSpPr>
            <p:cNvPr id="325" name="Google Shape;325;p36"/>
            <p:cNvSpPr/>
            <p:nvPr/>
          </p:nvSpPr>
          <p:spPr>
            <a:xfrm flipH="1" rot="4641811">
              <a:off x="7249804" y="-67176"/>
              <a:ext cx="4126613" cy="2172767"/>
            </a:xfrm>
            <a:custGeom>
              <a:rect b="b" l="l" r="r" t="t"/>
              <a:pathLst>
                <a:path extrusionOk="0" h="15861" w="49568">
                  <a:moveTo>
                    <a:pt x="1" y="12860"/>
                  </a:moveTo>
                  <a:cubicBezTo>
                    <a:pt x="3450" y="14384"/>
                    <a:pt x="8617" y="15860"/>
                    <a:pt x="15549" y="15341"/>
                  </a:cubicBezTo>
                  <a:cubicBezTo>
                    <a:pt x="24324" y="14685"/>
                    <a:pt x="30139" y="8350"/>
                    <a:pt x="36662" y="6241"/>
                  </a:cubicBezTo>
                  <a:cubicBezTo>
                    <a:pt x="45301" y="3447"/>
                    <a:pt x="49568" y="4439"/>
                    <a:pt x="49568" y="4439"/>
                  </a:cubicBezTo>
                  <a:cubicBezTo>
                    <a:pt x="46246" y="2588"/>
                    <a:pt x="40370" y="1"/>
                    <a:pt x="34193" y="538"/>
                  </a:cubicBezTo>
                  <a:cubicBezTo>
                    <a:pt x="23130" y="1503"/>
                    <a:pt x="13586" y="9524"/>
                    <a:pt x="1" y="12860"/>
                  </a:cubicBezTo>
                  <a:close/>
                </a:path>
              </a:pathLst>
            </a:custGeom>
            <a:gradFill>
              <a:gsLst>
                <a:gs pos="0">
                  <a:schemeClr val="dk1"/>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6" name="Google Shape;326;p36"/>
            <p:cNvSpPr/>
            <p:nvPr/>
          </p:nvSpPr>
          <p:spPr>
            <a:xfrm flipH="1" rot="4641811">
              <a:off x="6968692" y="994132"/>
              <a:ext cx="4126613" cy="2172767"/>
            </a:xfrm>
            <a:custGeom>
              <a:rect b="b" l="l" r="r" t="t"/>
              <a:pathLst>
                <a:path extrusionOk="0" h="15861" w="49568">
                  <a:moveTo>
                    <a:pt x="1" y="12860"/>
                  </a:moveTo>
                  <a:cubicBezTo>
                    <a:pt x="3450" y="14384"/>
                    <a:pt x="8617" y="15860"/>
                    <a:pt x="15549" y="15341"/>
                  </a:cubicBezTo>
                  <a:cubicBezTo>
                    <a:pt x="24324" y="14685"/>
                    <a:pt x="30139" y="8350"/>
                    <a:pt x="36662" y="6241"/>
                  </a:cubicBezTo>
                  <a:cubicBezTo>
                    <a:pt x="45301" y="3447"/>
                    <a:pt x="49568" y="4439"/>
                    <a:pt x="49568" y="4439"/>
                  </a:cubicBezTo>
                  <a:cubicBezTo>
                    <a:pt x="46246" y="2588"/>
                    <a:pt x="40370" y="1"/>
                    <a:pt x="34193" y="538"/>
                  </a:cubicBezTo>
                  <a:cubicBezTo>
                    <a:pt x="23130" y="1503"/>
                    <a:pt x="13586" y="9524"/>
                    <a:pt x="1" y="12860"/>
                  </a:cubicBezTo>
                  <a:close/>
                </a:path>
              </a:pathLst>
            </a:custGeom>
            <a:gradFill>
              <a:gsLst>
                <a:gs pos="0">
                  <a:schemeClr val="dk1"/>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7" name="Google Shape;327;p36"/>
            <p:cNvSpPr/>
            <p:nvPr/>
          </p:nvSpPr>
          <p:spPr>
            <a:xfrm flipH="1" rot="-5819862">
              <a:off x="6852249" y="1140142"/>
              <a:ext cx="4921747" cy="1693725"/>
            </a:xfrm>
            <a:custGeom>
              <a:rect b="b" l="l" r="r" t="t"/>
              <a:pathLst>
                <a:path extrusionOk="0" h="32858" w="94057">
                  <a:moveTo>
                    <a:pt x="94055" y="7333"/>
                  </a:moveTo>
                  <a:cubicBezTo>
                    <a:pt x="94055" y="7333"/>
                    <a:pt x="86997" y="0"/>
                    <a:pt x="72110" y="0"/>
                  </a:cubicBezTo>
                  <a:cubicBezTo>
                    <a:pt x="51815" y="0"/>
                    <a:pt x="41853" y="23807"/>
                    <a:pt x="22781" y="27321"/>
                  </a:cubicBezTo>
                  <a:cubicBezTo>
                    <a:pt x="8222" y="30003"/>
                    <a:pt x="1" y="22716"/>
                    <a:pt x="1" y="22716"/>
                  </a:cubicBezTo>
                  <a:cubicBezTo>
                    <a:pt x="1" y="22716"/>
                    <a:pt x="8817" y="32858"/>
                    <a:pt x="24728" y="30503"/>
                  </a:cubicBezTo>
                  <a:cubicBezTo>
                    <a:pt x="45648" y="27402"/>
                    <a:pt x="68843" y="1245"/>
                    <a:pt x="94057" y="9169"/>
                  </a:cubicBezTo>
                  <a:close/>
                </a:path>
              </a:pathLst>
            </a:custGeom>
            <a:gradFill>
              <a:gsLst>
                <a:gs pos="0">
                  <a:schemeClr val="accent2"/>
                </a:gs>
                <a:gs pos="100000">
                  <a:srgbClr val="FFFFFF">
                    <a:alpha val="0"/>
                  </a:srgbClr>
                </a:gs>
              </a:gsLst>
              <a:lin ang="108014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8" name="Google Shape;328;p36"/>
            <p:cNvSpPr/>
            <p:nvPr/>
          </p:nvSpPr>
          <p:spPr>
            <a:xfrm flipH="1" rot="-5819862">
              <a:off x="6956935" y="1129469"/>
              <a:ext cx="4921747" cy="1715065"/>
            </a:xfrm>
            <a:custGeom>
              <a:rect b="b" l="l" r="r" t="t"/>
              <a:pathLst>
                <a:path extrusionOk="0" h="33272" w="94057">
                  <a:moveTo>
                    <a:pt x="1" y="9949"/>
                  </a:moveTo>
                  <a:lnTo>
                    <a:pt x="1" y="21015"/>
                  </a:lnTo>
                  <a:cubicBezTo>
                    <a:pt x="1263" y="22200"/>
                    <a:pt x="2623" y="23293"/>
                    <a:pt x="4098" y="24284"/>
                  </a:cubicBezTo>
                  <a:cubicBezTo>
                    <a:pt x="22040" y="33271"/>
                    <a:pt x="40794" y="28087"/>
                    <a:pt x="50458" y="23482"/>
                  </a:cubicBezTo>
                  <a:cubicBezTo>
                    <a:pt x="62138" y="17916"/>
                    <a:pt x="70281" y="8923"/>
                    <a:pt x="79987" y="8923"/>
                  </a:cubicBezTo>
                  <a:cubicBezTo>
                    <a:pt x="89695" y="8923"/>
                    <a:pt x="94057" y="14845"/>
                    <a:pt x="94057" y="14845"/>
                  </a:cubicBezTo>
                  <a:lnTo>
                    <a:pt x="94057" y="5414"/>
                  </a:lnTo>
                  <a:cubicBezTo>
                    <a:pt x="94057" y="5414"/>
                    <a:pt x="79825" y="1"/>
                    <a:pt x="66335" y="5016"/>
                  </a:cubicBezTo>
                  <a:cubicBezTo>
                    <a:pt x="52845" y="10033"/>
                    <a:pt x="39016" y="20659"/>
                    <a:pt x="30157" y="21316"/>
                  </a:cubicBezTo>
                  <a:cubicBezTo>
                    <a:pt x="30157" y="21316"/>
                    <a:pt x="13062" y="27040"/>
                    <a:pt x="1" y="9949"/>
                  </a:cubicBezTo>
                  <a:close/>
                </a:path>
              </a:pathLst>
            </a:custGeom>
            <a:gradFill>
              <a:gsLst>
                <a:gs pos="0">
                  <a:schemeClr val="dk2"/>
                </a:gs>
                <a:gs pos="100000">
                  <a:schemeClr val="accent1"/>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9" name="Google Shape;329;p36"/>
            <p:cNvSpPr/>
            <p:nvPr/>
          </p:nvSpPr>
          <p:spPr>
            <a:xfrm flipH="1" rot="-5819862">
              <a:off x="7147079" y="-530991"/>
              <a:ext cx="4707205" cy="1699046"/>
            </a:xfrm>
            <a:custGeom>
              <a:rect b="b" l="l" r="r" t="t"/>
              <a:pathLst>
                <a:path extrusionOk="0" h="24348" w="89957">
                  <a:moveTo>
                    <a:pt x="1" y="15360"/>
                  </a:moveTo>
                  <a:cubicBezTo>
                    <a:pt x="6506" y="19730"/>
                    <a:pt x="15258" y="22110"/>
                    <a:pt x="27730" y="21686"/>
                  </a:cubicBezTo>
                  <a:cubicBezTo>
                    <a:pt x="43028" y="21167"/>
                    <a:pt x="55393" y="12666"/>
                    <a:pt x="68883" y="6909"/>
                  </a:cubicBezTo>
                  <a:cubicBezTo>
                    <a:pt x="82373" y="1152"/>
                    <a:pt x="89957" y="8328"/>
                    <a:pt x="89957" y="8328"/>
                  </a:cubicBezTo>
                  <a:lnTo>
                    <a:pt x="89957" y="5924"/>
                  </a:lnTo>
                  <a:cubicBezTo>
                    <a:pt x="89957" y="5924"/>
                    <a:pt x="85595" y="0"/>
                    <a:pt x="75887" y="0"/>
                  </a:cubicBezTo>
                  <a:cubicBezTo>
                    <a:pt x="66181" y="0"/>
                    <a:pt x="58039" y="8992"/>
                    <a:pt x="46358" y="14561"/>
                  </a:cubicBezTo>
                  <a:cubicBezTo>
                    <a:pt x="36695" y="19163"/>
                    <a:pt x="17940" y="24347"/>
                    <a:pt x="1" y="15360"/>
                  </a:cubicBezTo>
                  <a:close/>
                </a:path>
              </a:pathLst>
            </a:custGeom>
            <a:gradFill>
              <a:gsLst>
                <a:gs pos="0">
                  <a:schemeClr val="accent1"/>
                </a:gs>
                <a:gs pos="100000">
                  <a:schemeClr val="accent2"/>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30" name="Google Shape;330;p36"/>
          <p:cNvSpPr/>
          <p:nvPr/>
        </p:nvSpPr>
        <p:spPr>
          <a:xfrm flipH="1" rot="-899911">
            <a:off x="7453211" y="4462251"/>
            <a:ext cx="3564937" cy="1876984"/>
          </a:xfrm>
          <a:custGeom>
            <a:rect b="b" l="l" r="r" t="t"/>
            <a:pathLst>
              <a:path extrusionOk="0" h="15861" w="49568">
                <a:moveTo>
                  <a:pt x="1" y="12860"/>
                </a:moveTo>
                <a:cubicBezTo>
                  <a:pt x="3450" y="14384"/>
                  <a:pt x="8617" y="15860"/>
                  <a:pt x="15549" y="15341"/>
                </a:cubicBezTo>
                <a:cubicBezTo>
                  <a:pt x="24324" y="14685"/>
                  <a:pt x="30139" y="8350"/>
                  <a:pt x="36662" y="6241"/>
                </a:cubicBezTo>
                <a:cubicBezTo>
                  <a:pt x="45301" y="3447"/>
                  <a:pt x="49568" y="4439"/>
                  <a:pt x="49568" y="4439"/>
                </a:cubicBezTo>
                <a:cubicBezTo>
                  <a:pt x="46246" y="2588"/>
                  <a:pt x="40370" y="1"/>
                  <a:pt x="34193" y="538"/>
                </a:cubicBezTo>
                <a:cubicBezTo>
                  <a:pt x="23130" y="1503"/>
                  <a:pt x="13586" y="9524"/>
                  <a:pt x="1" y="12860"/>
                </a:cubicBezTo>
                <a:close/>
              </a:path>
            </a:pathLst>
          </a:custGeom>
          <a:gradFill>
            <a:gsLst>
              <a:gs pos="0">
                <a:schemeClr val="accent2"/>
              </a:gs>
              <a:gs pos="100000">
                <a:srgbClr val="FFFFFF">
                  <a:alpha val="0"/>
                </a:srgbClr>
              </a:gs>
            </a:gsLst>
            <a:lin ang="108014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1" name="Google Shape;331;p36"/>
          <p:cNvSpPr/>
          <p:nvPr/>
        </p:nvSpPr>
        <p:spPr>
          <a:xfrm flipH="1" rot="-419855">
            <a:off x="4824116" y="3899716"/>
            <a:ext cx="5979536" cy="2057795"/>
          </a:xfrm>
          <a:custGeom>
            <a:rect b="b" l="l" r="r" t="t"/>
            <a:pathLst>
              <a:path extrusionOk="0" h="32858" w="94057">
                <a:moveTo>
                  <a:pt x="94055" y="7333"/>
                </a:moveTo>
                <a:cubicBezTo>
                  <a:pt x="94055" y="7333"/>
                  <a:pt x="86997" y="0"/>
                  <a:pt x="72110" y="0"/>
                </a:cubicBezTo>
                <a:cubicBezTo>
                  <a:pt x="51815" y="0"/>
                  <a:pt x="41853" y="23807"/>
                  <a:pt x="22781" y="27321"/>
                </a:cubicBezTo>
                <a:cubicBezTo>
                  <a:pt x="8222" y="30003"/>
                  <a:pt x="1" y="22716"/>
                  <a:pt x="1" y="22716"/>
                </a:cubicBezTo>
                <a:cubicBezTo>
                  <a:pt x="1" y="22716"/>
                  <a:pt x="8817" y="32858"/>
                  <a:pt x="24728" y="30503"/>
                </a:cubicBezTo>
                <a:cubicBezTo>
                  <a:pt x="45648" y="27402"/>
                  <a:pt x="68843" y="1245"/>
                  <a:pt x="94057" y="9169"/>
                </a:cubicBezTo>
                <a:close/>
              </a:path>
            </a:pathLst>
          </a:custGeom>
          <a:gradFill>
            <a:gsLst>
              <a:gs pos="0">
                <a:schemeClr val="accent2"/>
              </a:gs>
              <a:gs pos="100000">
                <a:schemeClr val="dk2"/>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2" name="Google Shape;332;p36"/>
          <p:cNvSpPr/>
          <p:nvPr/>
        </p:nvSpPr>
        <p:spPr>
          <a:xfrm flipH="1" rot="10041824">
            <a:off x="4317188" y="3927833"/>
            <a:ext cx="5783019" cy="3044917"/>
          </a:xfrm>
          <a:custGeom>
            <a:rect b="b" l="l" r="r" t="t"/>
            <a:pathLst>
              <a:path extrusionOk="0" h="15861" w="49568">
                <a:moveTo>
                  <a:pt x="1" y="12860"/>
                </a:moveTo>
                <a:cubicBezTo>
                  <a:pt x="3450" y="14384"/>
                  <a:pt x="8617" y="15860"/>
                  <a:pt x="15549" y="15341"/>
                </a:cubicBezTo>
                <a:cubicBezTo>
                  <a:pt x="24324" y="14685"/>
                  <a:pt x="30139" y="8350"/>
                  <a:pt x="36662" y="6241"/>
                </a:cubicBezTo>
                <a:cubicBezTo>
                  <a:pt x="45301" y="3447"/>
                  <a:pt x="49568" y="4439"/>
                  <a:pt x="49568" y="4439"/>
                </a:cubicBezTo>
                <a:cubicBezTo>
                  <a:pt x="46246" y="2588"/>
                  <a:pt x="40370" y="1"/>
                  <a:pt x="34193" y="538"/>
                </a:cubicBezTo>
                <a:cubicBezTo>
                  <a:pt x="23130" y="1503"/>
                  <a:pt x="13586" y="9524"/>
                  <a:pt x="1" y="12860"/>
                </a:cubicBezTo>
                <a:close/>
              </a:path>
            </a:pathLst>
          </a:custGeom>
          <a:gradFill>
            <a:gsLst>
              <a:gs pos="0">
                <a:schemeClr val="accent1"/>
              </a:gs>
              <a:gs pos="100000">
                <a:schemeClr val="accent2"/>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3" name="Google Shape;333;p36"/>
          <p:cNvSpPr/>
          <p:nvPr/>
        </p:nvSpPr>
        <p:spPr>
          <a:xfrm rot="10800000">
            <a:off x="308937" y="4120152"/>
            <a:ext cx="1478281" cy="60647"/>
          </a:xfrm>
          <a:custGeom>
            <a:rect b="b" l="l" r="r" t="t"/>
            <a:pathLst>
              <a:path extrusionOk="0" h="3084" w="75221">
                <a:moveTo>
                  <a:pt x="75221" y="1542"/>
                </a:moveTo>
                <a:cubicBezTo>
                  <a:pt x="75221" y="2394"/>
                  <a:pt x="74531" y="3084"/>
                  <a:pt x="73679" y="3084"/>
                </a:cubicBezTo>
                <a:cubicBezTo>
                  <a:pt x="72826" y="3084"/>
                  <a:pt x="72136" y="2394"/>
                  <a:pt x="72136" y="1542"/>
                </a:cubicBezTo>
                <a:cubicBezTo>
                  <a:pt x="72136" y="691"/>
                  <a:pt x="72826" y="1"/>
                  <a:pt x="73679" y="1"/>
                </a:cubicBezTo>
                <a:cubicBezTo>
                  <a:pt x="74531" y="1"/>
                  <a:pt x="75221" y="691"/>
                  <a:pt x="75221" y="1542"/>
                </a:cubicBezTo>
                <a:close/>
                <a:moveTo>
                  <a:pt x="67012" y="111"/>
                </a:moveTo>
                <a:cubicBezTo>
                  <a:pt x="66220" y="111"/>
                  <a:pt x="65580" y="753"/>
                  <a:pt x="65580" y="1545"/>
                </a:cubicBezTo>
                <a:cubicBezTo>
                  <a:pt x="65580" y="2334"/>
                  <a:pt x="66220" y="2978"/>
                  <a:pt x="67012" y="2978"/>
                </a:cubicBezTo>
                <a:cubicBezTo>
                  <a:pt x="67802" y="2978"/>
                  <a:pt x="68445" y="2337"/>
                  <a:pt x="68445" y="1545"/>
                </a:cubicBezTo>
                <a:cubicBezTo>
                  <a:pt x="68445" y="753"/>
                  <a:pt x="67804" y="111"/>
                  <a:pt x="67012" y="111"/>
                </a:cubicBezTo>
                <a:close/>
                <a:moveTo>
                  <a:pt x="60345" y="220"/>
                </a:moveTo>
                <a:cubicBezTo>
                  <a:pt x="59616" y="220"/>
                  <a:pt x="59023" y="813"/>
                  <a:pt x="59023" y="1542"/>
                </a:cubicBezTo>
                <a:cubicBezTo>
                  <a:pt x="59023" y="2273"/>
                  <a:pt x="59616" y="2864"/>
                  <a:pt x="60345" y="2864"/>
                </a:cubicBezTo>
                <a:cubicBezTo>
                  <a:pt x="61076" y="2864"/>
                  <a:pt x="61667" y="2273"/>
                  <a:pt x="61667" y="1542"/>
                </a:cubicBezTo>
                <a:cubicBezTo>
                  <a:pt x="61667" y="813"/>
                  <a:pt x="61076" y="220"/>
                  <a:pt x="60345" y="220"/>
                </a:cubicBezTo>
                <a:close/>
                <a:moveTo>
                  <a:pt x="53676" y="329"/>
                </a:moveTo>
                <a:cubicBezTo>
                  <a:pt x="53007" y="329"/>
                  <a:pt x="52463" y="872"/>
                  <a:pt x="52463" y="1542"/>
                </a:cubicBezTo>
                <a:cubicBezTo>
                  <a:pt x="52463" y="2212"/>
                  <a:pt x="53007" y="2755"/>
                  <a:pt x="53676" y="2755"/>
                </a:cubicBezTo>
                <a:cubicBezTo>
                  <a:pt x="54346" y="2755"/>
                  <a:pt x="54889" y="2213"/>
                  <a:pt x="54889" y="1542"/>
                </a:cubicBezTo>
                <a:cubicBezTo>
                  <a:pt x="54889" y="872"/>
                  <a:pt x="54346" y="329"/>
                  <a:pt x="53676" y="329"/>
                </a:cubicBezTo>
                <a:close/>
                <a:moveTo>
                  <a:pt x="47009" y="441"/>
                </a:moveTo>
                <a:cubicBezTo>
                  <a:pt x="46402" y="441"/>
                  <a:pt x="45905" y="935"/>
                  <a:pt x="45905" y="1542"/>
                </a:cubicBezTo>
                <a:cubicBezTo>
                  <a:pt x="45905" y="2151"/>
                  <a:pt x="46399" y="2645"/>
                  <a:pt x="47009" y="2645"/>
                </a:cubicBezTo>
                <a:cubicBezTo>
                  <a:pt x="47618" y="2645"/>
                  <a:pt x="48112" y="2151"/>
                  <a:pt x="48112" y="1542"/>
                </a:cubicBezTo>
                <a:cubicBezTo>
                  <a:pt x="48113" y="935"/>
                  <a:pt x="47619" y="441"/>
                  <a:pt x="47009" y="441"/>
                </a:cubicBezTo>
                <a:close/>
                <a:moveTo>
                  <a:pt x="40344" y="550"/>
                </a:moveTo>
                <a:cubicBezTo>
                  <a:pt x="39794" y="550"/>
                  <a:pt x="39350" y="995"/>
                  <a:pt x="39350" y="1542"/>
                </a:cubicBezTo>
                <a:cubicBezTo>
                  <a:pt x="39350" y="2091"/>
                  <a:pt x="39794" y="2536"/>
                  <a:pt x="40344" y="2536"/>
                </a:cubicBezTo>
                <a:cubicBezTo>
                  <a:pt x="40891" y="2536"/>
                  <a:pt x="41336" y="2091"/>
                  <a:pt x="41336" y="1542"/>
                </a:cubicBezTo>
                <a:cubicBezTo>
                  <a:pt x="41336" y="995"/>
                  <a:pt x="40891" y="550"/>
                  <a:pt x="40344" y="550"/>
                </a:cubicBezTo>
                <a:close/>
                <a:moveTo>
                  <a:pt x="33675" y="659"/>
                </a:moveTo>
                <a:cubicBezTo>
                  <a:pt x="33185" y="659"/>
                  <a:pt x="32790" y="1054"/>
                  <a:pt x="32790" y="1542"/>
                </a:cubicBezTo>
                <a:cubicBezTo>
                  <a:pt x="32790" y="2030"/>
                  <a:pt x="33185" y="2427"/>
                  <a:pt x="33675" y="2427"/>
                </a:cubicBezTo>
                <a:cubicBezTo>
                  <a:pt x="34163" y="2427"/>
                  <a:pt x="34558" y="2030"/>
                  <a:pt x="34558" y="1542"/>
                </a:cubicBezTo>
                <a:cubicBezTo>
                  <a:pt x="34558" y="1054"/>
                  <a:pt x="34163" y="659"/>
                  <a:pt x="33675" y="659"/>
                </a:cubicBezTo>
                <a:close/>
                <a:moveTo>
                  <a:pt x="27008" y="769"/>
                </a:moveTo>
                <a:cubicBezTo>
                  <a:pt x="26579" y="769"/>
                  <a:pt x="26233" y="1117"/>
                  <a:pt x="26233" y="1542"/>
                </a:cubicBezTo>
                <a:cubicBezTo>
                  <a:pt x="26233" y="1971"/>
                  <a:pt x="26581" y="2317"/>
                  <a:pt x="27008" y="2317"/>
                </a:cubicBezTo>
                <a:cubicBezTo>
                  <a:pt x="27436" y="2317"/>
                  <a:pt x="27781" y="1969"/>
                  <a:pt x="27781" y="1542"/>
                </a:cubicBezTo>
                <a:cubicBezTo>
                  <a:pt x="27781" y="1117"/>
                  <a:pt x="27435" y="769"/>
                  <a:pt x="27008" y="769"/>
                </a:cubicBezTo>
                <a:close/>
                <a:moveTo>
                  <a:pt x="20341" y="878"/>
                </a:moveTo>
                <a:cubicBezTo>
                  <a:pt x="19975" y="878"/>
                  <a:pt x="19677" y="1176"/>
                  <a:pt x="19677" y="1542"/>
                </a:cubicBezTo>
                <a:cubicBezTo>
                  <a:pt x="19677" y="1910"/>
                  <a:pt x="19975" y="2208"/>
                  <a:pt x="20341" y="2208"/>
                </a:cubicBezTo>
                <a:cubicBezTo>
                  <a:pt x="20708" y="2208"/>
                  <a:pt x="21006" y="1910"/>
                  <a:pt x="21006" y="1542"/>
                </a:cubicBezTo>
                <a:cubicBezTo>
                  <a:pt x="21006" y="1176"/>
                  <a:pt x="20708" y="878"/>
                  <a:pt x="20341" y="878"/>
                </a:cubicBezTo>
                <a:close/>
                <a:moveTo>
                  <a:pt x="13672" y="989"/>
                </a:moveTo>
                <a:cubicBezTo>
                  <a:pt x="13365" y="989"/>
                  <a:pt x="13117" y="1237"/>
                  <a:pt x="13117" y="1545"/>
                </a:cubicBezTo>
                <a:cubicBezTo>
                  <a:pt x="13117" y="1852"/>
                  <a:pt x="13365" y="2100"/>
                  <a:pt x="13672" y="2100"/>
                </a:cubicBezTo>
                <a:cubicBezTo>
                  <a:pt x="13979" y="2100"/>
                  <a:pt x="14228" y="1852"/>
                  <a:pt x="14228" y="1545"/>
                </a:cubicBezTo>
                <a:cubicBezTo>
                  <a:pt x="14228" y="1236"/>
                  <a:pt x="13979" y="989"/>
                  <a:pt x="13672" y="989"/>
                </a:cubicBezTo>
                <a:close/>
                <a:moveTo>
                  <a:pt x="7005" y="1098"/>
                </a:moveTo>
                <a:cubicBezTo>
                  <a:pt x="6758" y="1098"/>
                  <a:pt x="6560" y="1298"/>
                  <a:pt x="6560" y="1542"/>
                </a:cubicBezTo>
                <a:cubicBezTo>
                  <a:pt x="6560" y="1789"/>
                  <a:pt x="6759" y="1988"/>
                  <a:pt x="7005" y="1988"/>
                </a:cubicBezTo>
                <a:cubicBezTo>
                  <a:pt x="7252" y="1988"/>
                  <a:pt x="7449" y="1788"/>
                  <a:pt x="7449" y="1542"/>
                </a:cubicBezTo>
                <a:cubicBezTo>
                  <a:pt x="7449" y="1298"/>
                  <a:pt x="7250" y="1098"/>
                  <a:pt x="7005" y="1098"/>
                </a:cubicBezTo>
                <a:close/>
                <a:moveTo>
                  <a:pt x="336" y="1207"/>
                </a:moveTo>
                <a:cubicBezTo>
                  <a:pt x="152" y="1207"/>
                  <a:pt x="1" y="1358"/>
                  <a:pt x="1" y="1542"/>
                </a:cubicBezTo>
                <a:cubicBezTo>
                  <a:pt x="1" y="1728"/>
                  <a:pt x="152" y="1879"/>
                  <a:pt x="336" y="1879"/>
                </a:cubicBezTo>
                <a:cubicBezTo>
                  <a:pt x="522" y="1879"/>
                  <a:pt x="673" y="1728"/>
                  <a:pt x="673" y="1542"/>
                </a:cubicBezTo>
                <a:cubicBezTo>
                  <a:pt x="673" y="1358"/>
                  <a:pt x="524" y="1207"/>
                  <a:pt x="336" y="1207"/>
                </a:cubicBezTo>
                <a:close/>
              </a:path>
            </a:pathLst>
          </a:custGeom>
          <a:gradFill>
            <a:gsLst>
              <a:gs pos="0">
                <a:schemeClr val="dk2"/>
              </a:gs>
              <a:gs pos="100000">
                <a:schemeClr val="accent1"/>
              </a:gs>
            </a:gsLst>
            <a:lin ang="108014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4" name="Google Shape;334;p36"/>
          <p:cNvSpPr/>
          <p:nvPr/>
        </p:nvSpPr>
        <p:spPr>
          <a:xfrm flipH="1" rot="10800000">
            <a:off x="1564901" y="3645500"/>
            <a:ext cx="967342" cy="39676"/>
          </a:xfrm>
          <a:custGeom>
            <a:rect b="b" l="l" r="r" t="t"/>
            <a:pathLst>
              <a:path extrusionOk="0" h="3084" w="75221">
                <a:moveTo>
                  <a:pt x="75221" y="1542"/>
                </a:moveTo>
                <a:cubicBezTo>
                  <a:pt x="75221" y="2394"/>
                  <a:pt x="74531" y="3084"/>
                  <a:pt x="73679" y="3084"/>
                </a:cubicBezTo>
                <a:cubicBezTo>
                  <a:pt x="72826" y="3084"/>
                  <a:pt x="72136" y="2394"/>
                  <a:pt x="72136" y="1542"/>
                </a:cubicBezTo>
                <a:cubicBezTo>
                  <a:pt x="72136" y="691"/>
                  <a:pt x="72826" y="1"/>
                  <a:pt x="73679" y="1"/>
                </a:cubicBezTo>
                <a:cubicBezTo>
                  <a:pt x="74531" y="1"/>
                  <a:pt x="75221" y="691"/>
                  <a:pt x="75221" y="1542"/>
                </a:cubicBezTo>
                <a:close/>
                <a:moveTo>
                  <a:pt x="67012" y="111"/>
                </a:moveTo>
                <a:cubicBezTo>
                  <a:pt x="66220" y="111"/>
                  <a:pt x="65580" y="753"/>
                  <a:pt x="65580" y="1545"/>
                </a:cubicBezTo>
                <a:cubicBezTo>
                  <a:pt x="65580" y="2334"/>
                  <a:pt x="66220" y="2978"/>
                  <a:pt x="67012" y="2978"/>
                </a:cubicBezTo>
                <a:cubicBezTo>
                  <a:pt x="67802" y="2978"/>
                  <a:pt x="68445" y="2337"/>
                  <a:pt x="68445" y="1545"/>
                </a:cubicBezTo>
                <a:cubicBezTo>
                  <a:pt x="68445" y="753"/>
                  <a:pt x="67804" y="111"/>
                  <a:pt x="67012" y="111"/>
                </a:cubicBezTo>
                <a:close/>
                <a:moveTo>
                  <a:pt x="60345" y="220"/>
                </a:moveTo>
                <a:cubicBezTo>
                  <a:pt x="59616" y="220"/>
                  <a:pt x="59023" y="813"/>
                  <a:pt x="59023" y="1542"/>
                </a:cubicBezTo>
                <a:cubicBezTo>
                  <a:pt x="59023" y="2273"/>
                  <a:pt x="59616" y="2864"/>
                  <a:pt x="60345" y="2864"/>
                </a:cubicBezTo>
                <a:cubicBezTo>
                  <a:pt x="61076" y="2864"/>
                  <a:pt x="61667" y="2273"/>
                  <a:pt x="61667" y="1542"/>
                </a:cubicBezTo>
                <a:cubicBezTo>
                  <a:pt x="61667" y="813"/>
                  <a:pt x="61076" y="220"/>
                  <a:pt x="60345" y="220"/>
                </a:cubicBezTo>
                <a:close/>
                <a:moveTo>
                  <a:pt x="53676" y="329"/>
                </a:moveTo>
                <a:cubicBezTo>
                  <a:pt x="53007" y="329"/>
                  <a:pt x="52463" y="872"/>
                  <a:pt x="52463" y="1542"/>
                </a:cubicBezTo>
                <a:cubicBezTo>
                  <a:pt x="52463" y="2212"/>
                  <a:pt x="53007" y="2755"/>
                  <a:pt x="53676" y="2755"/>
                </a:cubicBezTo>
                <a:cubicBezTo>
                  <a:pt x="54346" y="2755"/>
                  <a:pt x="54889" y="2213"/>
                  <a:pt x="54889" y="1542"/>
                </a:cubicBezTo>
                <a:cubicBezTo>
                  <a:pt x="54889" y="872"/>
                  <a:pt x="54346" y="329"/>
                  <a:pt x="53676" y="329"/>
                </a:cubicBezTo>
                <a:close/>
                <a:moveTo>
                  <a:pt x="47009" y="441"/>
                </a:moveTo>
                <a:cubicBezTo>
                  <a:pt x="46402" y="441"/>
                  <a:pt x="45905" y="935"/>
                  <a:pt x="45905" y="1542"/>
                </a:cubicBezTo>
                <a:cubicBezTo>
                  <a:pt x="45905" y="2151"/>
                  <a:pt x="46399" y="2645"/>
                  <a:pt x="47009" y="2645"/>
                </a:cubicBezTo>
                <a:cubicBezTo>
                  <a:pt x="47618" y="2645"/>
                  <a:pt x="48112" y="2151"/>
                  <a:pt x="48112" y="1542"/>
                </a:cubicBezTo>
                <a:cubicBezTo>
                  <a:pt x="48113" y="935"/>
                  <a:pt x="47619" y="441"/>
                  <a:pt x="47009" y="441"/>
                </a:cubicBezTo>
                <a:close/>
                <a:moveTo>
                  <a:pt x="40344" y="550"/>
                </a:moveTo>
                <a:cubicBezTo>
                  <a:pt x="39794" y="550"/>
                  <a:pt x="39350" y="995"/>
                  <a:pt x="39350" y="1542"/>
                </a:cubicBezTo>
                <a:cubicBezTo>
                  <a:pt x="39350" y="2091"/>
                  <a:pt x="39794" y="2536"/>
                  <a:pt x="40344" y="2536"/>
                </a:cubicBezTo>
                <a:cubicBezTo>
                  <a:pt x="40891" y="2536"/>
                  <a:pt x="41336" y="2091"/>
                  <a:pt x="41336" y="1542"/>
                </a:cubicBezTo>
                <a:cubicBezTo>
                  <a:pt x="41336" y="995"/>
                  <a:pt x="40891" y="550"/>
                  <a:pt x="40344" y="550"/>
                </a:cubicBezTo>
                <a:close/>
                <a:moveTo>
                  <a:pt x="33675" y="659"/>
                </a:moveTo>
                <a:cubicBezTo>
                  <a:pt x="33185" y="659"/>
                  <a:pt x="32790" y="1054"/>
                  <a:pt x="32790" y="1542"/>
                </a:cubicBezTo>
                <a:cubicBezTo>
                  <a:pt x="32790" y="2030"/>
                  <a:pt x="33185" y="2427"/>
                  <a:pt x="33675" y="2427"/>
                </a:cubicBezTo>
                <a:cubicBezTo>
                  <a:pt x="34163" y="2427"/>
                  <a:pt x="34558" y="2030"/>
                  <a:pt x="34558" y="1542"/>
                </a:cubicBezTo>
                <a:cubicBezTo>
                  <a:pt x="34558" y="1054"/>
                  <a:pt x="34163" y="659"/>
                  <a:pt x="33675" y="659"/>
                </a:cubicBezTo>
                <a:close/>
                <a:moveTo>
                  <a:pt x="27008" y="769"/>
                </a:moveTo>
                <a:cubicBezTo>
                  <a:pt x="26579" y="769"/>
                  <a:pt x="26233" y="1117"/>
                  <a:pt x="26233" y="1542"/>
                </a:cubicBezTo>
                <a:cubicBezTo>
                  <a:pt x="26233" y="1971"/>
                  <a:pt x="26581" y="2317"/>
                  <a:pt x="27008" y="2317"/>
                </a:cubicBezTo>
                <a:cubicBezTo>
                  <a:pt x="27436" y="2317"/>
                  <a:pt x="27781" y="1969"/>
                  <a:pt x="27781" y="1542"/>
                </a:cubicBezTo>
                <a:cubicBezTo>
                  <a:pt x="27781" y="1117"/>
                  <a:pt x="27435" y="769"/>
                  <a:pt x="27008" y="769"/>
                </a:cubicBezTo>
                <a:close/>
                <a:moveTo>
                  <a:pt x="20341" y="878"/>
                </a:moveTo>
                <a:cubicBezTo>
                  <a:pt x="19975" y="878"/>
                  <a:pt x="19677" y="1176"/>
                  <a:pt x="19677" y="1542"/>
                </a:cubicBezTo>
                <a:cubicBezTo>
                  <a:pt x="19677" y="1910"/>
                  <a:pt x="19975" y="2208"/>
                  <a:pt x="20341" y="2208"/>
                </a:cubicBezTo>
                <a:cubicBezTo>
                  <a:pt x="20708" y="2208"/>
                  <a:pt x="21006" y="1910"/>
                  <a:pt x="21006" y="1542"/>
                </a:cubicBezTo>
                <a:cubicBezTo>
                  <a:pt x="21006" y="1176"/>
                  <a:pt x="20708" y="878"/>
                  <a:pt x="20341" y="878"/>
                </a:cubicBezTo>
                <a:close/>
                <a:moveTo>
                  <a:pt x="13672" y="989"/>
                </a:moveTo>
                <a:cubicBezTo>
                  <a:pt x="13365" y="989"/>
                  <a:pt x="13117" y="1237"/>
                  <a:pt x="13117" y="1545"/>
                </a:cubicBezTo>
                <a:cubicBezTo>
                  <a:pt x="13117" y="1852"/>
                  <a:pt x="13365" y="2100"/>
                  <a:pt x="13672" y="2100"/>
                </a:cubicBezTo>
                <a:cubicBezTo>
                  <a:pt x="13979" y="2100"/>
                  <a:pt x="14228" y="1852"/>
                  <a:pt x="14228" y="1545"/>
                </a:cubicBezTo>
                <a:cubicBezTo>
                  <a:pt x="14228" y="1236"/>
                  <a:pt x="13979" y="989"/>
                  <a:pt x="13672" y="989"/>
                </a:cubicBezTo>
                <a:close/>
                <a:moveTo>
                  <a:pt x="7005" y="1098"/>
                </a:moveTo>
                <a:cubicBezTo>
                  <a:pt x="6758" y="1098"/>
                  <a:pt x="6560" y="1298"/>
                  <a:pt x="6560" y="1542"/>
                </a:cubicBezTo>
                <a:cubicBezTo>
                  <a:pt x="6560" y="1789"/>
                  <a:pt x="6759" y="1988"/>
                  <a:pt x="7005" y="1988"/>
                </a:cubicBezTo>
                <a:cubicBezTo>
                  <a:pt x="7252" y="1988"/>
                  <a:pt x="7449" y="1788"/>
                  <a:pt x="7449" y="1542"/>
                </a:cubicBezTo>
                <a:cubicBezTo>
                  <a:pt x="7449" y="1298"/>
                  <a:pt x="7250" y="1098"/>
                  <a:pt x="7005" y="1098"/>
                </a:cubicBezTo>
                <a:close/>
                <a:moveTo>
                  <a:pt x="336" y="1207"/>
                </a:moveTo>
                <a:cubicBezTo>
                  <a:pt x="152" y="1207"/>
                  <a:pt x="1" y="1358"/>
                  <a:pt x="1" y="1542"/>
                </a:cubicBezTo>
                <a:cubicBezTo>
                  <a:pt x="1" y="1728"/>
                  <a:pt x="152" y="1879"/>
                  <a:pt x="336" y="1879"/>
                </a:cubicBezTo>
                <a:cubicBezTo>
                  <a:pt x="522" y="1879"/>
                  <a:pt x="673" y="1728"/>
                  <a:pt x="673" y="1542"/>
                </a:cubicBezTo>
                <a:cubicBezTo>
                  <a:pt x="673" y="1358"/>
                  <a:pt x="524" y="1207"/>
                  <a:pt x="336" y="1207"/>
                </a:cubicBezTo>
                <a:close/>
              </a:path>
            </a:pathLst>
          </a:custGeom>
          <a:gradFill>
            <a:gsLst>
              <a:gs pos="0">
                <a:schemeClr val="accent2"/>
              </a:gs>
              <a:gs pos="100000">
                <a:srgbClr val="FFFFFF">
                  <a:alpha val="0"/>
                </a:srgbClr>
              </a:gs>
            </a:gsLst>
            <a:lin ang="108014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5" name="Google Shape;335;p36"/>
          <p:cNvSpPr/>
          <p:nvPr/>
        </p:nvSpPr>
        <p:spPr>
          <a:xfrm rot="10800000">
            <a:off x="6036912" y="4573677"/>
            <a:ext cx="1478281" cy="60647"/>
          </a:xfrm>
          <a:custGeom>
            <a:rect b="b" l="l" r="r" t="t"/>
            <a:pathLst>
              <a:path extrusionOk="0" h="3084" w="75221">
                <a:moveTo>
                  <a:pt x="75221" y="1542"/>
                </a:moveTo>
                <a:cubicBezTo>
                  <a:pt x="75221" y="2394"/>
                  <a:pt x="74531" y="3084"/>
                  <a:pt x="73679" y="3084"/>
                </a:cubicBezTo>
                <a:cubicBezTo>
                  <a:pt x="72826" y="3084"/>
                  <a:pt x="72136" y="2394"/>
                  <a:pt x="72136" y="1542"/>
                </a:cubicBezTo>
                <a:cubicBezTo>
                  <a:pt x="72136" y="691"/>
                  <a:pt x="72826" y="1"/>
                  <a:pt x="73679" y="1"/>
                </a:cubicBezTo>
                <a:cubicBezTo>
                  <a:pt x="74531" y="1"/>
                  <a:pt x="75221" y="691"/>
                  <a:pt x="75221" y="1542"/>
                </a:cubicBezTo>
                <a:close/>
                <a:moveTo>
                  <a:pt x="67012" y="111"/>
                </a:moveTo>
                <a:cubicBezTo>
                  <a:pt x="66220" y="111"/>
                  <a:pt x="65580" y="753"/>
                  <a:pt x="65580" y="1545"/>
                </a:cubicBezTo>
                <a:cubicBezTo>
                  <a:pt x="65580" y="2334"/>
                  <a:pt x="66220" y="2978"/>
                  <a:pt x="67012" y="2978"/>
                </a:cubicBezTo>
                <a:cubicBezTo>
                  <a:pt x="67802" y="2978"/>
                  <a:pt x="68445" y="2337"/>
                  <a:pt x="68445" y="1545"/>
                </a:cubicBezTo>
                <a:cubicBezTo>
                  <a:pt x="68445" y="753"/>
                  <a:pt x="67804" y="111"/>
                  <a:pt x="67012" y="111"/>
                </a:cubicBezTo>
                <a:close/>
                <a:moveTo>
                  <a:pt x="60345" y="220"/>
                </a:moveTo>
                <a:cubicBezTo>
                  <a:pt x="59616" y="220"/>
                  <a:pt x="59023" y="813"/>
                  <a:pt x="59023" y="1542"/>
                </a:cubicBezTo>
                <a:cubicBezTo>
                  <a:pt x="59023" y="2273"/>
                  <a:pt x="59616" y="2864"/>
                  <a:pt x="60345" y="2864"/>
                </a:cubicBezTo>
                <a:cubicBezTo>
                  <a:pt x="61076" y="2864"/>
                  <a:pt x="61667" y="2273"/>
                  <a:pt x="61667" y="1542"/>
                </a:cubicBezTo>
                <a:cubicBezTo>
                  <a:pt x="61667" y="813"/>
                  <a:pt x="61076" y="220"/>
                  <a:pt x="60345" y="220"/>
                </a:cubicBezTo>
                <a:close/>
                <a:moveTo>
                  <a:pt x="53676" y="329"/>
                </a:moveTo>
                <a:cubicBezTo>
                  <a:pt x="53007" y="329"/>
                  <a:pt x="52463" y="872"/>
                  <a:pt x="52463" y="1542"/>
                </a:cubicBezTo>
                <a:cubicBezTo>
                  <a:pt x="52463" y="2212"/>
                  <a:pt x="53007" y="2755"/>
                  <a:pt x="53676" y="2755"/>
                </a:cubicBezTo>
                <a:cubicBezTo>
                  <a:pt x="54346" y="2755"/>
                  <a:pt x="54889" y="2213"/>
                  <a:pt x="54889" y="1542"/>
                </a:cubicBezTo>
                <a:cubicBezTo>
                  <a:pt x="54889" y="872"/>
                  <a:pt x="54346" y="329"/>
                  <a:pt x="53676" y="329"/>
                </a:cubicBezTo>
                <a:close/>
                <a:moveTo>
                  <a:pt x="47009" y="441"/>
                </a:moveTo>
                <a:cubicBezTo>
                  <a:pt x="46402" y="441"/>
                  <a:pt x="45905" y="935"/>
                  <a:pt x="45905" y="1542"/>
                </a:cubicBezTo>
                <a:cubicBezTo>
                  <a:pt x="45905" y="2151"/>
                  <a:pt x="46399" y="2645"/>
                  <a:pt x="47009" y="2645"/>
                </a:cubicBezTo>
                <a:cubicBezTo>
                  <a:pt x="47618" y="2645"/>
                  <a:pt x="48112" y="2151"/>
                  <a:pt x="48112" y="1542"/>
                </a:cubicBezTo>
                <a:cubicBezTo>
                  <a:pt x="48113" y="935"/>
                  <a:pt x="47619" y="441"/>
                  <a:pt x="47009" y="441"/>
                </a:cubicBezTo>
                <a:close/>
                <a:moveTo>
                  <a:pt x="40344" y="550"/>
                </a:moveTo>
                <a:cubicBezTo>
                  <a:pt x="39794" y="550"/>
                  <a:pt x="39350" y="995"/>
                  <a:pt x="39350" y="1542"/>
                </a:cubicBezTo>
                <a:cubicBezTo>
                  <a:pt x="39350" y="2091"/>
                  <a:pt x="39794" y="2536"/>
                  <a:pt x="40344" y="2536"/>
                </a:cubicBezTo>
                <a:cubicBezTo>
                  <a:pt x="40891" y="2536"/>
                  <a:pt x="41336" y="2091"/>
                  <a:pt x="41336" y="1542"/>
                </a:cubicBezTo>
                <a:cubicBezTo>
                  <a:pt x="41336" y="995"/>
                  <a:pt x="40891" y="550"/>
                  <a:pt x="40344" y="550"/>
                </a:cubicBezTo>
                <a:close/>
                <a:moveTo>
                  <a:pt x="33675" y="659"/>
                </a:moveTo>
                <a:cubicBezTo>
                  <a:pt x="33185" y="659"/>
                  <a:pt x="32790" y="1054"/>
                  <a:pt x="32790" y="1542"/>
                </a:cubicBezTo>
                <a:cubicBezTo>
                  <a:pt x="32790" y="2030"/>
                  <a:pt x="33185" y="2427"/>
                  <a:pt x="33675" y="2427"/>
                </a:cubicBezTo>
                <a:cubicBezTo>
                  <a:pt x="34163" y="2427"/>
                  <a:pt x="34558" y="2030"/>
                  <a:pt x="34558" y="1542"/>
                </a:cubicBezTo>
                <a:cubicBezTo>
                  <a:pt x="34558" y="1054"/>
                  <a:pt x="34163" y="659"/>
                  <a:pt x="33675" y="659"/>
                </a:cubicBezTo>
                <a:close/>
                <a:moveTo>
                  <a:pt x="27008" y="769"/>
                </a:moveTo>
                <a:cubicBezTo>
                  <a:pt x="26579" y="769"/>
                  <a:pt x="26233" y="1117"/>
                  <a:pt x="26233" y="1542"/>
                </a:cubicBezTo>
                <a:cubicBezTo>
                  <a:pt x="26233" y="1971"/>
                  <a:pt x="26581" y="2317"/>
                  <a:pt x="27008" y="2317"/>
                </a:cubicBezTo>
                <a:cubicBezTo>
                  <a:pt x="27436" y="2317"/>
                  <a:pt x="27781" y="1969"/>
                  <a:pt x="27781" y="1542"/>
                </a:cubicBezTo>
                <a:cubicBezTo>
                  <a:pt x="27781" y="1117"/>
                  <a:pt x="27435" y="769"/>
                  <a:pt x="27008" y="769"/>
                </a:cubicBezTo>
                <a:close/>
                <a:moveTo>
                  <a:pt x="20341" y="878"/>
                </a:moveTo>
                <a:cubicBezTo>
                  <a:pt x="19975" y="878"/>
                  <a:pt x="19677" y="1176"/>
                  <a:pt x="19677" y="1542"/>
                </a:cubicBezTo>
                <a:cubicBezTo>
                  <a:pt x="19677" y="1910"/>
                  <a:pt x="19975" y="2208"/>
                  <a:pt x="20341" y="2208"/>
                </a:cubicBezTo>
                <a:cubicBezTo>
                  <a:pt x="20708" y="2208"/>
                  <a:pt x="21006" y="1910"/>
                  <a:pt x="21006" y="1542"/>
                </a:cubicBezTo>
                <a:cubicBezTo>
                  <a:pt x="21006" y="1176"/>
                  <a:pt x="20708" y="878"/>
                  <a:pt x="20341" y="878"/>
                </a:cubicBezTo>
                <a:close/>
                <a:moveTo>
                  <a:pt x="13672" y="989"/>
                </a:moveTo>
                <a:cubicBezTo>
                  <a:pt x="13365" y="989"/>
                  <a:pt x="13117" y="1237"/>
                  <a:pt x="13117" y="1545"/>
                </a:cubicBezTo>
                <a:cubicBezTo>
                  <a:pt x="13117" y="1852"/>
                  <a:pt x="13365" y="2100"/>
                  <a:pt x="13672" y="2100"/>
                </a:cubicBezTo>
                <a:cubicBezTo>
                  <a:pt x="13979" y="2100"/>
                  <a:pt x="14228" y="1852"/>
                  <a:pt x="14228" y="1545"/>
                </a:cubicBezTo>
                <a:cubicBezTo>
                  <a:pt x="14228" y="1236"/>
                  <a:pt x="13979" y="989"/>
                  <a:pt x="13672" y="989"/>
                </a:cubicBezTo>
                <a:close/>
                <a:moveTo>
                  <a:pt x="7005" y="1098"/>
                </a:moveTo>
                <a:cubicBezTo>
                  <a:pt x="6758" y="1098"/>
                  <a:pt x="6560" y="1298"/>
                  <a:pt x="6560" y="1542"/>
                </a:cubicBezTo>
                <a:cubicBezTo>
                  <a:pt x="6560" y="1789"/>
                  <a:pt x="6759" y="1988"/>
                  <a:pt x="7005" y="1988"/>
                </a:cubicBezTo>
                <a:cubicBezTo>
                  <a:pt x="7252" y="1988"/>
                  <a:pt x="7449" y="1788"/>
                  <a:pt x="7449" y="1542"/>
                </a:cubicBezTo>
                <a:cubicBezTo>
                  <a:pt x="7449" y="1298"/>
                  <a:pt x="7250" y="1098"/>
                  <a:pt x="7005" y="1098"/>
                </a:cubicBezTo>
                <a:close/>
                <a:moveTo>
                  <a:pt x="336" y="1207"/>
                </a:moveTo>
                <a:cubicBezTo>
                  <a:pt x="152" y="1207"/>
                  <a:pt x="1" y="1358"/>
                  <a:pt x="1" y="1542"/>
                </a:cubicBezTo>
                <a:cubicBezTo>
                  <a:pt x="1" y="1728"/>
                  <a:pt x="152" y="1879"/>
                  <a:pt x="336" y="1879"/>
                </a:cubicBezTo>
                <a:cubicBezTo>
                  <a:pt x="522" y="1879"/>
                  <a:pt x="673" y="1728"/>
                  <a:pt x="673" y="1542"/>
                </a:cubicBezTo>
                <a:cubicBezTo>
                  <a:pt x="673" y="1358"/>
                  <a:pt x="524" y="1207"/>
                  <a:pt x="336" y="1207"/>
                </a:cubicBezTo>
                <a:close/>
              </a:path>
            </a:pathLst>
          </a:custGeom>
          <a:gradFill>
            <a:gsLst>
              <a:gs pos="0">
                <a:schemeClr val="dk2"/>
              </a:gs>
              <a:gs pos="100000">
                <a:schemeClr val="accent1"/>
              </a:gs>
            </a:gsLst>
            <a:lin ang="108014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6" name="Google Shape;336;p36"/>
          <p:cNvSpPr/>
          <p:nvPr/>
        </p:nvSpPr>
        <p:spPr>
          <a:xfrm flipH="1">
            <a:off x="8041001" y="4180800"/>
            <a:ext cx="967342" cy="39676"/>
          </a:xfrm>
          <a:custGeom>
            <a:rect b="b" l="l" r="r" t="t"/>
            <a:pathLst>
              <a:path extrusionOk="0" h="3084" w="75221">
                <a:moveTo>
                  <a:pt x="75221" y="1542"/>
                </a:moveTo>
                <a:cubicBezTo>
                  <a:pt x="75221" y="2394"/>
                  <a:pt x="74531" y="3084"/>
                  <a:pt x="73679" y="3084"/>
                </a:cubicBezTo>
                <a:cubicBezTo>
                  <a:pt x="72826" y="3084"/>
                  <a:pt x="72136" y="2394"/>
                  <a:pt x="72136" y="1542"/>
                </a:cubicBezTo>
                <a:cubicBezTo>
                  <a:pt x="72136" y="691"/>
                  <a:pt x="72826" y="1"/>
                  <a:pt x="73679" y="1"/>
                </a:cubicBezTo>
                <a:cubicBezTo>
                  <a:pt x="74531" y="1"/>
                  <a:pt x="75221" y="691"/>
                  <a:pt x="75221" y="1542"/>
                </a:cubicBezTo>
                <a:close/>
                <a:moveTo>
                  <a:pt x="67012" y="111"/>
                </a:moveTo>
                <a:cubicBezTo>
                  <a:pt x="66220" y="111"/>
                  <a:pt x="65580" y="753"/>
                  <a:pt x="65580" y="1545"/>
                </a:cubicBezTo>
                <a:cubicBezTo>
                  <a:pt x="65580" y="2334"/>
                  <a:pt x="66220" y="2978"/>
                  <a:pt x="67012" y="2978"/>
                </a:cubicBezTo>
                <a:cubicBezTo>
                  <a:pt x="67802" y="2978"/>
                  <a:pt x="68445" y="2337"/>
                  <a:pt x="68445" y="1545"/>
                </a:cubicBezTo>
                <a:cubicBezTo>
                  <a:pt x="68445" y="753"/>
                  <a:pt x="67804" y="111"/>
                  <a:pt x="67012" y="111"/>
                </a:cubicBezTo>
                <a:close/>
                <a:moveTo>
                  <a:pt x="60345" y="220"/>
                </a:moveTo>
                <a:cubicBezTo>
                  <a:pt x="59616" y="220"/>
                  <a:pt x="59023" y="813"/>
                  <a:pt x="59023" y="1542"/>
                </a:cubicBezTo>
                <a:cubicBezTo>
                  <a:pt x="59023" y="2273"/>
                  <a:pt x="59616" y="2864"/>
                  <a:pt x="60345" y="2864"/>
                </a:cubicBezTo>
                <a:cubicBezTo>
                  <a:pt x="61076" y="2864"/>
                  <a:pt x="61667" y="2273"/>
                  <a:pt x="61667" y="1542"/>
                </a:cubicBezTo>
                <a:cubicBezTo>
                  <a:pt x="61667" y="813"/>
                  <a:pt x="61076" y="220"/>
                  <a:pt x="60345" y="220"/>
                </a:cubicBezTo>
                <a:close/>
                <a:moveTo>
                  <a:pt x="53676" y="329"/>
                </a:moveTo>
                <a:cubicBezTo>
                  <a:pt x="53007" y="329"/>
                  <a:pt x="52463" y="872"/>
                  <a:pt x="52463" y="1542"/>
                </a:cubicBezTo>
                <a:cubicBezTo>
                  <a:pt x="52463" y="2212"/>
                  <a:pt x="53007" y="2755"/>
                  <a:pt x="53676" y="2755"/>
                </a:cubicBezTo>
                <a:cubicBezTo>
                  <a:pt x="54346" y="2755"/>
                  <a:pt x="54889" y="2213"/>
                  <a:pt x="54889" y="1542"/>
                </a:cubicBezTo>
                <a:cubicBezTo>
                  <a:pt x="54889" y="872"/>
                  <a:pt x="54346" y="329"/>
                  <a:pt x="53676" y="329"/>
                </a:cubicBezTo>
                <a:close/>
                <a:moveTo>
                  <a:pt x="47009" y="441"/>
                </a:moveTo>
                <a:cubicBezTo>
                  <a:pt x="46402" y="441"/>
                  <a:pt x="45905" y="935"/>
                  <a:pt x="45905" y="1542"/>
                </a:cubicBezTo>
                <a:cubicBezTo>
                  <a:pt x="45905" y="2151"/>
                  <a:pt x="46399" y="2645"/>
                  <a:pt x="47009" y="2645"/>
                </a:cubicBezTo>
                <a:cubicBezTo>
                  <a:pt x="47618" y="2645"/>
                  <a:pt x="48112" y="2151"/>
                  <a:pt x="48112" y="1542"/>
                </a:cubicBezTo>
                <a:cubicBezTo>
                  <a:pt x="48113" y="935"/>
                  <a:pt x="47619" y="441"/>
                  <a:pt x="47009" y="441"/>
                </a:cubicBezTo>
                <a:close/>
                <a:moveTo>
                  <a:pt x="40344" y="550"/>
                </a:moveTo>
                <a:cubicBezTo>
                  <a:pt x="39794" y="550"/>
                  <a:pt x="39350" y="995"/>
                  <a:pt x="39350" y="1542"/>
                </a:cubicBezTo>
                <a:cubicBezTo>
                  <a:pt x="39350" y="2091"/>
                  <a:pt x="39794" y="2536"/>
                  <a:pt x="40344" y="2536"/>
                </a:cubicBezTo>
                <a:cubicBezTo>
                  <a:pt x="40891" y="2536"/>
                  <a:pt x="41336" y="2091"/>
                  <a:pt x="41336" y="1542"/>
                </a:cubicBezTo>
                <a:cubicBezTo>
                  <a:pt x="41336" y="995"/>
                  <a:pt x="40891" y="550"/>
                  <a:pt x="40344" y="550"/>
                </a:cubicBezTo>
                <a:close/>
                <a:moveTo>
                  <a:pt x="33675" y="659"/>
                </a:moveTo>
                <a:cubicBezTo>
                  <a:pt x="33185" y="659"/>
                  <a:pt x="32790" y="1054"/>
                  <a:pt x="32790" y="1542"/>
                </a:cubicBezTo>
                <a:cubicBezTo>
                  <a:pt x="32790" y="2030"/>
                  <a:pt x="33185" y="2427"/>
                  <a:pt x="33675" y="2427"/>
                </a:cubicBezTo>
                <a:cubicBezTo>
                  <a:pt x="34163" y="2427"/>
                  <a:pt x="34558" y="2030"/>
                  <a:pt x="34558" y="1542"/>
                </a:cubicBezTo>
                <a:cubicBezTo>
                  <a:pt x="34558" y="1054"/>
                  <a:pt x="34163" y="659"/>
                  <a:pt x="33675" y="659"/>
                </a:cubicBezTo>
                <a:close/>
                <a:moveTo>
                  <a:pt x="27008" y="769"/>
                </a:moveTo>
                <a:cubicBezTo>
                  <a:pt x="26579" y="769"/>
                  <a:pt x="26233" y="1117"/>
                  <a:pt x="26233" y="1542"/>
                </a:cubicBezTo>
                <a:cubicBezTo>
                  <a:pt x="26233" y="1971"/>
                  <a:pt x="26581" y="2317"/>
                  <a:pt x="27008" y="2317"/>
                </a:cubicBezTo>
                <a:cubicBezTo>
                  <a:pt x="27436" y="2317"/>
                  <a:pt x="27781" y="1969"/>
                  <a:pt x="27781" y="1542"/>
                </a:cubicBezTo>
                <a:cubicBezTo>
                  <a:pt x="27781" y="1117"/>
                  <a:pt x="27435" y="769"/>
                  <a:pt x="27008" y="769"/>
                </a:cubicBezTo>
                <a:close/>
                <a:moveTo>
                  <a:pt x="20341" y="878"/>
                </a:moveTo>
                <a:cubicBezTo>
                  <a:pt x="19975" y="878"/>
                  <a:pt x="19677" y="1176"/>
                  <a:pt x="19677" y="1542"/>
                </a:cubicBezTo>
                <a:cubicBezTo>
                  <a:pt x="19677" y="1910"/>
                  <a:pt x="19975" y="2208"/>
                  <a:pt x="20341" y="2208"/>
                </a:cubicBezTo>
                <a:cubicBezTo>
                  <a:pt x="20708" y="2208"/>
                  <a:pt x="21006" y="1910"/>
                  <a:pt x="21006" y="1542"/>
                </a:cubicBezTo>
                <a:cubicBezTo>
                  <a:pt x="21006" y="1176"/>
                  <a:pt x="20708" y="878"/>
                  <a:pt x="20341" y="878"/>
                </a:cubicBezTo>
                <a:close/>
                <a:moveTo>
                  <a:pt x="13672" y="989"/>
                </a:moveTo>
                <a:cubicBezTo>
                  <a:pt x="13365" y="989"/>
                  <a:pt x="13117" y="1237"/>
                  <a:pt x="13117" y="1545"/>
                </a:cubicBezTo>
                <a:cubicBezTo>
                  <a:pt x="13117" y="1852"/>
                  <a:pt x="13365" y="2100"/>
                  <a:pt x="13672" y="2100"/>
                </a:cubicBezTo>
                <a:cubicBezTo>
                  <a:pt x="13979" y="2100"/>
                  <a:pt x="14228" y="1852"/>
                  <a:pt x="14228" y="1545"/>
                </a:cubicBezTo>
                <a:cubicBezTo>
                  <a:pt x="14228" y="1236"/>
                  <a:pt x="13979" y="989"/>
                  <a:pt x="13672" y="989"/>
                </a:cubicBezTo>
                <a:close/>
                <a:moveTo>
                  <a:pt x="7005" y="1098"/>
                </a:moveTo>
                <a:cubicBezTo>
                  <a:pt x="6758" y="1098"/>
                  <a:pt x="6560" y="1298"/>
                  <a:pt x="6560" y="1542"/>
                </a:cubicBezTo>
                <a:cubicBezTo>
                  <a:pt x="6560" y="1789"/>
                  <a:pt x="6759" y="1988"/>
                  <a:pt x="7005" y="1988"/>
                </a:cubicBezTo>
                <a:cubicBezTo>
                  <a:pt x="7252" y="1988"/>
                  <a:pt x="7449" y="1788"/>
                  <a:pt x="7449" y="1542"/>
                </a:cubicBezTo>
                <a:cubicBezTo>
                  <a:pt x="7449" y="1298"/>
                  <a:pt x="7250" y="1098"/>
                  <a:pt x="7005" y="1098"/>
                </a:cubicBezTo>
                <a:close/>
                <a:moveTo>
                  <a:pt x="336" y="1207"/>
                </a:moveTo>
                <a:cubicBezTo>
                  <a:pt x="152" y="1207"/>
                  <a:pt x="1" y="1358"/>
                  <a:pt x="1" y="1542"/>
                </a:cubicBezTo>
                <a:cubicBezTo>
                  <a:pt x="1" y="1728"/>
                  <a:pt x="152" y="1879"/>
                  <a:pt x="336" y="1879"/>
                </a:cubicBezTo>
                <a:cubicBezTo>
                  <a:pt x="522" y="1879"/>
                  <a:pt x="673" y="1728"/>
                  <a:pt x="673" y="1542"/>
                </a:cubicBezTo>
                <a:cubicBezTo>
                  <a:pt x="673" y="1358"/>
                  <a:pt x="524" y="1207"/>
                  <a:pt x="336" y="1207"/>
                </a:cubicBezTo>
                <a:close/>
              </a:path>
            </a:pathLst>
          </a:custGeom>
          <a:gradFill>
            <a:gsLst>
              <a:gs pos="0">
                <a:schemeClr val="accent2"/>
              </a:gs>
              <a:gs pos="100000">
                <a:srgbClr val="FFFFFF">
                  <a:alpha val="0"/>
                </a:srgbClr>
              </a:gs>
            </a:gsLst>
            <a:lin ang="108014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445025"/>
            <a:ext cx="8520300" cy="572700"/>
          </a:xfrm>
          <a:prstGeom prst="rect">
            <a:avLst/>
          </a:prstGeom>
        </p:spPr>
        <p:txBody>
          <a:bodyPr anchorCtr="0" anchor="t" bIns="100375" lIns="100375" spcFirstLastPara="1" rIns="100375" wrap="square" tIns="100375">
            <a:normAutofit/>
          </a:bodyPr>
          <a:lstStyle>
            <a:lvl1pPr lvl="0">
              <a:spcBef>
                <a:spcPts val="0"/>
              </a:spcBef>
              <a:spcAft>
                <a:spcPts val="0"/>
              </a:spcAft>
              <a:buSzPts val="3100"/>
              <a:buNone/>
              <a:defRPr/>
            </a:lvl1pPr>
            <a:lvl2pPr lvl="1">
              <a:spcBef>
                <a:spcPts val="0"/>
              </a:spcBef>
              <a:spcAft>
                <a:spcPts val="0"/>
              </a:spcAft>
              <a:buSzPts val="3100"/>
              <a:buNone/>
              <a:defRPr/>
            </a:lvl2pPr>
            <a:lvl3pPr lvl="2">
              <a:spcBef>
                <a:spcPts val="0"/>
              </a:spcBef>
              <a:spcAft>
                <a:spcPts val="0"/>
              </a:spcAft>
              <a:buSzPts val="3100"/>
              <a:buNone/>
              <a:defRPr/>
            </a:lvl3pPr>
            <a:lvl4pPr lvl="3">
              <a:spcBef>
                <a:spcPts val="0"/>
              </a:spcBef>
              <a:spcAft>
                <a:spcPts val="0"/>
              </a:spcAft>
              <a:buSzPts val="3100"/>
              <a:buNone/>
              <a:defRPr/>
            </a:lvl4pPr>
            <a:lvl5pPr lvl="4">
              <a:spcBef>
                <a:spcPts val="0"/>
              </a:spcBef>
              <a:spcAft>
                <a:spcPts val="0"/>
              </a:spcAft>
              <a:buSzPts val="3100"/>
              <a:buNone/>
              <a:defRPr/>
            </a:lvl5pPr>
            <a:lvl6pPr lvl="5">
              <a:spcBef>
                <a:spcPts val="0"/>
              </a:spcBef>
              <a:spcAft>
                <a:spcPts val="0"/>
              </a:spcAft>
              <a:buSzPts val="3100"/>
              <a:buNone/>
              <a:defRPr/>
            </a:lvl6pPr>
            <a:lvl7pPr lvl="6">
              <a:spcBef>
                <a:spcPts val="0"/>
              </a:spcBef>
              <a:spcAft>
                <a:spcPts val="0"/>
              </a:spcAft>
              <a:buSzPts val="3100"/>
              <a:buNone/>
              <a:defRPr/>
            </a:lvl7pPr>
            <a:lvl8pPr lvl="7">
              <a:spcBef>
                <a:spcPts val="0"/>
              </a:spcBef>
              <a:spcAft>
                <a:spcPts val="0"/>
              </a:spcAft>
              <a:buSzPts val="3100"/>
              <a:buNone/>
              <a:defRPr/>
            </a:lvl8pPr>
            <a:lvl9pPr lvl="8">
              <a:spcBef>
                <a:spcPts val="0"/>
              </a:spcBef>
              <a:spcAft>
                <a:spcPts val="0"/>
              </a:spcAft>
              <a:buSzPts val="3100"/>
              <a:buNone/>
              <a:defRPr/>
            </a:lvl9pPr>
          </a:lstStyle>
          <a:p/>
        </p:txBody>
      </p:sp>
      <p:sp>
        <p:nvSpPr>
          <p:cNvPr id="23" name="Google Shape;23;p5"/>
          <p:cNvSpPr txBox="1"/>
          <p:nvPr>
            <p:ph idx="1" type="body"/>
          </p:nvPr>
        </p:nvSpPr>
        <p:spPr>
          <a:xfrm>
            <a:off x="311700" y="1152475"/>
            <a:ext cx="4000200" cy="3416400"/>
          </a:xfrm>
          <a:prstGeom prst="rect">
            <a:avLst/>
          </a:prstGeom>
        </p:spPr>
        <p:txBody>
          <a:bodyPr anchorCtr="0" anchor="t" bIns="100375" lIns="100375" spcFirstLastPara="1" rIns="100375" wrap="square" tIns="100375">
            <a:normAutofit/>
          </a:bodyPr>
          <a:lstStyle>
            <a:lvl1pPr indent="-323850" lvl="0" marL="457200">
              <a:spcBef>
                <a:spcPts val="0"/>
              </a:spcBef>
              <a:spcAft>
                <a:spcPts val="0"/>
              </a:spcAft>
              <a:buSzPts val="1500"/>
              <a:buChar char="●"/>
              <a:defRPr sz="1500"/>
            </a:lvl1pPr>
            <a:lvl2pPr indent="-311150" lvl="1" marL="914400">
              <a:spcBef>
                <a:spcPts val="0"/>
              </a:spcBef>
              <a:spcAft>
                <a:spcPts val="0"/>
              </a:spcAft>
              <a:buSzPts val="1300"/>
              <a:buChar char="○"/>
              <a:defRPr sz="1300"/>
            </a:lvl2pPr>
            <a:lvl3pPr indent="-311150" lvl="2" marL="1371600">
              <a:spcBef>
                <a:spcPts val="0"/>
              </a:spcBef>
              <a:spcAft>
                <a:spcPts val="0"/>
              </a:spcAft>
              <a:buSzPts val="1300"/>
              <a:buChar char="■"/>
              <a:defRPr sz="1300"/>
            </a:lvl3pPr>
            <a:lvl4pPr indent="-311150" lvl="3" marL="1828800">
              <a:spcBef>
                <a:spcPts val="0"/>
              </a:spcBef>
              <a:spcAft>
                <a:spcPts val="0"/>
              </a:spcAft>
              <a:buSzPts val="1300"/>
              <a:buChar char="●"/>
              <a:defRPr sz="1300"/>
            </a:lvl4pPr>
            <a:lvl5pPr indent="-311150" lvl="4" marL="2286000">
              <a:spcBef>
                <a:spcPts val="0"/>
              </a:spcBef>
              <a:spcAft>
                <a:spcPts val="0"/>
              </a:spcAft>
              <a:buSzPts val="1300"/>
              <a:buChar char="○"/>
              <a:defRPr sz="1300"/>
            </a:lvl5pPr>
            <a:lvl6pPr indent="-311150" lvl="5" marL="2743200">
              <a:spcBef>
                <a:spcPts val="0"/>
              </a:spcBef>
              <a:spcAft>
                <a:spcPts val="0"/>
              </a:spcAft>
              <a:buSzPts val="1300"/>
              <a:buChar char="■"/>
              <a:defRPr sz="1300"/>
            </a:lvl6pPr>
            <a:lvl7pPr indent="-311150" lvl="6" marL="3200400">
              <a:spcBef>
                <a:spcPts val="0"/>
              </a:spcBef>
              <a:spcAft>
                <a:spcPts val="0"/>
              </a:spcAft>
              <a:buSzPts val="1300"/>
              <a:buChar char="●"/>
              <a:defRPr sz="1300"/>
            </a:lvl7pPr>
            <a:lvl8pPr indent="-311150" lvl="7" marL="3657600">
              <a:spcBef>
                <a:spcPts val="0"/>
              </a:spcBef>
              <a:spcAft>
                <a:spcPts val="0"/>
              </a:spcAft>
              <a:buSzPts val="1300"/>
              <a:buChar char="○"/>
              <a:defRPr sz="1300"/>
            </a:lvl8pPr>
            <a:lvl9pPr indent="-311150" lvl="8" marL="4114800">
              <a:spcBef>
                <a:spcPts val="0"/>
              </a:spcBef>
              <a:spcAft>
                <a:spcPts val="0"/>
              </a:spcAft>
              <a:buSzPts val="1300"/>
              <a:buChar char="■"/>
              <a:defRPr sz="1300"/>
            </a:lvl9pPr>
          </a:lstStyle>
          <a:p/>
        </p:txBody>
      </p:sp>
      <p:sp>
        <p:nvSpPr>
          <p:cNvPr id="24" name="Google Shape;24;p5"/>
          <p:cNvSpPr txBox="1"/>
          <p:nvPr>
            <p:ph idx="2" type="body"/>
          </p:nvPr>
        </p:nvSpPr>
        <p:spPr>
          <a:xfrm>
            <a:off x="4832400" y="1152475"/>
            <a:ext cx="4000200" cy="3416400"/>
          </a:xfrm>
          <a:prstGeom prst="rect">
            <a:avLst/>
          </a:prstGeom>
        </p:spPr>
        <p:txBody>
          <a:bodyPr anchorCtr="0" anchor="t" bIns="100375" lIns="100375" spcFirstLastPara="1" rIns="100375" wrap="square" tIns="100375">
            <a:normAutofit/>
          </a:bodyPr>
          <a:lstStyle>
            <a:lvl1pPr indent="-323850" lvl="0" marL="457200">
              <a:spcBef>
                <a:spcPts val="0"/>
              </a:spcBef>
              <a:spcAft>
                <a:spcPts val="0"/>
              </a:spcAft>
              <a:buSzPts val="1500"/>
              <a:buChar char="●"/>
              <a:defRPr sz="1500"/>
            </a:lvl1pPr>
            <a:lvl2pPr indent="-311150" lvl="1" marL="914400">
              <a:spcBef>
                <a:spcPts val="0"/>
              </a:spcBef>
              <a:spcAft>
                <a:spcPts val="0"/>
              </a:spcAft>
              <a:buSzPts val="1300"/>
              <a:buChar char="○"/>
              <a:defRPr sz="1300"/>
            </a:lvl2pPr>
            <a:lvl3pPr indent="-311150" lvl="2" marL="1371600">
              <a:spcBef>
                <a:spcPts val="0"/>
              </a:spcBef>
              <a:spcAft>
                <a:spcPts val="0"/>
              </a:spcAft>
              <a:buSzPts val="1300"/>
              <a:buChar char="■"/>
              <a:defRPr sz="1300"/>
            </a:lvl3pPr>
            <a:lvl4pPr indent="-311150" lvl="3" marL="1828800">
              <a:spcBef>
                <a:spcPts val="0"/>
              </a:spcBef>
              <a:spcAft>
                <a:spcPts val="0"/>
              </a:spcAft>
              <a:buSzPts val="1300"/>
              <a:buChar char="●"/>
              <a:defRPr sz="1300"/>
            </a:lvl4pPr>
            <a:lvl5pPr indent="-311150" lvl="4" marL="2286000">
              <a:spcBef>
                <a:spcPts val="0"/>
              </a:spcBef>
              <a:spcAft>
                <a:spcPts val="0"/>
              </a:spcAft>
              <a:buSzPts val="1300"/>
              <a:buChar char="○"/>
              <a:defRPr sz="1300"/>
            </a:lvl5pPr>
            <a:lvl6pPr indent="-311150" lvl="5" marL="2743200">
              <a:spcBef>
                <a:spcPts val="0"/>
              </a:spcBef>
              <a:spcAft>
                <a:spcPts val="0"/>
              </a:spcAft>
              <a:buSzPts val="1300"/>
              <a:buChar char="■"/>
              <a:defRPr sz="1300"/>
            </a:lvl6pPr>
            <a:lvl7pPr indent="-311150" lvl="6" marL="3200400">
              <a:spcBef>
                <a:spcPts val="0"/>
              </a:spcBef>
              <a:spcAft>
                <a:spcPts val="0"/>
              </a:spcAft>
              <a:buSzPts val="1300"/>
              <a:buChar char="●"/>
              <a:defRPr sz="1300"/>
            </a:lvl7pPr>
            <a:lvl8pPr indent="-311150" lvl="7" marL="3657600">
              <a:spcBef>
                <a:spcPts val="0"/>
              </a:spcBef>
              <a:spcAft>
                <a:spcPts val="0"/>
              </a:spcAft>
              <a:buSzPts val="1300"/>
              <a:buChar char="○"/>
              <a:defRPr sz="1300"/>
            </a:lvl8pPr>
            <a:lvl9pPr indent="-311150" lvl="8" marL="4114800">
              <a:spcBef>
                <a:spcPts val="0"/>
              </a:spcBef>
              <a:spcAft>
                <a:spcPts val="0"/>
              </a:spcAft>
              <a:buSzPts val="1300"/>
              <a:buChar char="■"/>
              <a:defRPr sz="13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100375" lIns="100375" spcFirstLastPara="1" rIns="100375" wrap="square" tIns="10037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11700" y="445025"/>
            <a:ext cx="8520300" cy="572700"/>
          </a:xfrm>
          <a:prstGeom prst="rect">
            <a:avLst/>
          </a:prstGeom>
        </p:spPr>
        <p:txBody>
          <a:bodyPr anchorCtr="0" anchor="t" bIns="100375" lIns="100375" spcFirstLastPara="1" rIns="100375" wrap="square" tIns="100375">
            <a:normAutofit/>
          </a:bodyPr>
          <a:lstStyle>
            <a:lvl1pPr lvl="0">
              <a:spcBef>
                <a:spcPts val="0"/>
              </a:spcBef>
              <a:spcAft>
                <a:spcPts val="0"/>
              </a:spcAft>
              <a:buSzPts val="3100"/>
              <a:buNone/>
              <a:defRPr/>
            </a:lvl1pPr>
            <a:lvl2pPr lvl="1">
              <a:spcBef>
                <a:spcPts val="0"/>
              </a:spcBef>
              <a:spcAft>
                <a:spcPts val="0"/>
              </a:spcAft>
              <a:buSzPts val="3100"/>
              <a:buNone/>
              <a:defRPr/>
            </a:lvl2pPr>
            <a:lvl3pPr lvl="2">
              <a:spcBef>
                <a:spcPts val="0"/>
              </a:spcBef>
              <a:spcAft>
                <a:spcPts val="0"/>
              </a:spcAft>
              <a:buSzPts val="3100"/>
              <a:buNone/>
              <a:defRPr/>
            </a:lvl3pPr>
            <a:lvl4pPr lvl="3">
              <a:spcBef>
                <a:spcPts val="0"/>
              </a:spcBef>
              <a:spcAft>
                <a:spcPts val="0"/>
              </a:spcAft>
              <a:buSzPts val="3100"/>
              <a:buNone/>
              <a:defRPr/>
            </a:lvl4pPr>
            <a:lvl5pPr lvl="4">
              <a:spcBef>
                <a:spcPts val="0"/>
              </a:spcBef>
              <a:spcAft>
                <a:spcPts val="0"/>
              </a:spcAft>
              <a:buSzPts val="3100"/>
              <a:buNone/>
              <a:defRPr/>
            </a:lvl5pPr>
            <a:lvl6pPr lvl="5">
              <a:spcBef>
                <a:spcPts val="0"/>
              </a:spcBef>
              <a:spcAft>
                <a:spcPts val="0"/>
              </a:spcAft>
              <a:buSzPts val="3100"/>
              <a:buNone/>
              <a:defRPr/>
            </a:lvl6pPr>
            <a:lvl7pPr lvl="6">
              <a:spcBef>
                <a:spcPts val="0"/>
              </a:spcBef>
              <a:spcAft>
                <a:spcPts val="0"/>
              </a:spcAft>
              <a:buSzPts val="3100"/>
              <a:buNone/>
              <a:defRPr/>
            </a:lvl7pPr>
            <a:lvl8pPr lvl="7">
              <a:spcBef>
                <a:spcPts val="0"/>
              </a:spcBef>
              <a:spcAft>
                <a:spcPts val="0"/>
              </a:spcAft>
              <a:buSzPts val="3100"/>
              <a:buNone/>
              <a:defRPr/>
            </a:lvl8pPr>
            <a:lvl9pPr lvl="8">
              <a:spcBef>
                <a:spcPts val="0"/>
              </a:spcBef>
              <a:spcAft>
                <a:spcPts val="0"/>
              </a:spcAft>
              <a:buSzPts val="3100"/>
              <a:buNone/>
              <a:defRPr/>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100375" lIns="100375" spcFirstLastPara="1" rIns="100375" wrap="square" tIns="10037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555600"/>
            <a:ext cx="2808000" cy="755700"/>
          </a:xfrm>
          <a:prstGeom prst="rect">
            <a:avLst/>
          </a:prstGeom>
        </p:spPr>
        <p:txBody>
          <a:bodyPr anchorCtr="0" anchor="b" bIns="100375" lIns="100375" spcFirstLastPara="1" rIns="100375" wrap="square" tIns="10037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1" name="Google Shape;31;p7"/>
          <p:cNvSpPr txBox="1"/>
          <p:nvPr>
            <p:ph idx="1" type="body"/>
          </p:nvPr>
        </p:nvSpPr>
        <p:spPr>
          <a:xfrm>
            <a:off x="311700" y="1389600"/>
            <a:ext cx="2808000" cy="3179400"/>
          </a:xfrm>
          <a:prstGeom prst="rect">
            <a:avLst/>
          </a:prstGeom>
        </p:spPr>
        <p:txBody>
          <a:bodyPr anchorCtr="0" anchor="t" bIns="100375" lIns="100375" spcFirstLastPara="1" rIns="100375" wrap="square" tIns="100375">
            <a:normAutofit/>
          </a:bodyPr>
          <a:lstStyle>
            <a:lvl1pPr indent="-311150" lvl="0" marL="457200">
              <a:spcBef>
                <a:spcPts val="0"/>
              </a:spcBef>
              <a:spcAft>
                <a:spcPts val="0"/>
              </a:spcAft>
              <a:buSzPts val="1300"/>
              <a:buChar char="●"/>
              <a:defRPr sz="1300"/>
            </a:lvl1pPr>
            <a:lvl2pPr indent="-311150" lvl="1" marL="914400">
              <a:spcBef>
                <a:spcPts val="0"/>
              </a:spcBef>
              <a:spcAft>
                <a:spcPts val="0"/>
              </a:spcAft>
              <a:buSzPts val="1300"/>
              <a:buChar char="○"/>
              <a:defRPr sz="1300"/>
            </a:lvl2pPr>
            <a:lvl3pPr indent="-311150" lvl="2" marL="1371600">
              <a:spcBef>
                <a:spcPts val="0"/>
              </a:spcBef>
              <a:spcAft>
                <a:spcPts val="0"/>
              </a:spcAft>
              <a:buSzPts val="1300"/>
              <a:buChar char="■"/>
              <a:defRPr sz="1300"/>
            </a:lvl3pPr>
            <a:lvl4pPr indent="-311150" lvl="3" marL="1828800">
              <a:spcBef>
                <a:spcPts val="0"/>
              </a:spcBef>
              <a:spcAft>
                <a:spcPts val="0"/>
              </a:spcAft>
              <a:buSzPts val="1300"/>
              <a:buChar char="●"/>
              <a:defRPr sz="1300"/>
            </a:lvl4pPr>
            <a:lvl5pPr indent="-311150" lvl="4" marL="2286000">
              <a:spcBef>
                <a:spcPts val="0"/>
              </a:spcBef>
              <a:spcAft>
                <a:spcPts val="0"/>
              </a:spcAft>
              <a:buSzPts val="1300"/>
              <a:buChar char="○"/>
              <a:defRPr sz="1300"/>
            </a:lvl5pPr>
            <a:lvl6pPr indent="-311150" lvl="5" marL="2743200">
              <a:spcBef>
                <a:spcPts val="0"/>
              </a:spcBef>
              <a:spcAft>
                <a:spcPts val="0"/>
              </a:spcAft>
              <a:buSzPts val="1300"/>
              <a:buChar char="■"/>
              <a:defRPr sz="1300"/>
            </a:lvl6pPr>
            <a:lvl7pPr indent="-311150" lvl="6" marL="3200400">
              <a:spcBef>
                <a:spcPts val="0"/>
              </a:spcBef>
              <a:spcAft>
                <a:spcPts val="0"/>
              </a:spcAft>
              <a:buSzPts val="1300"/>
              <a:buChar char="●"/>
              <a:defRPr sz="1300"/>
            </a:lvl7pPr>
            <a:lvl8pPr indent="-311150" lvl="7" marL="3657600">
              <a:spcBef>
                <a:spcPts val="0"/>
              </a:spcBef>
              <a:spcAft>
                <a:spcPts val="0"/>
              </a:spcAft>
              <a:buSzPts val="1300"/>
              <a:buChar char="○"/>
              <a:defRPr sz="1300"/>
            </a:lvl8pPr>
            <a:lvl9pPr indent="-311150" lvl="8" marL="4114800">
              <a:spcBef>
                <a:spcPts val="0"/>
              </a:spcBef>
              <a:spcAft>
                <a:spcPts val="0"/>
              </a:spcAft>
              <a:buSzPts val="1300"/>
              <a:buChar char="■"/>
              <a:defRPr sz="13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100375" lIns="100375" spcFirstLastPara="1" rIns="100375" wrap="square" tIns="10037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3" name="Shape 33"/>
        <p:cNvGrpSpPr/>
        <p:nvPr/>
      </p:nvGrpSpPr>
      <p:grpSpPr>
        <a:xfrm>
          <a:off x="0" y="0"/>
          <a:ext cx="0" cy="0"/>
          <a:chOff x="0" y="0"/>
          <a:chExt cx="0" cy="0"/>
        </a:xfrm>
      </p:grpSpPr>
      <p:sp>
        <p:nvSpPr>
          <p:cNvPr id="34" name="Google Shape;34;p8"/>
          <p:cNvSpPr txBox="1"/>
          <p:nvPr>
            <p:ph type="title"/>
          </p:nvPr>
        </p:nvSpPr>
        <p:spPr>
          <a:xfrm>
            <a:off x="490250" y="450150"/>
            <a:ext cx="6367800" cy="4090800"/>
          </a:xfrm>
          <a:prstGeom prst="rect">
            <a:avLst/>
          </a:prstGeom>
        </p:spPr>
        <p:txBody>
          <a:bodyPr anchorCtr="0" anchor="ctr" bIns="100375" lIns="100375" spcFirstLastPara="1" rIns="100375" wrap="square" tIns="100375">
            <a:normAutofit/>
          </a:bodyPr>
          <a:lstStyle>
            <a:lvl1pPr lvl="0">
              <a:spcBef>
                <a:spcPts val="0"/>
              </a:spcBef>
              <a:spcAft>
                <a:spcPts val="0"/>
              </a:spcAft>
              <a:buSzPts val="5300"/>
              <a:buNone/>
              <a:defRPr sz="5300"/>
            </a:lvl1pPr>
            <a:lvl2pPr lvl="1">
              <a:spcBef>
                <a:spcPts val="0"/>
              </a:spcBef>
              <a:spcAft>
                <a:spcPts val="0"/>
              </a:spcAft>
              <a:buSzPts val="5300"/>
              <a:buNone/>
              <a:defRPr sz="5300"/>
            </a:lvl2pPr>
            <a:lvl3pPr lvl="2">
              <a:spcBef>
                <a:spcPts val="0"/>
              </a:spcBef>
              <a:spcAft>
                <a:spcPts val="0"/>
              </a:spcAft>
              <a:buSzPts val="5300"/>
              <a:buNone/>
              <a:defRPr sz="5300"/>
            </a:lvl3pPr>
            <a:lvl4pPr lvl="3">
              <a:spcBef>
                <a:spcPts val="0"/>
              </a:spcBef>
              <a:spcAft>
                <a:spcPts val="0"/>
              </a:spcAft>
              <a:buSzPts val="5300"/>
              <a:buNone/>
              <a:defRPr sz="5300"/>
            </a:lvl4pPr>
            <a:lvl5pPr lvl="4">
              <a:spcBef>
                <a:spcPts val="0"/>
              </a:spcBef>
              <a:spcAft>
                <a:spcPts val="0"/>
              </a:spcAft>
              <a:buSzPts val="5300"/>
              <a:buNone/>
              <a:defRPr sz="5300"/>
            </a:lvl5pPr>
            <a:lvl6pPr lvl="5">
              <a:spcBef>
                <a:spcPts val="0"/>
              </a:spcBef>
              <a:spcAft>
                <a:spcPts val="0"/>
              </a:spcAft>
              <a:buSzPts val="5300"/>
              <a:buNone/>
              <a:defRPr sz="5300"/>
            </a:lvl6pPr>
            <a:lvl7pPr lvl="6">
              <a:spcBef>
                <a:spcPts val="0"/>
              </a:spcBef>
              <a:spcAft>
                <a:spcPts val="0"/>
              </a:spcAft>
              <a:buSzPts val="5300"/>
              <a:buNone/>
              <a:defRPr sz="5300"/>
            </a:lvl7pPr>
            <a:lvl8pPr lvl="7">
              <a:spcBef>
                <a:spcPts val="0"/>
              </a:spcBef>
              <a:spcAft>
                <a:spcPts val="0"/>
              </a:spcAft>
              <a:buSzPts val="5300"/>
              <a:buNone/>
              <a:defRPr sz="5300"/>
            </a:lvl8pPr>
            <a:lvl9pPr lvl="8">
              <a:spcBef>
                <a:spcPts val="0"/>
              </a:spcBef>
              <a:spcAft>
                <a:spcPts val="0"/>
              </a:spcAft>
              <a:buSzPts val="5300"/>
              <a:buNone/>
              <a:defRPr sz="5300"/>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100375" lIns="100375" spcFirstLastPara="1" rIns="100375" wrap="square" tIns="10037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anchorCtr="0" anchor="ctr" bIns="100375" lIns="100375" spcFirstLastPara="1" rIns="100375" wrap="square" tIns="100375">
            <a:noAutofit/>
          </a:bodyPr>
          <a:lstStyle/>
          <a:p>
            <a:pPr indent="0" lvl="0" marL="0" rtl="0" algn="l">
              <a:spcBef>
                <a:spcPts val="0"/>
              </a:spcBef>
              <a:spcAft>
                <a:spcPts val="0"/>
              </a:spcAft>
              <a:buNone/>
            </a:pPr>
            <a:r>
              <a:t/>
            </a:r>
            <a:endParaRPr/>
          </a:p>
        </p:txBody>
      </p:sp>
      <p:sp>
        <p:nvSpPr>
          <p:cNvPr id="38" name="Google Shape;38;p9"/>
          <p:cNvSpPr txBox="1"/>
          <p:nvPr>
            <p:ph type="title"/>
          </p:nvPr>
        </p:nvSpPr>
        <p:spPr>
          <a:xfrm>
            <a:off x="265500" y="1233175"/>
            <a:ext cx="4045200" cy="1482300"/>
          </a:xfrm>
          <a:prstGeom prst="rect">
            <a:avLst/>
          </a:prstGeom>
        </p:spPr>
        <p:txBody>
          <a:bodyPr anchorCtr="0" anchor="b" bIns="100375" lIns="100375" spcFirstLastPara="1" rIns="100375" wrap="square" tIns="100375">
            <a:normAutofit/>
          </a:bodyPr>
          <a:lstStyle>
            <a:lvl1pPr lvl="0" algn="ctr">
              <a:spcBef>
                <a:spcPts val="0"/>
              </a:spcBef>
              <a:spcAft>
                <a:spcPts val="0"/>
              </a:spcAft>
              <a:buSzPts val="4600"/>
              <a:buNone/>
              <a:defRPr sz="4600"/>
            </a:lvl1pPr>
            <a:lvl2pPr lvl="1" algn="ctr">
              <a:spcBef>
                <a:spcPts val="0"/>
              </a:spcBef>
              <a:spcAft>
                <a:spcPts val="0"/>
              </a:spcAft>
              <a:buSzPts val="4600"/>
              <a:buNone/>
              <a:defRPr sz="4600"/>
            </a:lvl2pPr>
            <a:lvl3pPr lvl="2" algn="ctr">
              <a:spcBef>
                <a:spcPts val="0"/>
              </a:spcBef>
              <a:spcAft>
                <a:spcPts val="0"/>
              </a:spcAft>
              <a:buSzPts val="4600"/>
              <a:buNone/>
              <a:defRPr sz="4600"/>
            </a:lvl3pPr>
            <a:lvl4pPr lvl="3" algn="ctr">
              <a:spcBef>
                <a:spcPts val="0"/>
              </a:spcBef>
              <a:spcAft>
                <a:spcPts val="0"/>
              </a:spcAft>
              <a:buSzPts val="4600"/>
              <a:buNone/>
              <a:defRPr sz="4600"/>
            </a:lvl4pPr>
            <a:lvl5pPr lvl="4" algn="ctr">
              <a:spcBef>
                <a:spcPts val="0"/>
              </a:spcBef>
              <a:spcAft>
                <a:spcPts val="0"/>
              </a:spcAft>
              <a:buSzPts val="4600"/>
              <a:buNone/>
              <a:defRPr sz="4600"/>
            </a:lvl5pPr>
            <a:lvl6pPr lvl="5" algn="ctr">
              <a:spcBef>
                <a:spcPts val="0"/>
              </a:spcBef>
              <a:spcAft>
                <a:spcPts val="0"/>
              </a:spcAft>
              <a:buSzPts val="4600"/>
              <a:buNone/>
              <a:defRPr sz="4600"/>
            </a:lvl6pPr>
            <a:lvl7pPr lvl="6" algn="ctr">
              <a:spcBef>
                <a:spcPts val="0"/>
              </a:spcBef>
              <a:spcAft>
                <a:spcPts val="0"/>
              </a:spcAft>
              <a:buSzPts val="4600"/>
              <a:buNone/>
              <a:defRPr sz="4600"/>
            </a:lvl7pPr>
            <a:lvl8pPr lvl="7" algn="ctr">
              <a:spcBef>
                <a:spcPts val="0"/>
              </a:spcBef>
              <a:spcAft>
                <a:spcPts val="0"/>
              </a:spcAft>
              <a:buSzPts val="4600"/>
              <a:buNone/>
              <a:defRPr sz="4600"/>
            </a:lvl8pPr>
            <a:lvl9pPr lvl="8" algn="ctr">
              <a:spcBef>
                <a:spcPts val="0"/>
              </a:spcBef>
              <a:spcAft>
                <a:spcPts val="0"/>
              </a:spcAft>
              <a:buSzPts val="4600"/>
              <a:buNone/>
              <a:defRPr sz="4600"/>
            </a:lvl9pPr>
          </a:lstStyle>
          <a:p/>
        </p:txBody>
      </p:sp>
      <p:sp>
        <p:nvSpPr>
          <p:cNvPr id="39" name="Google Shape;39;p9"/>
          <p:cNvSpPr txBox="1"/>
          <p:nvPr>
            <p:ph idx="1" type="subTitle"/>
          </p:nvPr>
        </p:nvSpPr>
        <p:spPr>
          <a:xfrm>
            <a:off x="265500" y="2803075"/>
            <a:ext cx="4045200" cy="1235100"/>
          </a:xfrm>
          <a:prstGeom prst="rect">
            <a:avLst/>
          </a:prstGeom>
        </p:spPr>
        <p:txBody>
          <a:bodyPr anchorCtr="0" anchor="t" bIns="100375" lIns="100375" spcFirstLastPara="1" rIns="100375" wrap="square" tIns="100375">
            <a:normAutofit/>
          </a:bodyPr>
          <a:lstStyle>
            <a:lvl1pPr lvl="0" algn="ctr">
              <a:lnSpc>
                <a:spcPct val="100000"/>
              </a:lnSpc>
              <a:spcBef>
                <a:spcPts val="0"/>
              </a:spcBef>
              <a:spcAft>
                <a:spcPts val="0"/>
              </a:spcAft>
              <a:buSzPts val="2300"/>
              <a:buNone/>
              <a:defRPr sz="2300"/>
            </a:lvl1pPr>
            <a:lvl2pPr lvl="1" algn="ctr">
              <a:lnSpc>
                <a:spcPct val="100000"/>
              </a:lnSpc>
              <a:spcBef>
                <a:spcPts val="0"/>
              </a:spcBef>
              <a:spcAft>
                <a:spcPts val="0"/>
              </a:spcAft>
              <a:buSzPts val="2300"/>
              <a:buNone/>
              <a:defRPr sz="2300"/>
            </a:lvl2pPr>
            <a:lvl3pPr lvl="2" algn="ctr">
              <a:lnSpc>
                <a:spcPct val="100000"/>
              </a:lnSpc>
              <a:spcBef>
                <a:spcPts val="0"/>
              </a:spcBef>
              <a:spcAft>
                <a:spcPts val="0"/>
              </a:spcAft>
              <a:buSzPts val="2300"/>
              <a:buNone/>
              <a:defRPr sz="2300"/>
            </a:lvl3pPr>
            <a:lvl4pPr lvl="3" algn="ctr">
              <a:lnSpc>
                <a:spcPct val="100000"/>
              </a:lnSpc>
              <a:spcBef>
                <a:spcPts val="0"/>
              </a:spcBef>
              <a:spcAft>
                <a:spcPts val="0"/>
              </a:spcAft>
              <a:buSzPts val="2300"/>
              <a:buNone/>
              <a:defRPr sz="2300"/>
            </a:lvl4pPr>
            <a:lvl5pPr lvl="4" algn="ctr">
              <a:lnSpc>
                <a:spcPct val="100000"/>
              </a:lnSpc>
              <a:spcBef>
                <a:spcPts val="0"/>
              </a:spcBef>
              <a:spcAft>
                <a:spcPts val="0"/>
              </a:spcAft>
              <a:buSzPts val="2300"/>
              <a:buNone/>
              <a:defRPr sz="2300"/>
            </a:lvl5pPr>
            <a:lvl6pPr lvl="5" algn="ctr">
              <a:lnSpc>
                <a:spcPct val="100000"/>
              </a:lnSpc>
              <a:spcBef>
                <a:spcPts val="0"/>
              </a:spcBef>
              <a:spcAft>
                <a:spcPts val="0"/>
              </a:spcAft>
              <a:buSzPts val="2300"/>
              <a:buNone/>
              <a:defRPr sz="2300"/>
            </a:lvl6pPr>
            <a:lvl7pPr lvl="6" algn="ctr">
              <a:lnSpc>
                <a:spcPct val="100000"/>
              </a:lnSpc>
              <a:spcBef>
                <a:spcPts val="0"/>
              </a:spcBef>
              <a:spcAft>
                <a:spcPts val="0"/>
              </a:spcAft>
              <a:buSzPts val="2300"/>
              <a:buNone/>
              <a:defRPr sz="2300"/>
            </a:lvl7pPr>
            <a:lvl8pPr lvl="7" algn="ctr">
              <a:lnSpc>
                <a:spcPct val="100000"/>
              </a:lnSpc>
              <a:spcBef>
                <a:spcPts val="0"/>
              </a:spcBef>
              <a:spcAft>
                <a:spcPts val="0"/>
              </a:spcAft>
              <a:buSzPts val="2300"/>
              <a:buNone/>
              <a:defRPr sz="2300"/>
            </a:lvl8pPr>
            <a:lvl9pPr lvl="8" algn="ctr">
              <a:lnSpc>
                <a:spcPct val="100000"/>
              </a:lnSpc>
              <a:spcBef>
                <a:spcPts val="0"/>
              </a:spcBef>
              <a:spcAft>
                <a:spcPts val="0"/>
              </a:spcAft>
              <a:buSzPts val="2300"/>
              <a:buNone/>
              <a:defRPr sz="2300"/>
            </a:lvl9pPr>
          </a:lstStyle>
          <a:p/>
        </p:txBody>
      </p:sp>
      <p:sp>
        <p:nvSpPr>
          <p:cNvPr id="40" name="Google Shape;40;p9"/>
          <p:cNvSpPr txBox="1"/>
          <p:nvPr>
            <p:ph idx="2" type="body"/>
          </p:nvPr>
        </p:nvSpPr>
        <p:spPr>
          <a:xfrm>
            <a:off x="4939500" y="724075"/>
            <a:ext cx="3837000" cy="3695100"/>
          </a:xfrm>
          <a:prstGeom prst="rect">
            <a:avLst/>
          </a:prstGeom>
        </p:spPr>
        <p:txBody>
          <a:bodyPr anchorCtr="0" anchor="ctr" bIns="100375" lIns="100375" spcFirstLastPara="1" rIns="100375" wrap="square" tIns="100375">
            <a:normAutofit/>
          </a:bodyPr>
          <a:lstStyle>
            <a:lvl1pPr indent="-355600" lvl="0" marL="457200">
              <a:spcBef>
                <a:spcPts val="0"/>
              </a:spcBef>
              <a:spcAft>
                <a:spcPts val="0"/>
              </a:spcAft>
              <a:buSzPts val="2000"/>
              <a:buChar char="●"/>
              <a:defRPr/>
            </a:lvl1pPr>
            <a:lvl2pPr indent="-323850" lvl="1" marL="914400">
              <a:spcBef>
                <a:spcPts val="0"/>
              </a:spcBef>
              <a:spcAft>
                <a:spcPts val="0"/>
              </a:spcAft>
              <a:buSzPts val="1500"/>
              <a:buChar char="○"/>
              <a:defRPr/>
            </a:lvl2pPr>
            <a:lvl3pPr indent="-323850" lvl="2" marL="1371600">
              <a:spcBef>
                <a:spcPts val="0"/>
              </a:spcBef>
              <a:spcAft>
                <a:spcPts val="0"/>
              </a:spcAft>
              <a:buSzPts val="1500"/>
              <a:buChar char="■"/>
              <a:defRPr/>
            </a:lvl3pPr>
            <a:lvl4pPr indent="-323850" lvl="3" marL="1828800">
              <a:spcBef>
                <a:spcPts val="0"/>
              </a:spcBef>
              <a:spcAft>
                <a:spcPts val="0"/>
              </a:spcAft>
              <a:buSzPts val="1500"/>
              <a:buChar char="●"/>
              <a:defRPr/>
            </a:lvl4pPr>
            <a:lvl5pPr indent="-323850" lvl="4" marL="2286000">
              <a:spcBef>
                <a:spcPts val="0"/>
              </a:spcBef>
              <a:spcAft>
                <a:spcPts val="0"/>
              </a:spcAft>
              <a:buSzPts val="1500"/>
              <a:buChar char="○"/>
              <a:defRPr/>
            </a:lvl5pPr>
            <a:lvl6pPr indent="-323850" lvl="5" marL="2743200">
              <a:spcBef>
                <a:spcPts val="0"/>
              </a:spcBef>
              <a:spcAft>
                <a:spcPts val="0"/>
              </a:spcAft>
              <a:buSzPts val="1500"/>
              <a:buChar char="■"/>
              <a:defRPr/>
            </a:lvl6pPr>
            <a:lvl7pPr indent="-323850" lvl="6" marL="3200400">
              <a:spcBef>
                <a:spcPts val="0"/>
              </a:spcBef>
              <a:spcAft>
                <a:spcPts val="0"/>
              </a:spcAft>
              <a:buSzPts val="1500"/>
              <a:buChar char="●"/>
              <a:defRPr/>
            </a:lvl7pPr>
            <a:lvl8pPr indent="-323850" lvl="7" marL="3657600">
              <a:spcBef>
                <a:spcPts val="0"/>
              </a:spcBef>
              <a:spcAft>
                <a:spcPts val="0"/>
              </a:spcAft>
              <a:buSzPts val="1500"/>
              <a:buChar char="○"/>
              <a:defRPr/>
            </a:lvl8pPr>
            <a:lvl9pPr indent="-323850" lvl="8" marL="4114800">
              <a:spcBef>
                <a:spcPts val="0"/>
              </a:spcBef>
              <a:spcAft>
                <a:spcPts val="0"/>
              </a:spcAft>
              <a:buSzPts val="1500"/>
              <a:buChar char="■"/>
              <a:defRPr/>
            </a:lvl9pPr>
          </a:lstStyle>
          <a:p/>
        </p:txBody>
      </p:sp>
      <p:sp>
        <p:nvSpPr>
          <p:cNvPr id="41" name="Google Shape;41;p9"/>
          <p:cNvSpPr txBox="1"/>
          <p:nvPr>
            <p:ph idx="12" type="sldNum"/>
          </p:nvPr>
        </p:nvSpPr>
        <p:spPr>
          <a:xfrm>
            <a:off x="8472458" y="4663217"/>
            <a:ext cx="548700" cy="393600"/>
          </a:xfrm>
          <a:prstGeom prst="rect">
            <a:avLst/>
          </a:prstGeom>
        </p:spPr>
        <p:txBody>
          <a:bodyPr anchorCtr="0" anchor="ctr" bIns="100375" lIns="100375" spcFirstLastPara="1" rIns="100375" wrap="square" tIns="10037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2" name="Shape 42"/>
        <p:cNvGrpSpPr/>
        <p:nvPr/>
      </p:nvGrpSpPr>
      <p:grpSpPr>
        <a:xfrm>
          <a:off x="0" y="0"/>
          <a:ext cx="0" cy="0"/>
          <a:chOff x="0" y="0"/>
          <a:chExt cx="0" cy="0"/>
        </a:xfrm>
      </p:grpSpPr>
      <p:sp>
        <p:nvSpPr>
          <p:cNvPr id="43" name="Google Shape;43;p10"/>
          <p:cNvSpPr txBox="1"/>
          <p:nvPr>
            <p:ph idx="1" type="body"/>
          </p:nvPr>
        </p:nvSpPr>
        <p:spPr>
          <a:xfrm>
            <a:off x="311700" y="4230575"/>
            <a:ext cx="5998800" cy="605100"/>
          </a:xfrm>
          <a:prstGeom prst="rect">
            <a:avLst/>
          </a:prstGeom>
        </p:spPr>
        <p:txBody>
          <a:bodyPr anchorCtr="0" anchor="ctr" bIns="100375" lIns="100375" spcFirstLastPara="1" rIns="100375" wrap="square" tIns="100375">
            <a:normAutofit/>
          </a:bodyPr>
          <a:lstStyle>
            <a:lvl1pPr indent="-228600" lvl="0" marL="457200">
              <a:lnSpc>
                <a:spcPct val="100000"/>
              </a:lnSpc>
              <a:spcBef>
                <a:spcPts val="0"/>
              </a:spcBef>
              <a:spcAft>
                <a:spcPts val="0"/>
              </a:spcAft>
              <a:buSzPts val="2000"/>
              <a:buNone/>
              <a:defRPr/>
            </a:lvl1pPr>
          </a:lstStyle>
          <a:p/>
        </p:txBody>
      </p:sp>
      <p:sp>
        <p:nvSpPr>
          <p:cNvPr id="44" name="Google Shape;44;p10"/>
          <p:cNvSpPr txBox="1"/>
          <p:nvPr>
            <p:ph idx="12" type="sldNum"/>
          </p:nvPr>
        </p:nvSpPr>
        <p:spPr>
          <a:xfrm>
            <a:off x="8472458" y="4663217"/>
            <a:ext cx="548700" cy="393600"/>
          </a:xfrm>
          <a:prstGeom prst="rect">
            <a:avLst/>
          </a:prstGeom>
        </p:spPr>
        <p:txBody>
          <a:bodyPr anchorCtr="0" anchor="ctr" bIns="100375" lIns="100375" spcFirstLastPara="1" rIns="100375" wrap="square" tIns="10037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9.xml"/><Relationship Id="rId10" Type="http://schemas.openxmlformats.org/officeDocument/2006/relationships/slideLayout" Target="../slideLayouts/slideLayout8.xml"/><Relationship Id="rId13" Type="http://schemas.openxmlformats.org/officeDocument/2006/relationships/slideLayout" Target="../slideLayouts/slideLayout11.xml"/><Relationship Id="rId12" Type="http://schemas.openxmlformats.org/officeDocument/2006/relationships/slideLayout" Target="../slideLayouts/slideLayout10.xml"/><Relationship Id="rId1" Type="http://schemas.openxmlformats.org/officeDocument/2006/relationships/image" Target="../media/image4.png"/><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15" Type="http://schemas.openxmlformats.org/officeDocument/2006/relationships/theme" Target="../theme/theme3.xml"/><Relationship Id="rId14" Type="http://schemas.openxmlformats.org/officeDocument/2006/relationships/slideLayout" Target="../slideLayouts/slideLayout1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_rels/slideMaster2.xml.rels><?xml version="1.0" encoding="UTF-8" standalone="yes"?><Relationships xmlns="http://schemas.openxmlformats.org/package/2006/relationships"><Relationship Id="rId20" Type="http://schemas.openxmlformats.org/officeDocument/2006/relationships/slideLayout" Target="../slideLayouts/slideLayout32.xml"/><Relationship Id="rId11" Type="http://schemas.openxmlformats.org/officeDocument/2006/relationships/slideLayout" Target="../slideLayouts/slideLayout23.xml"/><Relationship Id="rId22" Type="http://schemas.openxmlformats.org/officeDocument/2006/relationships/slideLayout" Target="../slideLayouts/slideLayout34.xml"/><Relationship Id="rId10" Type="http://schemas.openxmlformats.org/officeDocument/2006/relationships/slideLayout" Target="../slideLayouts/slideLayout22.xml"/><Relationship Id="rId21" Type="http://schemas.openxmlformats.org/officeDocument/2006/relationships/slideLayout" Target="../slideLayouts/slideLayout33.xml"/><Relationship Id="rId13" Type="http://schemas.openxmlformats.org/officeDocument/2006/relationships/slideLayout" Target="../slideLayouts/slideLayout25.xml"/><Relationship Id="rId12" Type="http://schemas.openxmlformats.org/officeDocument/2006/relationships/slideLayout" Target="../slideLayouts/slideLayout24.xml"/><Relationship Id="rId23" Type="http://schemas.openxmlformats.org/officeDocument/2006/relationships/theme" Target="../theme/theme2.xml"/><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5" Type="http://schemas.openxmlformats.org/officeDocument/2006/relationships/slideLayout" Target="../slideLayouts/slideLayout27.xml"/><Relationship Id="rId14" Type="http://schemas.openxmlformats.org/officeDocument/2006/relationships/slideLayout" Target="../slideLayouts/slideLayout26.xml"/><Relationship Id="rId17" Type="http://schemas.openxmlformats.org/officeDocument/2006/relationships/slideLayout" Target="../slideLayouts/slideLayout29.xml"/><Relationship Id="rId16" Type="http://schemas.openxmlformats.org/officeDocument/2006/relationships/slideLayout" Target="../slideLayouts/slideLayout28.xml"/><Relationship Id="rId5" Type="http://schemas.openxmlformats.org/officeDocument/2006/relationships/slideLayout" Target="../slideLayouts/slideLayout17.xml"/><Relationship Id="rId19" Type="http://schemas.openxmlformats.org/officeDocument/2006/relationships/slideLayout" Target="../slideLayouts/slideLayout31.xml"/><Relationship Id="rId6" Type="http://schemas.openxmlformats.org/officeDocument/2006/relationships/slideLayout" Target="../slideLayouts/slideLayout18.xml"/><Relationship Id="rId18" Type="http://schemas.openxmlformats.org/officeDocument/2006/relationships/slideLayout" Target="../slideLayouts/slideLayout30.xml"/><Relationship Id="rId7" Type="http://schemas.openxmlformats.org/officeDocument/2006/relationships/slideLayout" Target="../slideLayouts/slideLayout19.xml"/><Relationship Id="rId8"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300" cy="572700"/>
          </a:xfrm>
          <a:prstGeom prst="rect">
            <a:avLst/>
          </a:prstGeom>
          <a:noFill/>
          <a:ln>
            <a:noFill/>
          </a:ln>
        </p:spPr>
        <p:txBody>
          <a:bodyPr anchorCtr="0" anchor="t" bIns="100375" lIns="100375" spcFirstLastPara="1" rIns="100375" wrap="square" tIns="100375">
            <a:normAutofit/>
          </a:bodyPr>
          <a:lstStyle>
            <a:lvl1pPr lvl="0">
              <a:spcBef>
                <a:spcPts val="0"/>
              </a:spcBef>
              <a:spcAft>
                <a:spcPts val="0"/>
              </a:spcAft>
              <a:buClr>
                <a:schemeClr val="dk1"/>
              </a:buClr>
              <a:buSzPts val="3100"/>
              <a:buNone/>
              <a:defRPr sz="3100">
                <a:solidFill>
                  <a:schemeClr val="dk1"/>
                </a:solidFill>
              </a:defRPr>
            </a:lvl1pPr>
            <a:lvl2pPr lvl="1">
              <a:spcBef>
                <a:spcPts val="0"/>
              </a:spcBef>
              <a:spcAft>
                <a:spcPts val="0"/>
              </a:spcAft>
              <a:buClr>
                <a:schemeClr val="dk1"/>
              </a:buClr>
              <a:buSzPts val="3100"/>
              <a:buNone/>
              <a:defRPr sz="3100">
                <a:solidFill>
                  <a:schemeClr val="dk1"/>
                </a:solidFill>
              </a:defRPr>
            </a:lvl2pPr>
            <a:lvl3pPr lvl="2">
              <a:spcBef>
                <a:spcPts val="0"/>
              </a:spcBef>
              <a:spcAft>
                <a:spcPts val="0"/>
              </a:spcAft>
              <a:buClr>
                <a:schemeClr val="dk1"/>
              </a:buClr>
              <a:buSzPts val="3100"/>
              <a:buNone/>
              <a:defRPr sz="3100">
                <a:solidFill>
                  <a:schemeClr val="dk1"/>
                </a:solidFill>
              </a:defRPr>
            </a:lvl3pPr>
            <a:lvl4pPr lvl="3">
              <a:spcBef>
                <a:spcPts val="0"/>
              </a:spcBef>
              <a:spcAft>
                <a:spcPts val="0"/>
              </a:spcAft>
              <a:buClr>
                <a:schemeClr val="dk1"/>
              </a:buClr>
              <a:buSzPts val="3100"/>
              <a:buNone/>
              <a:defRPr sz="3100">
                <a:solidFill>
                  <a:schemeClr val="dk1"/>
                </a:solidFill>
              </a:defRPr>
            </a:lvl4pPr>
            <a:lvl5pPr lvl="4">
              <a:spcBef>
                <a:spcPts val="0"/>
              </a:spcBef>
              <a:spcAft>
                <a:spcPts val="0"/>
              </a:spcAft>
              <a:buClr>
                <a:schemeClr val="dk1"/>
              </a:buClr>
              <a:buSzPts val="3100"/>
              <a:buNone/>
              <a:defRPr sz="3100">
                <a:solidFill>
                  <a:schemeClr val="dk1"/>
                </a:solidFill>
              </a:defRPr>
            </a:lvl5pPr>
            <a:lvl6pPr lvl="5">
              <a:spcBef>
                <a:spcPts val="0"/>
              </a:spcBef>
              <a:spcAft>
                <a:spcPts val="0"/>
              </a:spcAft>
              <a:buClr>
                <a:schemeClr val="dk1"/>
              </a:buClr>
              <a:buSzPts val="3100"/>
              <a:buNone/>
              <a:defRPr sz="3100">
                <a:solidFill>
                  <a:schemeClr val="dk1"/>
                </a:solidFill>
              </a:defRPr>
            </a:lvl6pPr>
            <a:lvl7pPr lvl="6">
              <a:spcBef>
                <a:spcPts val="0"/>
              </a:spcBef>
              <a:spcAft>
                <a:spcPts val="0"/>
              </a:spcAft>
              <a:buClr>
                <a:schemeClr val="dk1"/>
              </a:buClr>
              <a:buSzPts val="3100"/>
              <a:buNone/>
              <a:defRPr sz="3100">
                <a:solidFill>
                  <a:schemeClr val="dk1"/>
                </a:solidFill>
              </a:defRPr>
            </a:lvl7pPr>
            <a:lvl8pPr lvl="7">
              <a:spcBef>
                <a:spcPts val="0"/>
              </a:spcBef>
              <a:spcAft>
                <a:spcPts val="0"/>
              </a:spcAft>
              <a:buClr>
                <a:schemeClr val="dk1"/>
              </a:buClr>
              <a:buSzPts val="3100"/>
              <a:buNone/>
              <a:defRPr sz="3100">
                <a:solidFill>
                  <a:schemeClr val="dk1"/>
                </a:solidFill>
              </a:defRPr>
            </a:lvl8pPr>
            <a:lvl9pPr lvl="8">
              <a:spcBef>
                <a:spcPts val="0"/>
              </a:spcBef>
              <a:spcAft>
                <a:spcPts val="0"/>
              </a:spcAft>
              <a:buClr>
                <a:schemeClr val="dk1"/>
              </a:buClr>
              <a:buSzPts val="3100"/>
              <a:buNone/>
              <a:defRPr sz="3100">
                <a:solidFill>
                  <a:schemeClr val="dk1"/>
                </a:solidFill>
              </a:defRPr>
            </a:lvl9pPr>
          </a:lstStyle>
          <a:p/>
        </p:txBody>
      </p:sp>
      <p:sp>
        <p:nvSpPr>
          <p:cNvPr id="7" name="Google Shape;7;p1"/>
          <p:cNvSpPr txBox="1"/>
          <p:nvPr>
            <p:ph idx="1" type="body"/>
          </p:nvPr>
        </p:nvSpPr>
        <p:spPr>
          <a:xfrm>
            <a:off x="311700" y="1152475"/>
            <a:ext cx="8520300" cy="3416400"/>
          </a:xfrm>
          <a:prstGeom prst="rect">
            <a:avLst/>
          </a:prstGeom>
          <a:noFill/>
          <a:ln>
            <a:noFill/>
          </a:ln>
        </p:spPr>
        <p:txBody>
          <a:bodyPr anchorCtr="0" anchor="t" bIns="100375" lIns="100375" spcFirstLastPara="1" rIns="100375" wrap="square" tIns="100375">
            <a:normAutofit/>
          </a:bodyPr>
          <a:lstStyle>
            <a:lvl1pPr indent="-355600" lvl="0" marL="457200">
              <a:lnSpc>
                <a:spcPct val="115000"/>
              </a:lnSpc>
              <a:spcBef>
                <a:spcPts val="0"/>
              </a:spcBef>
              <a:spcAft>
                <a:spcPts val="0"/>
              </a:spcAft>
              <a:buClr>
                <a:schemeClr val="dk2"/>
              </a:buClr>
              <a:buSzPts val="2000"/>
              <a:buChar char="●"/>
              <a:defRPr sz="2000">
                <a:solidFill>
                  <a:schemeClr val="dk2"/>
                </a:solidFill>
              </a:defRPr>
            </a:lvl1pPr>
            <a:lvl2pPr indent="-323850" lvl="1" marL="914400">
              <a:lnSpc>
                <a:spcPct val="115000"/>
              </a:lnSpc>
              <a:spcBef>
                <a:spcPts val="0"/>
              </a:spcBef>
              <a:spcAft>
                <a:spcPts val="0"/>
              </a:spcAft>
              <a:buClr>
                <a:schemeClr val="dk2"/>
              </a:buClr>
              <a:buSzPts val="1500"/>
              <a:buChar char="○"/>
              <a:defRPr sz="1500">
                <a:solidFill>
                  <a:schemeClr val="dk2"/>
                </a:solidFill>
              </a:defRPr>
            </a:lvl2pPr>
            <a:lvl3pPr indent="-323850" lvl="2" marL="1371600">
              <a:lnSpc>
                <a:spcPct val="115000"/>
              </a:lnSpc>
              <a:spcBef>
                <a:spcPts val="0"/>
              </a:spcBef>
              <a:spcAft>
                <a:spcPts val="0"/>
              </a:spcAft>
              <a:buClr>
                <a:schemeClr val="dk2"/>
              </a:buClr>
              <a:buSzPts val="1500"/>
              <a:buChar char="■"/>
              <a:defRPr sz="1500">
                <a:solidFill>
                  <a:schemeClr val="dk2"/>
                </a:solidFill>
              </a:defRPr>
            </a:lvl3pPr>
            <a:lvl4pPr indent="-323850" lvl="3" marL="1828800">
              <a:lnSpc>
                <a:spcPct val="115000"/>
              </a:lnSpc>
              <a:spcBef>
                <a:spcPts val="0"/>
              </a:spcBef>
              <a:spcAft>
                <a:spcPts val="0"/>
              </a:spcAft>
              <a:buClr>
                <a:schemeClr val="dk2"/>
              </a:buClr>
              <a:buSzPts val="1500"/>
              <a:buChar char="●"/>
              <a:defRPr sz="1500">
                <a:solidFill>
                  <a:schemeClr val="dk2"/>
                </a:solidFill>
              </a:defRPr>
            </a:lvl4pPr>
            <a:lvl5pPr indent="-323850" lvl="4" marL="2286000">
              <a:lnSpc>
                <a:spcPct val="115000"/>
              </a:lnSpc>
              <a:spcBef>
                <a:spcPts val="0"/>
              </a:spcBef>
              <a:spcAft>
                <a:spcPts val="0"/>
              </a:spcAft>
              <a:buClr>
                <a:schemeClr val="dk2"/>
              </a:buClr>
              <a:buSzPts val="1500"/>
              <a:buChar char="○"/>
              <a:defRPr sz="1500">
                <a:solidFill>
                  <a:schemeClr val="dk2"/>
                </a:solidFill>
              </a:defRPr>
            </a:lvl5pPr>
            <a:lvl6pPr indent="-323850" lvl="5" marL="2743200">
              <a:lnSpc>
                <a:spcPct val="115000"/>
              </a:lnSpc>
              <a:spcBef>
                <a:spcPts val="0"/>
              </a:spcBef>
              <a:spcAft>
                <a:spcPts val="0"/>
              </a:spcAft>
              <a:buClr>
                <a:schemeClr val="dk2"/>
              </a:buClr>
              <a:buSzPts val="1500"/>
              <a:buChar char="■"/>
              <a:defRPr sz="1500">
                <a:solidFill>
                  <a:schemeClr val="dk2"/>
                </a:solidFill>
              </a:defRPr>
            </a:lvl6pPr>
            <a:lvl7pPr indent="-323850" lvl="6" marL="3200400">
              <a:lnSpc>
                <a:spcPct val="115000"/>
              </a:lnSpc>
              <a:spcBef>
                <a:spcPts val="0"/>
              </a:spcBef>
              <a:spcAft>
                <a:spcPts val="0"/>
              </a:spcAft>
              <a:buClr>
                <a:schemeClr val="dk2"/>
              </a:buClr>
              <a:buSzPts val="1500"/>
              <a:buChar char="●"/>
              <a:defRPr sz="1500">
                <a:solidFill>
                  <a:schemeClr val="dk2"/>
                </a:solidFill>
              </a:defRPr>
            </a:lvl7pPr>
            <a:lvl8pPr indent="-323850" lvl="7" marL="3657600">
              <a:lnSpc>
                <a:spcPct val="115000"/>
              </a:lnSpc>
              <a:spcBef>
                <a:spcPts val="0"/>
              </a:spcBef>
              <a:spcAft>
                <a:spcPts val="0"/>
              </a:spcAft>
              <a:buClr>
                <a:schemeClr val="dk2"/>
              </a:buClr>
              <a:buSzPts val="1500"/>
              <a:buChar char="○"/>
              <a:defRPr sz="1500">
                <a:solidFill>
                  <a:schemeClr val="dk2"/>
                </a:solidFill>
              </a:defRPr>
            </a:lvl8pPr>
            <a:lvl9pPr indent="-323850" lvl="8" marL="4114800">
              <a:lnSpc>
                <a:spcPct val="115000"/>
              </a:lnSpc>
              <a:spcBef>
                <a:spcPts val="0"/>
              </a:spcBef>
              <a:spcAft>
                <a:spcPts val="0"/>
              </a:spcAft>
              <a:buClr>
                <a:schemeClr val="dk2"/>
              </a:buClr>
              <a:buSzPts val="1500"/>
              <a:buChar char="■"/>
              <a:defRPr sz="1500">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100375" lIns="100375" spcFirstLastPara="1" rIns="100375" wrap="square" tIns="100375">
            <a:normAutofit/>
          </a:bodyPr>
          <a:lstStyle>
            <a:lvl1pPr lvl="0" algn="r">
              <a:buNone/>
              <a:defRPr sz="1100">
                <a:solidFill>
                  <a:schemeClr val="dk2"/>
                </a:solidFill>
              </a:defRPr>
            </a:lvl1pPr>
            <a:lvl2pPr lvl="1" algn="r">
              <a:buNone/>
              <a:defRPr sz="1100">
                <a:solidFill>
                  <a:schemeClr val="dk2"/>
                </a:solidFill>
              </a:defRPr>
            </a:lvl2pPr>
            <a:lvl3pPr lvl="2" algn="r">
              <a:buNone/>
              <a:defRPr sz="1100">
                <a:solidFill>
                  <a:schemeClr val="dk2"/>
                </a:solidFill>
              </a:defRPr>
            </a:lvl3pPr>
            <a:lvl4pPr lvl="3" algn="r">
              <a:buNone/>
              <a:defRPr sz="1100">
                <a:solidFill>
                  <a:schemeClr val="dk2"/>
                </a:solidFill>
              </a:defRPr>
            </a:lvl4pPr>
            <a:lvl5pPr lvl="4" algn="r">
              <a:buNone/>
              <a:defRPr sz="1100">
                <a:solidFill>
                  <a:schemeClr val="dk2"/>
                </a:solidFill>
              </a:defRPr>
            </a:lvl5pPr>
            <a:lvl6pPr lvl="5" algn="r">
              <a:buNone/>
              <a:defRPr sz="1100">
                <a:solidFill>
                  <a:schemeClr val="dk2"/>
                </a:solidFill>
              </a:defRPr>
            </a:lvl6pPr>
            <a:lvl7pPr lvl="6" algn="r">
              <a:buNone/>
              <a:defRPr sz="1100">
                <a:solidFill>
                  <a:schemeClr val="dk2"/>
                </a:solidFill>
              </a:defRPr>
            </a:lvl7pPr>
            <a:lvl8pPr lvl="7" algn="r">
              <a:buNone/>
              <a:defRPr sz="1100">
                <a:solidFill>
                  <a:schemeClr val="dk2"/>
                </a:solidFill>
              </a:defRPr>
            </a:lvl8pPr>
            <a:lvl9pPr lvl="8" algn="r">
              <a:buNone/>
              <a:defRPr sz="11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pic>
        <p:nvPicPr>
          <p:cNvPr id="9" name="Google Shape;9;p1"/>
          <p:cNvPicPr preferRelativeResize="0"/>
          <p:nvPr/>
        </p:nvPicPr>
        <p:blipFill>
          <a:blip r:embed="rId2">
            <a:alphaModFix/>
          </a:blip>
          <a:stretch>
            <a:fillRect/>
          </a:stretch>
        </p:blipFill>
        <p:spPr>
          <a:xfrm>
            <a:off x="-91807" y="0"/>
            <a:ext cx="3685447" cy="5146228"/>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3"/>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7" name="Shape 57"/>
        <p:cNvGrpSpPr/>
        <p:nvPr/>
      </p:nvGrpSpPr>
      <p:grpSpPr>
        <a:xfrm>
          <a:off x="0" y="0"/>
          <a:ext cx="0" cy="0"/>
          <a:chOff x="0" y="0"/>
          <a:chExt cx="0" cy="0"/>
        </a:xfrm>
      </p:grpSpPr>
      <p:sp>
        <p:nvSpPr>
          <p:cNvPr id="58" name="Google Shape;58;p14"/>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chemeClr val="dk1"/>
              </a:buClr>
              <a:buSzPts val="3000"/>
              <a:buFont typeface="Hind Vadodara"/>
              <a:buNone/>
              <a:defRPr b="1" i="0" sz="3000" u="none" cap="none" strike="noStrike">
                <a:solidFill>
                  <a:schemeClr val="dk1"/>
                </a:solidFill>
                <a:latin typeface="Hind Vadodara"/>
                <a:ea typeface="Hind Vadodara"/>
                <a:cs typeface="Hind Vadodara"/>
                <a:sym typeface="Hind Vadodara"/>
              </a:defRPr>
            </a:lvl1pPr>
            <a:lvl2pPr lvl="1" marR="0" rtl="0" algn="ctr">
              <a:lnSpc>
                <a:spcPct val="100000"/>
              </a:lnSpc>
              <a:spcBef>
                <a:spcPts val="0"/>
              </a:spcBef>
              <a:spcAft>
                <a:spcPts val="0"/>
              </a:spcAft>
              <a:buClr>
                <a:schemeClr val="dk1"/>
              </a:buClr>
              <a:buSzPts val="3000"/>
              <a:buFont typeface="Hind Vadodara"/>
              <a:buNone/>
              <a:defRPr b="1" i="0" sz="3000" u="none" cap="none" strike="noStrike">
                <a:solidFill>
                  <a:schemeClr val="dk1"/>
                </a:solidFill>
                <a:latin typeface="Hind Vadodara"/>
                <a:ea typeface="Hind Vadodara"/>
                <a:cs typeface="Hind Vadodara"/>
                <a:sym typeface="Hind Vadodara"/>
              </a:defRPr>
            </a:lvl2pPr>
            <a:lvl3pPr lvl="2" marR="0" rtl="0" algn="ctr">
              <a:lnSpc>
                <a:spcPct val="100000"/>
              </a:lnSpc>
              <a:spcBef>
                <a:spcPts val="0"/>
              </a:spcBef>
              <a:spcAft>
                <a:spcPts val="0"/>
              </a:spcAft>
              <a:buClr>
                <a:schemeClr val="dk1"/>
              </a:buClr>
              <a:buSzPts val="3000"/>
              <a:buFont typeface="Hind Vadodara"/>
              <a:buNone/>
              <a:defRPr b="1" i="0" sz="3000" u="none" cap="none" strike="noStrike">
                <a:solidFill>
                  <a:schemeClr val="dk1"/>
                </a:solidFill>
                <a:latin typeface="Hind Vadodara"/>
                <a:ea typeface="Hind Vadodara"/>
                <a:cs typeface="Hind Vadodara"/>
                <a:sym typeface="Hind Vadodara"/>
              </a:defRPr>
            </a:lvl3pPr>
            <a:lvl4pPr lvl="3" marR="0" rtl="0" algn="ctr">
              <a:lnSpc>
                <a:spcPct val="100000"/>
              </a:lnSpc>
              <a:spcBef>
                <a:spcPts val="0"/>
              </a:spcBef>
              <a:spcAft>
                <a:spcPts val="0"/>
              </a:spcAft>
              <a:buClr>
                <a:schemeClr val="dk1"/>
              </a:buClr>
              <a:buSzPts val="3000"/>
              <a:buFont typeface="Hind Vadodara"/>
              <a:buNone/>
              <a:defRPr b="1" i="0" sz="3000" u="none" cap="none" strike="noStrike">
                <a:solidFill>
                  <a:schemeClr val="dk1"/>
                </a:solidFill>
                <a:latin typeface="Hind Vadodara"/>
                <a:ea typeface="Hind Vadodara"/>
                <a:cs typeface="Hind Vadodara"/>
                <a:sym typeface="Hind Vadodara"/>
              </a:defRPr>
            </a:lvl4pPr>
            <a:lvl5pPr lvl="4" marR="0" rtl="0" algn="ctr">
              <a:lnSpc>
                <a:spcPct val="100000"/>
              </a:lnSpc>
              <a:spcBef>
                <a:spcPts val="0"/>
              </a:spcBef>
              <a:spcAft>
                <a:spcPts val="0"/>
              </a:spcAft>
              <a:buClr>
                <a:schemeClr val="dk1"/>
              </a:buClr>
              <a:buSzPts val="3000"/>
              <a:buFont typeface="Hind Vadodara"/>
              <a:buNone/>
              <a:defRPr b="1" i="0" sz="3000" u="none" cap="none" strike="noStrike">
                <a:solidFill>
                  <a:schemeClr val="dk1"/>
                </a:solidFill>
                <a:latin typeface="Hind Vadodara"/>
                <a:ea typeface="Hind Vadodara"/>
                <a:cs typeface="Hind Vadodara"/>
                <a:sym typeface="Hind Vadodara"/>
              </a:defRPr>
            </a:lvl5pPr>
            <a:lvl6pPr lvl="5" marR="0" rtl="0" algn="ctr">
              <a:lnSpc>
                <a:spcPct val="100000"/>
              </a:lnSpc>
              <a:spcBef>
                <a:spcPts val="0"/>
              </a:spcBef>
              <a:spcAft>
                <a:spcPts val="0"/>
              </a:spcAft>
              <a:buClr>
                <a:schemeClr val="dk1"/>
              </a:buClr>
              <a:buSzPts val="3000"/>
              <a:buFont typeface="Hind Vadodara"/>
              <a:buNone/>
              <a:defRPr b="1" i="0" sz="3000" u="none" cap="none" strike="noStrike">
                <a:solidFill>
                  <a:schemeClr val="dk1"/>
                </a:solidFill>
                <a:latin typeface="Hind Vadodara"/>
                <a:ea typeface="Hind Vadodara"/>
                <a:cs typeface="Hind Vadodara"/>
                <a:sym typeface="Hind Vadodara"/>
              </a:defRPr>
            </a:lvl6pPr>
            <a:lvl7pPr lvl="6" marR="0" rtl="0" algn="ctr">
              <a:lnSpc>
                <a:spcPct val="100000"/>
              </a:lnSpc>
              <a:spcBef>
                <a:spcPts val="0"/>
              </a:spcBef>
              <a:spcAft>
                <a:spcPts val="0"/>
              </a:spcAft>
              <a:buClr>
                <a:schemeClr val="dk1"/>
              </a:buClr>
              <a:buSzPts val="3000"/>
              <a:buFont typeface="Hind Vadodara"/>
              <a:buNone/>
              <a:defRPr b="1" i="0" sz="3000" u="none" cap="none" strike="noStrike">
                <a:solidFill>
                  <a:schemeClr val="dk1"/>
                </a:solidFill>
                <a:latin typeface="Hind Vadodara"/>
                <a:ea typeface="Hind Vadodara"/>
                <a:cs typeface="Hind Vadodara"/>
                <a:sym typeface="Hind Vadodara"/>
              </a:defRPr>
            </a:lvl7pPr>
            <a:lvl8pPr lvl="7" marR="0" rtl="0" algn="ctr">
              <a:lnSpc>
                <a:spcPct val="100000"/>
              </a:lnSpc>
              <a:spcBef>
                <a:spcPts val="0"/>
              </a:spcBef>
              <a:spcAft>
                <a:spcPts val="0"/>
              </a:spcAft>
              <a:buClr>
                <a:schemeClr val="dk1"/>
              </a:buClr>
              <a:buSzPts val="3000"/>
              <a:buFont typeface="Hind Vadodara"/>
              <a:buNone/>
              <a:defRPr b="1" i="0" sz="3000" u="none" cap="none" strike="noStrike">
                <a:solidFill>
                  <a:schemeClr val="dk1"/>
                </a:solidFill>
                <a:latin typeface="Hind Vadodara"/>
                <a:ea typeface="Hind Vadodara"/>
                <a:cs typeface="Hind Vadodara"/>
                <a:sym typeface="Hind Vadodara"/>
              </a:defRPr>
            </a:lvl8pPr>
            <a:lvl9pPr lvl="8" marR="0" rtl="0" algn="ctr">
              <a:lnSpc>
                <a:spcPct val="100000"/>
              </a:lnSpc>
              <a:spcBef>
                <a:spcPts val="0"/>
              </a:spcBef>
              <a:spcAft>
                <a:spcPts val="0"/>
              </a:spcAft>
              <a:buClr>
                <a:schemeClr val="dk1"/>
              </a:buClr>
              <a:buSzPts val="3000"/>
              <a:buFont typeface="Hind Vadodara"/>
              <a:buNone/>
              <a:defRPr b="1" i="0" sz="3000" u="none" cap="none" strike="noStrike">
                <a:solidFill>
                  <a:schemeClr val="dk1"/>
                </a:solidFill>
                <a:latin typeface="Hind Vadodara"/>
                <a:ea typeface="Hind Vadodara"/>
                <a:cs typeface="Hind Vadodara"/>
                <a:sym typeface="Hind Vadodara"/>
              </a:defRPr>
            </a:lvl9pPr>
          </a:lstStyle>
          <a:p/>
        </p:txBody>
      </p:sp>
      <p:sp>
        <p:nvSpPr>
          <p:cNvPr id="59" name="Google Shape;59;p14"/>
          <p:cNvSpPr txBox="1"/>
          <p:nvPr>
            <p:ph idx="1" type="body"/>
          </p:nvPr>
        </p:nvSpPr>
        <p:spPr>
          <a:xfrm>
            <a:off x="713225" y="1152475"/>
            <a:ext cx="7717500" cy="3416400"/>
          </a:xfrm>
          <a:prstGeom prst="rect">
            <a:avLst/>
          </a:prstGeom>
          <a:noFill/>
          <a:ln>
            <a:noFill/>
          </a:ln>
        </p:spPr>
        <p:txBody>
          <a:bodyPr anchorCtr="0" anchor="t" bIns="91425" lIns="91425" spcFirstLastPara="1" rIns="91425" wrap="square" tIns="91425">
            <a:noAutofit/>
          </a:bodyPr>
          <a:lstStyle>
            <a:lvl1pPr indent="-304800" lvl="0" marL="457200" marR="0" rtl="0" algn="l">
              <a:lnSpc>
                <a:spcPct val="100000"/>
              </a:lnSpc>
              <a:spcBef>
                <a:spcPts val="0"/>
              </a:spcBef>
              <a:spcAft>
                <a:spcPts val="0"/>
              </a:spcAft>
              <a:buClr>
                <a:schemeClr val="dk1"/>
              </a:buClr>
              <a:buSzPts val="1200"/>
              <a:buFont typeface="Asap"/>
              <a:buChar char="●"/>
              <a:defRPr b="0" i="0" sz="1200" u="none" cap="none" strike="noStrike">
                <a:solidFill>
                  <a:schemeClr val="dk1"/>
                </a:solidFill>
                <a:latin typeface="Asap"/>
                <a:ea typeface="Asap"/>
                <a:cs typeface="Asap"/>
                <a:sym typeface="Asap"/>
              </a:defRPr>
            </a:lvl1pPr>
            <a:lvl2pPr indent="-304800" lvl="1" marL="914400" marR="0" rtl="0" algn="l">
              <a:lnSpc>
                <a:spcPct val="100000"/>
              </a:lnSpc>
              <a:spcBef>
                <a:spcPts val="0"/>
              </a:spcBef>
              <a:spcAft>
                <a:spcPts val="0"/>
              </a:spcAft>
              <a:buClr>
                <a:schemeClr val="dk1"/>
              </a:buClr>
              <a:buSzPts val="1200"/>
              <a:buFont typeface="Asap"/>
              <a:buChar char="○"/>
              <a:defRPr b="0" i="0" sz="1200" u="none" cap="none" strike="noStrike">
                <a:solidFill>
                  <a:schemeClr val="dk1"/>
                </a:solidFill>
                <a:latin typeface="Asap"/>
                <a:ea typeface="Asap"/>
                <a:cs typeface="Asap"/>
                <a:sym typeface="Asap"/>
              </a:defRPr>
            </a:lvl2pPr>
            <a:lvl3pPr indent="-304800" lvl="2" marL="1371600" marR="0" rtl="0" algn="l">
              <a:lnSpc>
                <a:spcPct val="100000"/>
              </a:lnSpc>
              <a:spcBef>
                <a:spcPts val="0"/>
              </a:spcBef>
              <a:spcAft>
                <a:spcPts val="0"/>
              </a:spcAft>
              <a:buClr>
                <a:schemeClr val="dk1"/>
              </a:buClr>
              <a:buSzPts val="1200"/>
              <a:buFont typeface="Asap"/>
              <a:buChar char="■"/>
              <a:defRPr b="0" i="0" sz="1200" u="none" cap="none" strike="noStrike">
                <a:solidFill>
                  <a:schemeClr val="dk1"/>
                </a:solidFill>
                <a:latin typeface="Asap"/>
                <a:ea typeface="Asap"/>
                <a:cs typeface="Asap"/>
                <a:sym typeface="Asap"/>
              </a:defRPr>
            </a:lvl3pPr>
            <a:lvl4pPr indent="-304800" lvl="3" marL="1828800" marR="0" rtl="0" algn="l">
              <a:lnSpc>
                <a:spcPct val="100000"/>
              </a:lnSpc>
              <a:spcBef>
                <a:spcPts val="0"/>
              </a:spcBef>
              <a:spcAft>
                <a:spcPts val="0"/>
              </a:spcAft>
              <a:buClr>
                <a:schemeClr val="dk1"/>
              </a:buClr>
              <a:buSzPts val="1200"/>
              <a:buFont typeface="Asap"/>
              <a:buChar char="●"/>
              <a:defRPr b="0" i="0" sz="1200" u="none" cap="none" strike="noStrike">
                <a:solidFill>
                  <a:schemeClr val="dk1"/>
                </a:solidFill>
                <a:latin typeface="Asap"/>
                <a:ea typeface="Asap"/>
                <a:cs typeface="Asap"/>
                <a:sym typeface="Asap"/>
              </a:defRPr>
            </a:lvl4pPr>
            <a:lvl5pPr indent="-304800" lvl="4" marL="2286000" marR="0" rtl="0" algn="l">
              <a:lnSpc>
                <a:spcPct val="100000"/>
              </a:lnSpc>
              <a:spcBef>
                <a:spcPts val="0"/>
              </a:spcBef>
              <a:spcAft>
                <a:spcPts val="0"/>
              </a:spcAft>
              <a:buClr>
                <a:schemeClr val="dk1"/>
              </a:buClr>
              <a:buSzPts val="1200"/>
              <a:buFont typeface="Asap"/>
              <a:buChar char="○"/>
              <a:defRPr b="0" i="0" sz="1200" u="none" cap="none" strike="noStrike">
                <a:solidFill>
                  <a:schemeClr val="dk1"/>
                </a:solidFill>
                <a:latin typeface="Asap"/>
                <a:ea typeface="Asap"/>
                <a:cs typeface="Asap"/>
                <a:sym typeface="Asap"/>
              </a:defRPr>
            </a:lvl5pPr>
            <a:lvl6pPr indent="-304800" lvl="5" marL="2743200" marR="0" rtl="0" algn="l">
              <a:lnSpc>
                <a:spcPct val="100000"/>
              </a:lnSpc>
              <a:spcBef>
                <a:spcPts val="0"/>
              </a:spcBef>
              <a:spcAft>
                <a:spcPts val="0"/>
              </a:spcAft>
              <a:buClr>
                <a:schemeClr val="dk1"/>
              </a:buClr>
              <a:buSzPts val="1200"/>
              <a:buFont typeface="Asap"/>
              <a:buChar char="■"/>
              <a:defRPr b="0" i="0" sz="1200" u="none" cap="none" strike="noStrike">
                <a:solidFill>
                  <a:schemeClr val="dk1"/>
                </a:solidFill>
                <a:latin typeface="Asap"/>
                <a:ea typeface="Asap"/>
                <a:cs typeface="Asap"/>
                <a:sym typeface="Asap"/>
              </a:defRPr>
            </a:lvl6pPr>
            <a:lvl7pPr indent="-304800" lvl="6" marL="3200400" marR="0" rtl="0" algn="l">
              <a:lnSpc>
                <a:spcPct val="100000"/>
              </a:lnSpc>
              <a:spcBef>
                <a:spcPts val="0"/>
              </a:spcBef>
              <a:spcAft>
                <a:spcPts val="0"/>
              </a:spcAft>
              <a:buClr>
                <a:schemeClr val="dk1"/>
              </a:buClr>
              <a:buSzPts val="1200"/>
              <a:buFont typeface="Asap"/>
              <a:buChar char="●"/>
              <a:defRPr b="0" i="0" sz="1200" u="none" cap="none" strike="noStrike">
                <a:solidFill>
                  <a:schemeClr val="dk1"/>
                </a:solidFill>
                <a:latin typeface="Asap"/>
                <a:ea typeface="Asap"/>
                <a:cs typeface="Asap"/>
                <a:sym typeface="Asap"/>
              </a:defRPr>
            </a:lvl7pPr>
            <a:lvl8pPr indent="-304800" lvl="7" marL="3657600" marR="0" rtl="0" algn="l">
              <a:lnSpc>
                <a:spcPct val="100000"/>
              </a:lnSpc>
              <a:spcBef>
                <a:spcPts val="0"/>
              </a:spcBef>
              <a:spcAft>
                <a:spcPts val="0"/>
              </a:spcAft>
              <a:buClr>
                <a:schemeClr val="dk1"/>
              </a:buClr>
              <a:buSzPts val="1200"/>
              <a:buFont typeface="Asap"/>
              <a:buChar char="○"/>
              <a:defRPr b="0" i="0" sz="1200" u="none" cap="none" strike="noStrike">
                <a:solidFill>
                  <a:schemeClr val="dk1"/>
                </a:solidFill>
                <a:latin typeface="Asap"/>
                <a:ea typeface="Asap"/>
                <a:cs typeface="Asap"/>
                <a:sym typeface="Asap"/>
              </a:defRPr>
            </a:lvl8pPr>
            <a:lvl9pPr indent="-304800" lvl="8" marL="4114800" marR="0" rtl="0" algn="l">
              <a:lnSpc>
                <a:spcPct val="100000"/>
              </a:lnSpc>
              <a:spcBef>
                <a:spcPts val="0"/>
              </a:spcBef>
              <a:spcAft>
                <a:spcPts val="0"/>
              </a:spcAft>
              <a:buClr>
                <a:schemeClr val="dk1"/>
              </a:buClr>
              <a:buSzPts val="1200"/>
              <a:buFont typeface="Asap"/>
              <a:buChar char="■"/>
              <a:defRPr b="0" i="0" sz="1200" u="none" cap="none" strike="noStrike">
                <a:solidFill>
                  <a:schemeClr val="dk1"/>
                </a:solidFill>
                <a:latin typeface="Asap"/>
                <a:ea typeface="Asap"/>
                <a:cs typeface="Asap"/>
                <a:sym typeface="Asap"/>
              </a:defRPr>
            </a:lvl9pPr>
          </a:lstStyle>
          <a:p/>
        </p:txBody>
      </p:sp>
    </p:spTree>
  </p:cSld>
  <p:clrMap accent1="accent1" accent2="accent2" accent3="accent3" accent4="accent4" accent5="accent5" accent6="accent6" bg1="lt1" bg2="dk2" tx1="dk1" tx2="lt2" folHlink="folHlink" hlink="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 id="2147483674" r:id="rId15"/>
    <p:sldLayoutId id="2147483675" r:id="rId16"/>
    <p:sldLayoutId id="2147483676" r:id="rId17"/>
    <p:sldLayoutId id="2147483677" r:id="rId18"/>
    <p:sldLayoutId id="2147483678" r:id="rId19"/>
    <p:sldLayoutId id="2147483679" r:id="rId20"/>
    <p:sldLayoutId id="2147483680" r:id="rId21"/>
    <p:sldLayoutId id="2147483681" r:id="rId2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449">
          <p15:clr>
            <a:srgbClr val="EA4335"/>
          </p15:clr>
        </p15:guide>
        <p15:guide id="2" pos="5311">
          <p15:clr>
            <a:srgbClr val="EA4335"/>
          </p15:clr>
        </p15:guide>
        <p15:guide id="3" orient="horz" pos="340">
          <p15:clr>
            <a:srgbClr val="EA4335"/>
          </p15:clr>
        </p15:guide>
        <p15:guide id="4" orient="horz" pos="2900">
          <p15:clr>
            <a:srgbClr val="EA4335"/>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37"/>
          <p:cNvSpPr txBox="1"/>
          <p:nvPr>
            <p:ph type="ctrTitle"/>
          </p:nvPr>
        </p:nvSpPr>
        <p:spPr>
          <a:xfrm>
            <a:off x="711000" y="1334513"/>
            <a:ext cx="7722000" cy="1703700"/>
          </a:xfrm>
          <a:prstGeom prst="rect">
            <a:avLst/>
          </a:prstGeom>
          <a:noFill/>
          <a:ln>
            <a:noFill/>
          </a:ln>
        </p:spPr>
        <p:txBody>
          <a:bodyPr anchorCtr="0" anchor="b" bIns="91425" lIns="91425" spcFirstLastPara="1" rIns="91425" wrap="square" tIns="91425">
            <a:noAutofit/>
          </a:bodyPr>
          <a:lstStyle/>
          <a:p>
            <a:pPr indent="0" lvl="0" marL="0" rtl="0" algn="l">
              <a:lnSpc>
                <a:spcPct val="80000"/>
              </a:lnSpc>
              <a:spcBef>
                <a:spcPts val="0"/>
              </a:spcBef>
              <a:spcAft>
                <a:spcPts val="0"/>
              </a:spcAft>
              <a:buSzPts val="5200"/>
              <a:buNone/>
            </a:pPr>
            <a:r>
              <a:rPr lang="en" sz="5200"/>
              <a:t>UNCERTAINTY ANALYSIS</a:t>
            </a:r>
            <a:endParaRPr b="0" sz="5200">
              <a:latin typeface="Hind Vadodara"/>
              <a:ea typeface="Hind Vadodara"/>
              <a:cs typeface="Hind Vadodara"/>
              <a:sym typeface="Hind Vadodara"/>
            </a:endParaRPr>
          </a:p>
          <a:p>
            <a:pPr indent="0" lvl="0" marL="0" rtl="0" algn="l">
              <a:lnSpc>
                <a:spcPct val="80000"/>
              </a:lnSpc>
              <a:spcBef>
                <a:spcPts val="0"/>
              </a:spcBef>
              <a:spcAft>
                <a:spcPts val="0"/>
              </a:spcAft>
              <a:buSzPts val="5200"/>
              <a:buNone/>
            </a:pPr>
            <a:r>
              <a:rPr b="0" lang="en" sz="3800"/>
              <a:t>in SURFACE WATER HYDROLOGY</a:t>
            </a:r>
            <a:endParaRPr b="0" sz="3800">
              <a:latin typeface="Hind Vadodara"/>
              <a:ea typeface="Hind Vadodara"/>
              <a:cs typeface="Hind Vadodara"/>
              <a:sym typeface="Hind Vadodara"/>
            </a:endParaRPr>
          </a:p>
        </p:txBody>
      </p:sp>
      <p:sp>
        <p:nvSpPr>
          <p:cNvPr id="342" name="Google Shape;342;p37"/>
          <p:cNvSpPr txBox="1"/>
          <p:nvPr>
            <p:ph idx="1" type="subTitle"/>
          </p:nvPr>
        </p:nvSpPr>
        <p:spPr>
          <a:xfrm>
            <a:off x="711000" y="3231325"/>
            <a:ext cx="3767400" cy="662400"/>
          </a:xfrm>
          <a:prstGeom prst="rect">
            <a:avLst/>
          </a:pr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200"/>
              <a:buNone/>
            </a:pPr>
            <a:r>
              <a:rPr lang="en"/>
              <a:t>Abhirama Gorti 20AG38002</a:t>
            </a:r>
            <a:endParaRPr/>
          </a:p>
        </p:txBody>
      </p:sp>
      <p:sp>
        <p:nvSpPr>
          <p:cNvPr id="343" name="Google Shape;343;p37"/>
          <p:cNvSpPr/>
          <p:nvPr/>
        </p:nvSpPr>
        <p:spPr>
          <a:xfrm rot="10800000">
            <a:off x="6664870" y="1158376"/>
            <a:ext cx="2210369" cy="90623"/>
          </a:xfrm>
          <a:custGeom>
            <a:rect b="b" l="l" r="r" t="t"/>
            <a:pathLst>
              <a:path extrusionOk="0" h="3084" w="75221">
                <a:moveTo>
                  <a:pt x="75221" y="1542"/>
                </a:moveTo>
                <a:cubicBezTo>
                  <a:pt x="75221" y="2394"/>
                  <a:pt x="74531" y="3084"/>
                  <a:pt x="73679" y="3084"/>
                </a:cubicBezTo>
                <a:cubicBezTo>
                  <a:pt x="72826" y="3084"/>
                  <a:pt x="72136" y="2394"/>
                  <a:pt x="72136" y="1542"/>
                </a:cubicBezTo>
                <a:cubicBezTo>
                  <a:pt x="72136" y="691"/>
                  <a:pt x="72826" y="1"/>
                  <a:pt x="73679" y="1"/>
                </a:cubicBezTo>
                <a:cubicBezTo>
                  <a:pt x="74531" y="1"/>
                  <a:pt x="75221" y="691"/>
                  <a:pt x="75221" y="1542"/>
                </a:cubicBezTo>
                <a:close/>
                <a:moveTo>
                  <a:pt x="67012" y="111"/>
                </a:moveTo>
                <a:cubicBezTo>
                  <a:pt x="66220" y="111"/>
                  <a:pt x="65580" y="753"/>
                  <a:pt x="65580" y="1545"/>
                </a:cubicBezTo>
                <a:cubicBezTo>
                  <a:pt x="65580" y="2334"/>
                  <a:pt x="66220" y="2978"/>
                  <a:pt x="67012" y="2978"/>
                </a:cubicBezTo>
                <a:cubicBezTo>
                  <a:pt x="67802" y="2978"/>
                  <a:pt x="68445" y="2337"/>
                  <a:pt x="68445" y="1545"/>
                </a:cubicBezTo>
                <a:cubicBezTo>
                  <a:pt x="68445" y="753"/>
                  <a:pt x="67804" y="111"/>
                  <a:pt x="67012" y="111"/>
                </a:cubicBezTo>
                <a:close/>
                <a:moveTo>
                  <a:pt x="60345" y="220"/>
                </a:moveTo>
                <a:cubicBezTo>
                  <a:pt x="59616" y="220"/>
                  <a:pt x="59023" y="813"/>
                  <a:pt x="59023" y="1542"/>
                </a:cubicBezTo>
                <a:cubicBezTo>
                  <a:pt x="59023" y="2273"/>
                  <a:pt x="59616" y="2864"/>
                  <a:pt x="60345" y="2864"/>
                </a:cubicBezTo>
                <a:cubicBezTo>
                  <a:pt x="61076" y="2864"/>
                  <a:pt x="61667" y="2273"/>
                  <a:pt x="61667" y="1542"/>
                </a:cubicBezTo>
                <a:cubicBezTo>
                  <a:pt x="61667" y="813"/>
                  <a:pt x="61076" y="220"/>
                  <a:pt x="60345" y="220"/>
                </a:cubicBezTo>
                <a:close/>
                <a:moveTo>
                  <a:pt x="53676" y="329"/>
                </a:moveTo>
                <a:cubicBezTo>
                  <a:pt x="53007" y="329"/>
                  <a:pt x="52463" y="872"/>
                  <a:pt x="52463" y="1542"/>
                </a:cubicBezTo>
                <a:cubicBezTo>
                  <a:pt x="52463" y="2212"/>
                  <a:pt x="53007" y="2755"/>
                  <a:pt x="53676" y="2755"/>
                </a:cubicBezTo>
                <a:cubicBezTo>
                  <a:pt x="54346" y="2755"/>
                  <a:pt x="54889" y="2213"/>
                  <a:pt x="54889" y="1542"/>
                </a:cubicBezTo>
                <a:cubicBezTo>
                  <a:pt x="54889" y="872"/>
                  <a:pt x="54346" y="329"/>
                  <a:pt x="53676" y="329"/>
                </a:cubicBezTo>
                <a:close/>
                <a:moveTo>
                  <a:pt x="47009" y="441"/>
                </a:moveTo>
                <a:cubicBezTo>
                  <a:pt x="46402" y="441"/>
                  <a:pt x="45905" y="935"/>
                  <a:pt x="45905" y="1542"/>
                </a:cubicBezTo>
                <a:cubicBezTo>
                  <a:pt x="45905" y="2151"/>
                  <a:pt x="46399" y="2645"/>
                  <a:pt x="47009" y="2645"/>
                </a:cubicBezTo>
                <a:cubicBezTo>
                  <a:pt x="47618" y="2645"/>
                  <a:pt x="48112" y="2151"/>
                  <a:pt x="48112" y="1542"/>
                </a:cubicBezTo>
                <a:cubicBezTo>
                  <a:pt x="48113" y="935"/>
                  <a:pt x="47619" y="441"/>
                  <a:pt x="47009" y="441"/>
                </a:cubicBezTo>
                <a:close/>
                <a:moveTo>
                  <a:pt x="40344" y="550"/>
                </a:moveTo>
                <a:cubicBezTo>
                  <a:pt x="39794" y="550"/>
                  <a:pt x="39350" y="995"/>
                  <a:pt x="39350" y="1542"/>
                </a:cubicBezTo>
                <a:cubicBezTo>
                  <a:pt x="39350" y="2091"/>
                  <a:pt x="39794" y="2536"/>
                  <a:pt x="40344" y="2536"/>
                </a:cubicBezTo>
                <a:cubicBezTo>
                  <a:pt x="40891" y="2536"/>
                  <a:pt x="41336" y="2091"/>
                  <a:pt x="41336" y="1542"/>
                </a:cubicBezTo>
                <a:cubicBezTo>
                  <a:pt x="41336" y="995"/>
                  <a:pt x="40891" y="550"/>
                  <a:pt x="40344" y="550"/>
                </a:cubicBezTo>
                <a:close/>
                <a:moveTo>
                  <a:pt x="33675" y="659"/>
                </a:moveTo>
                <a:cubicBezTo>
                  <a:pt x="33185" y="659"/>
                  <a:pt x="32790" y="1054"/>
                  <a:pt x="32790" y="1542"/>
                </a:cubicBezTo>
                <a:cubicBezTo>
                  <a:pt x="32790" y="2030"/>
                  <a:pt x="33185" y="2427"/>
                  <a:pt x="33675" y="2427"/>
                </a:cubicBezTo>
                <a:cubicBezTo>
                  <a:pt x="34163" y="2427"/>
                  <a:pt x="34558" y="2030"/>
                  <a:pt x="34558" y="1542"/>
                </a:cubicBezTo>
                <a:cubicBezTo>
                  <a:pt x="34558" y="1054"/>
                  <a:pt x="34163" y="659"/>
                  <a:pt x="33675" y="659"/>
                </a:cubicBezTo>
                <a:close/>
                <a:moveTo>
                  <a:pt x="27008" y="769"/>
                </a:moveTo>
                <a:cubicBezTo>
                  <a:pt x="26579" y="769"/>
                  <a:pt x="26233" y="1117"/>
                  <a:pt x="26233" y="1542"/>
                </a:cubicBezTo>
                <a:cubicBezTo>
                  <a:pt x="26233" y="1971"/>
                  <a:pt x="26581" y="2317"/>
                  <a:pt x="27008" y="2317"/>
                </a:cubicBezTo>
                <a:cubicBezTo>
                  <a:pt x="27436" y="2317"/>
                  <a:pt x="27781" y="1969"/>
                  <a:pt x="27781" y="1542"/>
                </a:cubicBezTo>
                <a:cubicBezTo>
                  <a:pt x="27781" y="1117"/>
                  <a:pt x="27435" y="769"/>
                  <a:pt x="27008" y="769"/>
                </a:cubicBezTo>
                <a:close/>
                <a:moveTo>
                  <a:pt x="20341" y="878"/>
                </a:moveTo>
                <a:cubicBezTo>
                  <a:pt x="19975" y="878"/>
                  <a:pt x="19677" y="1176"/>
                  <a:pt x="19677" y="1542"/>
                </a:cubicBezTo>
                <a:cubicBezTo>
                  <a:pt x="19677" y="1910"/>
                  <a:pt x="19975" y="2208"/>
                  <a:pt x="20341" y="2208"/>
                </a:cubicBezTo>
                <a:cubicBezTo>
                  <a:pt x="20708" y="2208"/>
                  <a:pt x="21006" y="1910"/>
                  <a:pt x="21006" y="1542"/>
                </a:cubicBezTo>
                <a:cubicBezTo>
                  <a:pt x="21006" y="1176"/>
                  <a:pt x="20708" y="878"/>
                  <a:pt x="20341" y="878"/>
                </a:cubicBezTo>
                <a:close/>
                <a:moveTo>
                  <a:pt x="13672" y="989"/>
                </a:moveTo>
                <a:cubicBezTo>
                  <a:pt x="13365" y="989"/>
                  <a:pt x="13117" y="1237"/>
                  <a:pt x="13117" y="1545"/>
                </a:cubicBezTo>
                <a:cubicBezTo>
                  <a:pt x="13117" y="1852"/>
                  <a:pt x="13365" y="2100"/>
                  <a:pt x="13672" y="2100"/>
                </a:cubicBezTo>
                <a:cubicBezTo>
                  <a:pt x="13979" y="2100"/>
                  <a:pt x="14228" y="1852"/>
                  <a:pt x="14228" y="1545"/>
                </a:cubicBezTo>
                <a:cubicBezTo>
                  <a:pt x="14228" y="1236"/>
                  <a:pt x="13979" y="989"/>
                  <a:pt x="13672" y="989"/>
                </a:cubicBezTo>
                <a:close/>
                <a:moveTo>
                  <a:pt x="7005" y="1098"/>
                </a:moveTo>
                <a:cubicBezTo>
                  <a:pt x="6758" y="1098"/>
                  <a:pt x="6560" y="1298"/>
                  <a:pt x="6560" y="1542"/>
                </a:cubicBezTo>
                <a:cubicBezTo>
                  <a:pt x="6560" y="1789"/>
                  <a:pt x="6759" y="1988"/>
                  <a:pt x="7005" y="1988"/>
                </a:cubicBezTo>
                <a:cubicBezTo>
                  <a:pt x="7252" y="1988"/>
                  <a:pt x="7449" y="1788"/>
                  <a:pt x="7449" y="1542"/>
                </a:cubicBezTo>
                <a:cubicBezTo>
                  <a:pt x="7449" y="1298"/>
                  <a:pt x="7250" y="1098"/>
                  <a:pt x="7005" y="1098"/>
                </a:cubicBezTo>
                <a:close/>
                <a:moveTo>
                  <a:pt x="336" y="1207"/>
                </a:moveTo>
                <a:cubicBezTo>
                  <a:pt x="152" y="1207"/>
                  <a:pt x="1" y="1358"/>
                  <a:pt x="1" y="1542"/>
                </a:cubicBezTo>
                <a:cubicBezTo>
                  <a:pt x="1" y="1728"/>
                  <a:pt x="152" y="1879"/>
                  <a:pt x="336" y="1879"/>
                </a:cubicBezTo>
                <a:cubicBezTo>
                  <a:pt x="522" y="1879"/>
                  <a:pt x="673" y="1728"/>
                  <a:pt x="673" y="1542"/>
                </a:cubicBezTo>
                <a:cubicBezTo>
                  <a:pt x="673" y="1358"/>
                  <a:pt x="524" y="1207"/>
                  <a:pt x="336" y="1207"/>
                </a:cubicBezTo>
                <a:close/>
              </a:path>
            </a:pathLst>
          </a:custGeom>
          <a:gradFill>
            <a:gsLst>
              <a:gs pos="0">
                <a:schemeClr val="accent2"/>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44" name="Google Shape;344;p37"/>
          <p:cNvGrpSpPr/>
          <p:nvPr/>
        </p:nvGrpSpPr>
        <p:grpSpPr>
          <a:xfrm flipH="1" rot="2964278">
            <a:off x="1276851" y="1002562"/>
            <a:ext cx="7504190" cy="8844848"/>
            <a:chOff x="-1448016" y="-878038"/>
            <a:chExt cx="7149449" cy="7786480"/>
          </a:xfrm>
        </p:grpSpPr>
        <p:sp>
          <p:nvSpPr>
            <p:cNvPr id="345" name="Google Shape;345;p37"/>
            <p:cNvSpPr/>
            <p:nvPr/>
          </p:nvSpPr>
          <p:spPr>
            <a:xfrm flipH="1" rot="3049238">
              <a:off x="-1460386" y="1555701"/>
              <a:ext cx="7528653" cy="2630070"/>
            </a:xfrm>
            <a:custGeom>
              <a:rect b="b" l="l" r="r" t="t"/>
              <a:pathLst>
                <a:path extrusionOk="0" h="32858" w="94057">
                  <a:moveTo>
                    <a:pt x="94055" y="7333"/>
                  </a:moveTo>
                  <a:cubicBezTo>
                    <a:pt x="94055" y="7333"/>
                    <a:pt x="86997" y="0"/>
                    <a:pt x="72110" y="0"/>
                  </a:cubicBezTo>
                  <a:cubicBezTo>
                    <a:pt x="51815" y="0"/>
                    <a:pt x="41853" y="23807"/>
                    <a:pt x="22781" y="27321"/>
                  </a:cubicBezTo>
                  <a:cubicBezTo>
                    <a:pt x="8222" y="30003"/>
                    <a:pt x="1" y="22716"/>
                    <a:pt x="1" y="22716"/>
                  </a:cubicBezTo>
                  <a:cubicBezTo>
                    <a:pt x="1" y="22716"/>
                    <a:pt x="8817" y="32858"/>
                    <a:pt x="24728" y="30503"/>
                  </a:cubicBezTo>
                  <a:cubicBezTo>
                    <a:pt x="45648" y="27402"/>
                    <a:pt x="68843" y="1245"/>
                    <a:pt x="94057" y="9169"/>
                  </a:cubicBezTo>
                  <a:close/>
                </a:path>
              </a:pathLst>
            </a:custGeom>
            <a:gradFill>
              <a:gsLst>
                <a:gs pos="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6" name="Google Shape;346;p37"/>
            <p:cNvSpPr/>
            <p:nvPr/>
          </p:nvSpPr>
          <p:spPr>
            <a:xfrm flipH="1" rot="3049238">
              <a:off x="-1706212" y="1739477"/>
              <a:ext cx="7528653" cy="2663208"/>
            </a:xfrm>
            <a:custGeom>
              <a:rect b="b" l="l" r="r" t="t"/>
              <a:pathLst>
                <a:path extrusionOk="0" h="33272" w="94057">
                  <a:moveTo>
                    <a:pt x="1" y="9949"/>
                  </a:moveTo>
                  <a:lnTo>
                    <a:pt x="1" y="21015"/>
                  </a:lnTo>
                  <a:cubicBezTo>
                    <a:pt x="1263" y="22200"/>
                    <a:pt x="2623" y="23293"/>
                    <a:pt x="4098" y="24284"/>
                  </a:cubicBezTo>
                  <a:cubicBezTo>
                    <a:pt x="22040" y="33271"/>
                    <a:pt x="40794" y="28087"/>
                    <a:pt x="50458" y="23482"/>
                  </a:cubicBezTo>
                  <a:cubicBezTo>
                    <a:pt x="62138" y="17916"/>
                    <a:pt x="70281" y="8923"/>
                    <a:pt x="79987" y="8923"/>
                  </a:cubicBezTo>
                  <a:cubicBezTo>
                    <a:pt x="89695" y="8923"/>
                    <a:pt x="94057" y="14845"/>
                    <a:pt x="94057" y="14845"/>
                  </a:cubicBezTo>
                  <a:lnTo>
                    <a:pt x="94057" y="5414"/>
                  </a:lnTo>
                  <a:cubicBezTo>
                    <a:pt x="94057" y="5414"/>
                    <a:pt x="79825" y="1"/>
                    <a:pt x="66335" y="5016"/>
                  </a:cubicBezTo>
                  <a:cubicBezTo>
                    <a:pt x="52845" y="10033"/>
                    <a:pt x="39016" y="20659"/>
                    <a:pt x="30157" y="21316"/>
                  </a:cubicBezTo>
                  <a:cubicBezTo>
                    <a:pt x="30157" y="21316"/>
                    <a:pt x="13062" y="27040"/>
                    <a:pt x="1" y="9949"/>
                  </a:cubicBezTo>
                  <a:close/>
                </a:path>
              </a:pathLst>
            </a:custGeom>
            <a:gradFill>
              <a:gsLst>
                <a:gs pos="0">
                  <a:schemeClr val="accent1"/>
                </a:gs>
                <a:gs pos="100000">
                  <a:schemeClr val="accent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7" name="Google Shape;347;p37"/>
            <p:cNvSpPr/>
            <p:nvPr/>
          </p:nvSpPr>
          <p:spPr>
            <a:xfrm flipH="1" rot="3049238">
              <a:off x="-1922625" y="2195066"/>
              <a:ext cx="7200474" cy="1948900"/>
            </a:xfrm>
            <a:custGeom>
              <a:rect b="b" l="l" r="r" t="t"/>
              <a:pathLst>
                <a:path extrusionOk="0" h="24348" w="89957">
                  <a:moveTo>
                    <a:pt x="1" y="15360"/>
                  </a:moveTo>
                  <a:cubicBezTo>
                    <a:pt x="6506" y="19730"/>
                    <a:pt x="15258" y="22110"/>
                    <a:pt x="27730" y="21686"/>
                  </a:cubicBezTo>
                  <a:cubicBezTo>
                    <a:pt x="43028" y="21167"/>
                    <a:pt x="55393" y="12666"/>
                    <a:pt x="68883" y="6909"/>
                  </a:cubicBezTo>
                  <a:cubicBezTo>
                    <a:pt x="82373" y="1152"/>
                    <a:pt x="89957" y="8328"/>
                    <a:pt x="89957" y="8328"/>
                  </a:cubicBezTo>
                  <a:lnTo>
                    <a:pt x="89957" y="5924"/>
                  </a:lnTo>
                  <a:cubicBezTo>
                    <a:pt x="89957" y="5924"/>
                    <a:pt x="85595" y="0"/>
                    <a:pt x="75887" y="0"/>
                  </a:cubicBezTo>
                  <a:cubicBezTo>
                    <a:pt x="66181" y="0"/>
                    <a:pt x="58039" y="8992"/>
                    <a:pt x="46358" y="14561"/>
                  </a:cubicBezTo>
                  <a:cubicBezTo>
                    <a:pt x="36695" y="19163"/>
                    <a:pt x="17940" y="24347"/>
                    <a:pt x="1" y="15360"/>
                  </a:cubicBezTo>
                  <a:close/>
                </a:path>
              </a:pathLst>
            </a:custGeom>
            <a:gradFill>
              <a:gsLst>
                <a:gs pos="0">
                  <a:schemeClr val="dk2"/>
                </a:gs>
                <a:gs pos="100000">
                  <a:schemeClr val="accent1"/>
                </a:gs>
              </a:gsLst>
              <a:lin ang="10800025"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8" name="Google Shape;348;p37"/>
            <p:cNvSpPr/>
            <p:nvPr/>
          </p:nvSpPr>
          <p:spPr>
            <a:xfrm flipH="1" rot="3049238">
              <a:off x="-2066593" y="2374618"/>
              <a:ext cx="7528573" cy="1980517"/>
            </a:xfrm>
            <a:custGeom>
              <a:rect b="b" l="l" r="r" t="t"/>
              <a:pathLst>
                <a:path extrusionOk="0" h="24743" w="94056">
                  <a:moveTo>
                    <a:pt x="1" y="10941"/>
                  </a:moveTo>
                  <a:lnTo>
                    <a:pt x="1" y="14169"/>
                  </a:lnTo>
                  <a:cubicBezTo>
                    <a:pt x="1" y="14169"/>
                    <a:pt x="11128" y="24743"/>
                    <a:pt x="31528" y="24050"/>
                  </a:cubicBezTo>
                  <a:cubicBezTo>
                    <a:pt x="35180" y="23926"/>
                    <a:pt x="38545" y="23406"/>
                    <a:pt x="41695" y="22631"/>
                  </a:cubicBezTo>
                  <a:cubicBezTo>
                    <a:pt x="55280" y="19295"/>
                    <a:pt x="64824" y="11272"/>
                    <a:pt x="75887" y="10309"/>
                  </a:cubicBezTo>
                  <a:cubicBezTo>
                    <a:pt x="82062" y="9771"/>
                    <a:pt x="87940" y="12359"/>
                    <a:pt x="91262" y="14210"/>
                  </a:cubicBezTo>
                  <a:cubicBezTo>
                    <a:pt x="93015" y="15185"/>
                    <a:pt x="94055" y="15956"/>
                    <a:pt x="94055" y="15956"/>
                  </a:cubicBezTo>
                  <a:lnTo>
                    <a:pt x="94055" y="7175"/>
                  </a:lnTo>
                  <a:cubicBezTo>
                    <a:pt x="94055" y="7175"/>
                    <a:pt x="86471" y="1"/>
                    <a:pt x="72982" y="5757"/>
                  </a:cubicBezTo>
                  <a:cubicBezTo>
                    <a:pt x="59492" y="11515"/>
                    <a:pt x="47127" y="20015"/>
                    <a:pt x="31828" y="20534"/>
                  </a:cubicBezTo>
                  <a:cubicBezTo>
                    <a:pt x="19357" y="20960"/>
                    <a:pt x="10605" y="18579"/>
                    <a:pt x="4098" y="14207"/>
                  </a:cubicBezTo>
                  <a:cubicBezTo>
                    <a:pt x="2623" y="13219"/>
                    <a:pt x="1263" y="12126"/>
                    <a:pt x="1" y="10941"/>
                  </a:cubicBezTo>
                  <a:close/>
                </a:path>
              </a:pathLst>
            </a:custGeom>
            <a:gradFill>
              <a:gsLst>
                <a:gs pos="0">
                  <a:schemeClr val="accent1"/>
                </a:gs>
                <a:gs pos="100000">
                  <a:schemeClr val="accent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9" name="Google Shape;349;p37"/>
            <p:cNvSpPr/>
            <p:nvPr/>
          </p:nvSpPr>
          <p:spPr>
            <a:xfrm flipH="1" rot="3049238">
              <a:off x="-1600390" y="1792908"/>
              <a:ext cx="3967597" cy="1269570"/>
            </a:xfrm>
            <a:custGeom>
              <a:rect b="b" l="l" r="r" t="t"/>
              <a:pathLst>
                <a:path extrusionOk="0" h="15861" w="49568">
                  <a:moveTo>
                    <a:pt x="1" y="12860"/>
                  </a:moveTo>
                  <a:cubicBezTo>
                    <a:pt x="3450" y="14384"/>
                    <a:pt x="8617" y="15860"/>
                    <a:pt x="15549" y="15341"/>
                  </a:cubicBezTo>
                  <a:cubicBezTo>
                    <a:pt x="24324" y="14685"/>
                    <a:pt x="30139" y="8350"/>
                    <a:pt x="36662" y="6241"/>
                  </a:cubicBezTo>
                  <a:cubicBezTo>
                    <a:pt x="45301" y="3447"/>
                    <a:pt x="49568" y="4439"/>
                    <a:pt x="49568" y="4439"/>
                  </a:cubicBezTo>
                  <a:cubicBezTo>
                    <a:pt x="46246" y="2588"/>
                    <a:pt x="40370" y="1"/>
                    <a:pt x="34193" y="538"/>
                  </a:cubicBezTo>
                  <a:cubicBezTo>
                    <a:pt x="23130" y="1503"/>
                    <a:pt x="13586" y="9524"/>
                    <a:pt x="1" y="12860"/>
                  </a:cubicBezTo>
                  <a:close/>
                </a:path>
              </a:pathLst>
            </a:custGeom>
            <a:gradFill>
              <a:gsLst>
                <a:gs pos="0">
                  <a:schemeClr val="dk1"/>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50" name="Google Shape;350;p37"/>
          <p:cNvSpPr/>
          <p:nvPr/>
        </p:nvSpPr>
        <p:spPr>
          <a:xfrm rot="10800000">
            <a:off x="710995" y="4513376"/>
            <a:ext cx="2210369" cy="90623"/>
          </a:xfrm>
          <a:custGeom>
            <a:rect b="b" l="l" r="r" t="t"/>
            <a:pathLst>
              <a:path extrusionOk="0" h="3084" w="75221">
                <a:moveTo>
                  <a:pt x="75221" y="1542"/>
                </a:moveTo>
                <a:cubicBezTo>
                  <a:pt x="75221" y="2394"/>
                  <a:pt x="74531" y="3084"/>
                  <a:pt x="73679" y="3084"/>
                </a:cubicBezTo>
                <a:cubicBezTo>
                  <a:pt x="72826" y="3084"/>
                  <a:pt x="72136" y="2394"/>
                  <a:pt x="72136" y="1542"/>
                </a:cubicBezTo>
                <a:cubicBezTo>
                  <a:pt x="72136" y="691"/>
                  <a:pt x="72826" y="1"/>
                  <a:pt x="73679" y="1"/>
                </a:cubicBezTo>
                <a:cubicBezTo>
                  <a:pt x="74531" y="1"/>
                  <a:pt x="75221" y="691"/>
                  <a:pt x="75221" y="1542"/>
                </a:cubicBezTo>
                <a:close/>
                <a:moveTo>
                  <a:pt x="67012" y="111"/>
                </a:moveTo>
                <a:cubicBezTo>
                  <a:pt x="66220" y="111"/>
                  <a:pt x="65580" y="753"/>
                  <a:pt x="65580" y="1545"/>
                </a:cubicBezTo>
                <a:cubicBezTo>
                  <a:pt x="65580" y="2334"/>
                  <a:pt x="66220" y="2978"/>
                  <a:pt x="67012" y="2978"/>
                </a:cubicBezTo>
                <a:cubicBezTo>
                  <a:pt x="67802" y="2978"/>
                  <a:pt x="68445" y="2337"/>
                  <a:pt x="68445" y="1545"/>
                </a:cubicBezTo>
                <a:cubicBezTo>
                  <a:pt x="68445" y="753"/>
                  <a:pt x="67804" y="111"/>
                  <a:pt x="67012" y="111"/>
                </a:cubicBezTo>
                <a:close/>
                <a:moveTo>
                  <a:pt x="60345" y="220"/>
                </a:moveTo>
                <a:cubicBezTo>
                  <a:pt x="59616" y="220"/>
                  <a:pt x="59023" y="813"/>
                  <a:pt x="59023" y="1542"/>
                </a:cubicBezTo>
                <a:cubicBezTo>
                  <a:pt x="59023" y="2273"/>
                  <a:pt x="59616" y="2864"/>
                  <a:pt x="60345" y="2864"/>
                </a:cubicBezTo>
                <a:cubicBezTo>
                  <a:pt x="61076" y="2864"/>
                  <a:pt x="61667" y="2273"/>
                  <a:pt x="61667" y="1542"/>
                </a:cubicBezTo>
                <a:cubicBezTo>
                  <a:pt x="61667" y="813"/>
                  <a:pt x="61076" y="220"/>
                  <a:pt x="60345" y="220"/>
                </a:cubicBezTo>
                <a:close/>
                <a:moveTo>
                  <a:pt x="53676" y="329"/>
                </a:moveTo>
                <a:cubicBezTo>
                  <a:pt x="53007" y="329"/>
                  <a:pt x="52463" y="872"/>
                  <a:pt x="52463" y="1542"/>
                </a:cubicBezTo>
                <a:cubicBezTo>
                  <a:pt x="52463" y="2212"/>
                  <a:pt x="53007" y="2755"/>
                  <a:pt x="53676" y="2755"/>
                </a:cubicBezTo>
                <a:cubicBezTo>
                  <a:pt x="54346" y="2755"/>
                  <a:pt x="54889" y="2213"/>
                  <a:pt x="54889" y="1542"/>
                </a:cubicBezTo>
                <a:cubicBezTo>
                  <a:pt x="54889" y="872"/>
                  <a:pt x="54346" y="329"/>
                  <a:pt x="53676" y="329"/>
                </a:cubicBezTo>
                <a:close/>
                <a:moveTo>
                  <a:pt x="47009" y="441"/>
                </a:moveTo>
                <a:cubicBezTo>
                  <a:pt x="46402" y="441"/>
                  <a:pt x="45905" y="935"/>
                  <a:pt x="45905" y="1542"/>
                </a:cubicBezTo>
                <a:cubicBezTo>
                  <a:pt x="45905" y="2151"/>
                  <a:pt x="46399" y="2645"/>
                  <a:pt x="47009" y="2645"/>
                </a:cubicBezTo>
                <a:cubicBezTo>
                  <a:pt x="47618" y="2645"/>
                  <a:pt x="48112" y="2151"/>
                  <a:pt x="48112" y="1542"/>
                </a:cubicBezTo>
                <a:cubicBezTo>
                  <a:pt x="48113" y="935"/>
                  <a:pt x="47619" y="441"/>
                  <a:pt x="47009" y="441"/>
                </a:cubicBezTo>
                <a:close/>
                <a:moveTo>
                  <a:pt x="40344" y="550"/>
                </a:moveTo>
                <a:cubicBezTo>
                  <a:pt x="39794" y="550"/>
                  <a:pt x="39350" y="995"/>
                  <a:pt x="39350" y="1542"/>
                </a:cubicBezTo>
                <a:cubicBezTo>
                  <a:pt x="39350" y="2091"/>
                  <a:pt x="39794" y="2536"/>
                  <a:pt x="40344" y="2536"/>
                </a:cubicBezTo>
                <a:cubicBezTo>
                  <a:pt x="40891" y="2536"/>
                  <a:pt x="41336" y="2091"/>
                  <a:pt x="41336" y="1542"/>
                </a:cubicBezTo>
                <a:cubicBezTo>
                  <a:pt x="41336" y="995"/>
                  <a:pt x="40891" y="550"/>
                  <a:pt x="40344" y="550"/>
                </a:cubicBezTo>
                <a:close/>
                <a:moveTo>
                  <a:pt x="33675" y="659"/>
                </a:moveTo>
                <a:cubicBezTo>
                  <a:pt x="33185" y="659"/>
                  <a:pt x="32790" y="1054"/>
                  <a:pt x="32790" y="1542"/>
                </a:cubicBezTo>
                <a:cubicBezTo>
                  <a:pt x="32790" y="2030"/>
                  <a:pt x="33185" y="2427"/>
                  <a:pt x="33675" y="2427"/>
                </a:cubicBezTo>
                <a:cubicBezTo>
                  <a:pt x="34163" y="2427"/>
                  <a:pt x="34558" y="2030"/>
                  <a:pt x="34558" y="1542"/>
                </a:cubicBezTo>
                <a:cubicBezTo>
                  <a:pt x="34558" y="1054"/>
                  <a:pt x="34163" y="659"/>
                  <a:pt x="33675" y="659"/>
                </a:cubicBezTo>
                <a:close/>
                <a:moveTo>
                  <a:pt x="27008" y="769"/>
                </a:moveTo>
                <a:cubicBezTo>
                  <a:pt x="26579" y="769"/>
                  <a:pt x="26233" y="1117"/>
                  <a:pt x="26233" y="1542"/>
                </a:cubicBezTo>
                <a:cubicBezTo>
                  <a:pt x="26233" y="1971"/>
                  <a:pt x="26581" y="2317"/>
                  <a:pt x="27008" y="2317"/>
                </a:cubicBezTo>
                <a:cubicBezTo>
                  <a:pt x="27436" y="2317"/>
                  <a:pt x="27781" y="1969"/>
                  <a:pt x="27781" y="1542"/>
                </a:cubicBezTo>
                <a:cubicBezTo>
                  <a:pt x="27781" y="1117"/>
                  <a:pt x="27435" y="769"/>
                  <a:pt x="27008" y="769"/>
                </a:cubicBezTo>
                <a:close/>
                <a:moveTo>
                  <a:pt x="20341" y="878"/>
                </a:moveTo>
                <a:cubicBezTo>
                  <a:pt x="19975" y="878"/>
                  <a:pt x="19677" y="1176"/>
                  <a:pt x="19677" y="1542"/>
                </a:cubicBezTo>
                <a:cubicBezTo>
                  <a:pt x="19677" y="1910"/>
                  <a:pt x="19975" y="2208"/>
                  <a:pt x="20341" y="2208"/>
                </a:cubicBezTo>
                <a:cubicBezTo>
                  <a:pt x="20708" y="2208"/>
                  <a:pt x="21006" y="1910"/>
                  <a:pt x="21006" y="1542"/>
                </a:cubicBezTo>
                <a:cubicBezTo>
                  <a:pt x="21006" y="1176"/>
                  <a:pt x="20708" y="878"/>
                  <a:pt x="20341" y="878"/>
                </a:cubicBezTo>
                <a:close/>
                <a:moveTo>
                  <a:pt x="13672" y="989"/>
                </a:moveTo>
                <a:cubicBezTo>
                  <a:pt x="13365" y="989"/>
                  <a:pt x="13117" y="1237"/>
                  <a:pt x="13117" y="1545"/>
                </a:cubicBezTo>
                <a:cubicBezTo>
                  <a:pt x="13117" y="1852"/>
                  <a:pt x="13365" y="2100"/>
                  <a:pt x="13672" y="2100"/>
                </a:cubicBezTo>
                <a:cubicBezTo>
                  <a:pt x="13979" y="2100"/>
                  <a:pt x="14228" y="1852"/>
                  <a:pt x="14228" y="1545"/>
                </a:cubicBezTo>
                <a:cubicBezTo>
                  <a:pt x="14228" y="1236"/>
                  <a:pt x="13979" y="989"/>
                  <a:pt x="13672" y="989"/>
                </a:cubicBezTo>
                <a:close/>
                <a:moveTo>
                  <a:pt x="7005" y="1098"/>
                </a:moveTo>
                <a:cubicBezTo>
                  <a:pt x="6758" y="1098"/>
                  <a:pt x="6560" y="1298"/>
                  <a:pt x="6560" y="1542"/>
                </a:cubicBezTo>
                <a:cubicBezTo>
                  <a:pt x="6560" y="1789"/>
                  <a:pt x="6759" y="1988"/>
                  <a:pt x="7005" y="1988"/>
                </a:cubicBezTo>
                <a:cubicBezTo>
                  <a:pt x="7252" y="1988"/>
                  <a:pt x="7449" y="1788"/>
                  <a:pt x="7449" y="1542"/>
                </a:cubicBezTo>
                <a:cubicBezTo>
                  <a:pt x="7449" y="1298"/>
                  <a:pt x="7250" y="1098"/>
                  <a:pt x="7005" y="1098"/>
                </a:cubicBezTo>
                <a:close/>
                <a:moveTo>
                  <a:pt x="336" y="1207"/>
                </a:moveTo>
                <a:cubicBezTo>
                  <a:pt x="152" y="1207"/>
                  <a:pt x="1" y="1358"/>
                  <a:pt x="1" y="1542"/>
                </a:cubicBezTo>
                <a:cubicBezTo>
                  <a:pt x="1" y="1728"/>
                  <a:pt x="152" y="1879"/>
                  <a:pt x="336" y="1879"/>
                </a:cubicBezTo>
                <a:cubicBezTo>
                  <a:pt x="522" y="1879"/>
                  <a:pt x="673" y="1728"/>
                  <a:pt x="673" y="1542"/>
                </a:cubicBezTo>
                <a:cubicBezTo>
                  <a:pt x="673" y="1358"/>
                  <a:pt x="524" y="1207"/>
                  <a:pt x="336" y="1207"/>
                </a:cubicBezTo>
                <a:close/>
              </a:path>
            </a:pathLst>
          </a:custGeom>
          <a:gradFill>
            <a:gsLst>
              <a:gs pos="0">
                <a:schemeClr val="accent2"/>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1" name="Google Shape;351;p37"/>
          <p:cNvSpPr/>
          <p:nvPr/>
        </p:nvSpPr>
        <p:spPr>
          <a:xfrm rot="10800000">
            <a:off x="4849015" y="3453462"/>
            <a:ext cx="768759" cy="31526"/>
          </a:xfrm>
          <a:custGeom>
            <a:rect b="b" l="l" r="r" t="t"/>
            <a:pathLst>
              <a:path extrusionOk="0" h="3084" w="75221">
                <a:moveTo>
                  <a:pt x="75221" y="1542"/>
                </a:moveTo>
                <a:cubicBezTo>
                  <a:pt x="75221" y="2394"/>
                  <a:pt x="74531" y="3084"/>
                  <a:pt x="73679" y="3084"/>
                </a:cubicBezTo>
                <a:cubicBezTo>
                  <a:pt x="72826" y="3084"/>
                  <a:pt x="72136" y="2394"/>
                  <a:pt x="72136" y="1542"/>
                </a:cubicBezTo>
                <a:cubicBezTo>
                  <a:pt x="72136" y="691"/>
                  <a:pt x="72826" y="1"/>
                  <a:pt x="73679" y="1"/>
                </a:cubicBezTo>
                <a:cubicBezTo>
                  <a:pt x="74531" y="1"/>
                  <a:pt x="75221" y="691"/>
                  <a:pt x="75221" y="1542"/>
                </a:cubicBezTo>
                <a:close/>
                <a:moveTo>
                  <a:pt x="67012" y="111"/>
                </a:moveTo>
                <a:cubicBezTo>
                  <a:pt x="66220" y="111"/>
                  <a:pt x="65580" y="753"/>
                  <a:pt x="65580" y="1545"/>
                </a:cubicBezTo>
                <a:cubicBezTo>
                  <a:pt x="65580" y="2334"/>
                  <a:pt x="66220" y="2978"/>
                  <a:pt x="67012" y="2978"/>
                </a:cubicBezTo>
                <a:cubicBezTo>
                  <a:pt x="67802" y="2978"/>
                  <a:pt x="68445" y="2337"/>
                  <a:pt x="68445" y="1545"/>
                </a:cubicBezTo>
                <a:cubicBezTo>
                  <a:pt x="68445" y="753"/>
                  <a:pt x="67804" y="111"/>
                  <a:pt x="67012" y="111"/>
                </a:cubicBezTo>
                <a:close/>
                <a:moveTo>
                  <a:pt x="60345" y="220"/>
                </a:moveTo>
                <a:cubicBezTo>
                  <a:pt x="59616" y="220"/>
                  <a:pt x="59023" y="813"/>
                  <a:pt x="59023" y="1542"/>
                </a:cubicBezTo>
                <a:cubicBezTo>
                  <a:pt x="59023" y="2273"/>
                  <a:pt x="59616" y="2864"/>
                  <a:pt x="60345" y="2864"/>
                </a:cubicBezTo>
                <a:cubicBezTo>
                  <a:pt x="61076" y="2864"/>
                  <a:pt x="61667" y="2273"/>
                  <a:pt x="61667" y="1542"/>
                </a:cubicBezTo>
                <a:cubicBezTo>
                  <a:pt x="61667" y="813"/>
                  <a:pt x="61076" y="220"/>
                  <a:pt x="60345" y="220"/>
                </a:cubicBezTo>
                <a:close/>
                <a:moveTo>
                  <a:pt x="53676" y="329"/>
                </a:moveTo>
                <a:cubicBezTo>
                  <a:pt x="53007" y="329"/>
                  <a:pt x="52463" y="872"/>
                  <a:pt x="52463" y="1542"/>
                </a:cubicBezTo>
                <a:cubicBezTo>
                  <a:pt x="52463" y="2212"/>
                  <a:pt x="53007" y="2755"/>
                  <a:pt x="53676" y="2755"/>
                </a:cubicBezTo>
                <a:cubicBezTo>
                  <a:pt x="54346" y="2755"/>
                  <a:pt x="54889" y="2213"/>
                  <a:pt x="54889" y="1542"/>
                </a:cubicBezTo>
                <a:cubicBezTo>
                  <a:pt x="54889" y="872"/>
                  <a:pt x="54346" y="329"/>
                  <a:pt x="53676" y="329"/>
                </a:cubicBezTo>
                <a:close/>
                <a:moveTo>
                  <a:pt x="47009" y="441"/>
                </a:moveTo>
                <a:cubicBezTo>
                  <a:pt x="46402" y="441"/>
                  <a:pt x="45905" y="935"/>
                  <a:pt x="45905" y="1542"/>
                </a:cubicBezTo>
                <a:cubicBezTo>
                  <a:pt x="45905" y="2151"/>
                  <a:pt x="46399" y="2645"/>
                  <a:pt x="47009" y="2645"/>
                </a:cubicBezTo>
                <a:cubicBezTo>
                  <a:pt x="47618" y="2645"/>
                  <a:pt x="48112" y="2151"/>
                  <a:pt x="48112" y="1542"/>
                </a:cubicBezTo>
                <a:cubicBezTo>
                  <a:pt x="48113" y="935"/>
                  <a:pt x="47619" y="441"/>
                  <a:pt x="47009" y="441"/>
                </a:cubicBezTo>
                <a:close/>
                <a:moveTo>
                  <a:pt x="40344" y="550"/>
                </a:moveTo>
                <a:cubicBezTo>
                  <a:pt x="39794" y="550"/>
                  <a:pt x="39350" y="995"/>
                  <a:pt x="39350" y="1542"/>
                </a:cubicBezTo>
                <a:cubicBezTo>
                  <a:pt x="39350" y="2091"/>
                  <a:pt x="39794" y="2536"/>
                  <a:pt x="40344" y="2536"/>
                </a:cubicBezTo>
                <a:cubicBezTo>
                  <a:pt x="40891" y="2536"/>
                  <a:pt x="41336" y="2091"/>
                  <a:pt x="41336" y="1542"/>
                </a:cubicBezTo>
                <a:cubicBezTo>
                  <a:pt x="41336" y="995"/>
                  <a:pt x="40891" y="550"/>
                  <a:pt x="40344" y="550"/>
                </a:cubicBezTo>
                <a:close/>
                <a:moveTo>
                  <a:pt x="33675" y="659"/>
                </a:moveTo>
                <a:cubicBezTo>
                  <a:pt x="33185" y="659"/>
                  <a:pt x="32790" y="1054"/>
                  <a:pt x="32790" y="1542"/>
                </a:cubicBezTo>
                <a:cubicBezTo>
                  <a:pt x="32790" y="2030"/>
                  <a:pt x="33185" y="2427"/>
                  <a:pt x="33675" y="2427"/>
                </a:cubicBezTo>
                <a:cubicBezTo>
                  <a:pt x="34163" y="2427"/>
                  <a:pt x="34558" y="2030"/>
                  <a:pt x="34558" y="1542"/>
                </a:cubicBezTo>
                <a:cubicBezTo>
                  <a:pt x="34558" y="1054"/>
                  <a:pt x="34163" y="659"/>
                  <a:pt x="33675" y="659"/>
                </a:cubicBezTo>
                <a:close/>
                <a:moveTo>
                  <a:pt x="27008" y="769"/>
                </a:moveTo>
                <a:cubicBezTo>
                  <a:pt x="26579" y="769"/>
                  <a:pt x="26233" y="1117"/>
                  <a:pt x="26233" y="1542"/>
                </a:cubicBezTo>
                <a:cubicBezTo>
                  <a:pt x="26233" y="1971"/>
                  <a:pt x="26581" y="2317"/>
                  <a:pt x="27008" y="2317"/>
                </a:cubicBezTo>
                <a:cubicBezTo>
                  <a:pt x="27436" y="2317"/>
                  <a:pt x="27781" y="1969"/>
                  <a:pt x="27781" y="1542"/>
                </a:cubicBezTo>
                <a:cubicBezTo>
                  <a:pt x="27781" y="1117"/>
                  <a:pt x="27435" y="769"/>
                  <a:pt x="27008" y="769"/>
                </a:cubicBezTo>
                <a:close/>
                <a:moveTo>
                  <a:pt x="20341" y="878"/>
                </a:moveTo>
                <a:cubicBezTo>
                  <a:pt x="19975" y="878"/>
                  <a:pt x="19677" y="1176"/>
                  <a:pt x="19677" y="1542"/>
                </a:cubicBezTo>
                <a:cubicBezTo>
                  <a:pt x="19677" y="1910"/>
                  <a:pt x="19975" y="2208"/>
                  <a:pt x="20341" y="2208"/>
                </a:cubicBezTo>
                <a:cubicBezTo>
                  <a:pt x="20708" y="2208"/>
                  <a:pt x="21006" y="1910"/>
                  <a:pt x="21006" y="1542"/>
                </a:cubicBezTo>
                <a:cubicBezTo>
                  <a:pt x="21006" y="1176"/>
                  <a:pt x="20708" y="878"/>
                  <a:pt x="20341" y="878"/>
                </a:cubicBezTo>
                <a:close/>
                <a:moveTo>
                  <a:pt x="13672" y="989"/>
                </a:moveTo>
                <a:cubicBezTo>
                  <a:pt x="13365" y="989"/>
                  <a:pt x="13117" y="1237"/>
                  <a:pt x="13117" y="1545"/>
                </a:cubicBezTo>
                <a:cubicBezTo>
                  <a:pt x="13117" y="1852"/>
                  <a:pt x="13365" y="2100"/>
                  <a:pt x="13672" y="2100"/>
                </a:cubicBezTo>
                <a:cubicBezTo>
                  <a:pt x="13979" y="2100"/>
                  <a:pt x="14228" y="1852"/>
                  <a:pt x="14228" y="1545"/>
                </a:cubicBezTo>
                <a:cubicBezTo>
                  <a:pt x="14228" y="1236"/>
                  <a:pt x="13979" y="989"/>
                  <a:pt x="13672" y="989"/>
                </a:cubicBezTo>
                <a:close/>
                <a:moveTo>
                  <a:pt x="7005" y="1098"/>
                </a:moveTo>
                <a:cubicBezTo>
                  <a:pt x="6758" y="1098"/>
                  <a:pt x="6560" y="1298"/>
                  <a:pt x="6560" y="1542"/>
                </a:cubicBezTo>
                <a:cubicBezTo>
                  <a:pt x="6560" y="1789"/>
                  <a:pt x="6759" y="1988"/>
                  <a:pt x="7005" y="1988"/>
                </a:cubicBezTo>
                <a:cubicBezTo>
                  <a:pt x="7252" y="1988"/>
                  <a:pt x="7449" y="1788"/>
                  <a:pt x="7449" y="1542"/>
                </a:cubicBezTo>
                <a:cubicBezTo>
                  <a:pt x="7449" y="1298"/>
                  <a:pt x="7250" y="1098"/>
                  <a:pt x="7005" y="1098"/>
                </a:cubicBezTo>
                <a:close/>
                <a:moveTo>
                  <a:pt x="336" y="1207"/>
                </a:moveTo>
                <a:cubicBezTo>
                  <a:pt x="152" y="1207"/>
                  <a:pt x="1" y="1358"/>
                  <a:pt x="1" y="1542"/>
                </a:cubicBezTo>
                <a:cubicBezTo>
                  <a:pt x="1" y="1728"/>
                  <a:pt x="152" y="1879"/>
                  <a:pt x="336" y="1879"/>
                </a:cubicBezTo>
                <a:cubicBezTo>
                  <a:pt x="522" y="1879"/>
                  <a:pt x="673" y="1728"/>
                  <a:pt x="673" y="1542"/>
                </a:cubicBezTo>
                <a:cubicBezTo>
                  <a:pt x="673" y="1358"/>
                  <a:pt x="524" y="1207"/>
                  <a:pt x="336" y="1207"/>
                </a:cubicBezTo>
                <a:close/>
              </a:path>
            </a:pathLst>
          </a:custGeom>
          <a:gradFill>
            <a:gsLst>
              <a:gs pos="0">
                <a:schemeClr val="accent2"/>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2" name="Google Shape;352;p37"/>
          <p:cNvSpPr/>
          <p:nvPr/>
        </p:nvSpPr>
        <p:spPr>
          <a:xfrm rot="10800000">
            <a:off x="588465" y="1187924"/>
            <a:ext cx="768759" cy="31526"/>
          </a:xfrm>
          <a:custGeom>
            <a:rect b="b" l="l" r="r" t="t"/>
            <a:pathLst>
              <a:path extrusionOk="0" h="3084" w="75221">
                <a:moveTo>
                  <a:pt x="75221" y="1542"/>
                </a:moveTo>
                <a:cubicBezTo>
                  <a:pt x="75221" y="2394"/>
                  <a:pt x="74531" y="3084"/>
                  <a:pt x="73679" y="3084"/>
                </a:cubicBezTo>
                <a:cubicBezTo>
                  <a:pt x="72826" y="3084"/>
                  <a:pt x="72136" y="2394"/>
                  <a:pt x="72136" y="1542"/>
                </a:cubicBezTo>
                <a:cubicBezTo>
                  <a:pt x="72136" y="691"/>
                  <a:pt x="72826" y="1"/>
                  <a:pt x="73679" y="1"/>
                </a:cubicBezTo>
                <a:cubicBezTo>
                  <a:pt x="74531" y="1"/>
                  <a:pt x="75221" y="691"/>
                  <a:pt x="75221" y="1542"/>
                </a:cubicBezTo>
                <a:close/>
                <a:moveTo>
                  <a:pt x="67012" y="111"/>
                </a:moveTo>
                <a:cubicBezTo>
                  <a:pt x="66220" y="111"/>
                  <a:pt x="65580" y="753"/>
                  <a:pt x="65580" y="1545"/>
                </a:cubicBezTo>
                <a:cubicBezTo>
                  <a:pt x="65580" y="2334"/>
                  <a:pt x="66220" y="2978"/>
                  <a:pt x="67012" y="2978"/>
                </a:cubicBezTo>
                <a:cubicBezTo>
                  <a:pt x="67802" y="2978"/>
                  <a:pt x="68445" y="2337"/>
                  <a:pt x="68445" y="1545"/>
                </a:cubicBezTo>
                <a:cubicBezTo>
                  <a:pt x="68445" y="753"/>
                  <a:pt x="67804" y="111"/>
                  <a:pt x="67012" y="111"/>
                </a:cubicBezTo>
                <a:close/>
                <a:moveTo>
                  <a:pt x="60345" y="220"/>
                </a:moveTo>
                <a:cubicBezTo>
                  <a:pt x="59616" y="220"/>
                  <a:pt x="59023" y="813"/>
                  <a:pt x="59023" y="1542"/>
                </a:cubicBezTo>
                <a:cubicBezTo>
                  <a:pt x="59023" y="2273"/>
                  <a:pt x="59616" y="2864"/>
                  <a:pt x="60345" y="2864"/>
                </a:cubicBezTo>
                <a:cubicBezTo>
                  <a:pt x="61076" y="2864"/>
                  <a:pt x="61667" y="2273"/>
                  <a:pt x="61667" y="1542"/>
                </a:cubicBezTo>
                <a:cubicBezTo>
                  <a:pt x="61667" y="813"/>
                  <a:pt x="61076" y="220"/>
                  <a:pt x="60345" y="220"/>
                </a:cubicBezTo>
                <a:close/>
                <a:moveTo>
                  <a:pt x="53676" y="329"/>
                </a:moveTo>
                <a:cubicBezTo>
                  <a:pt x="53007" y="329"/>
                  <a:pt x="52463" y="872"/>
                  <a:pt x="52463" y="1542"/>
                </a:cubicBezTo>
                <a:cubicBezTo>
                  <a:pt x="52463" y="2212"/>
                  <a:pt x="53007" y="2755"/>
                  <a:pt x="53676" y="2755"/>
                </a:cubicBezTo>
                <a:cubicBezTo>
                  <a:pt x="54346" y="2755"/>
                  <a:pt x="54889" y="2213"/>
                  <a:pt x="54889" y="1542"/>
                </a:cubicBezTo>
                <a:cubicBezTo>
                  <a:pt x="54889" y="872"/>
                  <a:pt x="54346" y="329"/>
                  <a:pt x="53676" y="329"/>
                </a:cubicBezTo>
                <a:close/>
                <a:moveTo>
                  <a:pt x="47009" y="441"/>
                </a:moveTo>
                <a:cubicBezTo>
                  <a:pt x="46402" y="441"/>
                  <a:pt x="45905" y="935"/>
                  <a:pt x="45905" y="1542"/>
                </a:cubicBezTo>
                <a:cubicBezTo>
                  <a:pt x="45905" y="2151"/>
                  <a:pt x="46399" y="2645"/>
                  <a:pt x="47009" y="2645"/>
                </a:cubicBezTo>
                <a:cubicBezTo>
                  <a:pt x="47618" y="2645"/>
                  <a:pt x="48112" y="2151"/>
                  <a:pt x="48112" y="1542"/>
                </a:cubicBezTo>
                <a:cubicBezTo>
                  <a:pt x="48113" y="935"/>
                  <a:pt x="47619" y="441"/>
                  <a:pt x="47009" y="441"/>
                </a:cubicBezTo>
                <a:close/>
                <a:moveTo>
                  <a:pt x="40344" y="550"/>
                </a:moveTo>
                <a:cubicBezTo>
                  <a:pt x="39794" y="550"/>
                  <a:pt x="39350" y="995"/>
                  <a:pt x="39350" y="1542"/>
                </a:cubicBezTo>
                <a:cubicBezTo>
                  <a:pt x="39350" y="2091"/>
                  <a:pt x="39794" y="2536"/>
                  <a:pt x="40344" y="2536"/>
                </a:cubicBezTo>
                <a:cubicBezTo>
                  <a:pt x="40891" y="2536"/>
                  <a:pt x="41336" y="2091"/>
                  <a:pt x="41336" y="1542"/>
                </a:cubicBezTo>
                <a:cubicBezTo>
                  <a:pt x="41336" y="995"/>
                  <a:pt x="40891" y="550"/>
                  <a:pt x="40344" y="550"/>
                </a:cubicBezTo>
                <a:close/>
                <a:moveTo>
                  <a:pt x="33675" y="659"/>
                </a:moveTo>
                <a:cubicBezTo>
                  <a:pt x="33185" y="659"/>
                  <a:pt x="32790" y="1054"/>
                  <a:pt x="32790" y="1542"/>
                </a:cubicBezTo>
                <a:cubicBezTo>
                  <a:pt x="32790" y="2030"/>
                  <a:pt x="33185" y="2427"/>
                  <a:pt x="33675" y="2427"/>
                </a:cubicBezTo>
                <a:cubicBezTo>
                  <a:pt x="34163" y="2427"/>
                  <a:pt x="34558" y="2030"/>
                  <a:pt x="34558" y="1542"/>
                </a:cubicBezTo>
                <a:cubicBezTo>
                  <a:pt x="34558" y="1054"/>
                  <a:pt x="34163" y="659"/>
                  <a:pt x="33675" y="659"/>
                </a:cubicBezTo>
                <a:close/>
                <a:moveTo>
                  <a:pt x="27008" y="769"/>
                </a:moveTo>
                <a:cubicBezTo>
                  <a:pt x="26579" y="769"/>
                  <a:pt x="26233" y="1117"/>
                  <a:pt x="26233" y="1542"/>
                </a:cubicBezTo>
                <a:cubicBezTo>
                  <a:pt x="26233" y="1971"/>
                  <a:pt x="26581" y="2317"/>
                  <a:pt x="27008" y="2317"/>
                </a:cubicBezTo>
                <a:cubicBezTo>
                  <a:pt x="27436" y="2317"/>
                  <a:pt x="27781" y="1969"/>
                  <a:pt x="27781" y="1542"/>
                </a:cubicBezTo>
                <a:cubicBezTo>
                  <a:pt x="27781" y="1117"/>
                  <a:pt x="27435" y="769"/>
                  <a:pt x="27008" y="769"/>
                </a:cubicBezTo>
                <a:close/>
                <a:moveTo>
                  <a:pt x="20341" y="878"/>
                </a:moveTo>
                <a:cubicBezTo>
                  <a:pt x="19975" y="878"/>
                  <a:pt x="19677" y="1176"/>
                  <a:pt x="19677" y="1542"/>
                </a:cubicBezTo>
                <a:cubicBezTo>
                  <a:pt x="19677" y="1910"/>
                  <a:pt x="19975" y="2208"/>
                  <a:pt x="20341" y="2208"/>
                </a:cubicBezTo>
                <a:cubicBezTo>
                  <a:pt x="20708" y="2208"/>
                  <a:pt x="21006" y="1910"/>
                  <a:pt x="21006" y="1542"/>
                </a:cubicBezTo>
                <a:cubicBezTo>
                  <a:pt x="21006" y="1176"/>
                  <a:pt x="20708" y="878"/>
                  <a:pt x="20341" y="878"/>
                </a:cubicBezTo>
                <a:close/>
                <a:moveTo>
                  <a:pt x="13672" y="989"/>
                </a:moveTo>
                <a:cubicBezTo>
                  <a:pt x="13365" y="989"/>
                  <a:pt x="13117" y="1237"/>
                  <a:pt x="13117" y="1545"/>
                </a:cubicBezTo>
                <a:cubicBezTo>
                  <a:pt x="13117" y="1852"/>
                  <a:pt x="13365" y="2100"/>
                  <a:pt x="13672" y="2100"/>
                </a:cubicBezTo>
                <a:cubicBezTo>
                  <a:pt x="13979" y="2100"/>
                  <a:pt x="14228" y="1852"/>
                  <a:pt x="14228" y="1545"/>
                </a:cubicBezTo>
                <a:cubicBezTo>
                  <a:pt x="14228" y="1236"/>
                  <a:pt x="13979" y="989"/>
                  <a:pt x="13672" y="989"/>
                </a:cubicBezTo>
                <a:close/>
                <a:moveTo>
                  <a:pt x="7005" y="1098"/>
                </a:moveTo>
                <a:cubicBezTo>
                  <a:pt x="6758" y="1098"/>
                  <a:pt x="6560" y="1298"/>
                  <a:pt x="6560" y="1542"/>
                </a:cubicBezTo>
                <a:cubicBezTo>
                  <a:pt x="6560" y="1789"/>
                  <a:pt x="6759" y="1988"/>
                  <a:pt x="7005" y="1988"/>
                </a:cubicBezTo>
                <a:cubicBezTo>
                  <a:pt x="7252" y="1988"/>
                  <a:pt x="7449" y="1788"/>
                  <a:pt x="7449" y="1542"/>
                </a:cubicBezTo>
                <a:cubicBezTo>
                  <a:pt x="7449" y="1298"/>
                  <a:pt x="7250" y="1098"/>
                  <a:pt x="7005" y="1098"/>
                </a:cubicBezTo>
                <a:close/>
                <a:moveTo>
                  <a:pt x="336" y="1207"/>
                </a:moveTo>
                <a:cubicBezTo>
                  <a:pt x="152" y="1207"/>
                  <a:pt x="1" y="1358"/>
                  <a:pt x="1" y="1542"/>
                </a:cubicBezTo>
                <a:cubicBezTo>
                  <a:pt x="1" y="1728"/>
                  <a:pt x="152" y="1879"/>
                  <a:pt x="336" y="1879"/>
                </a:cubicBezTo>
                <a:cubicBezTo>
                  <a:pt x="522" y="1879"/>
                  <a:pt x="673" y="1728"/>
                  <a:pt x="673" y="1542"/>
                </a:cubicBezTo>
                <a:cubicBezTo>
                  <a:pt x="673" y="1358"/>
                  <a:pt x="524" y="1207"/>
                  <a:pt x="336" y="1207"/>
                </a:cubicBezTo>
                <a:close/>
              </a:path>
            </a:pathLst>
          </a:custGeom>
          <a:gradFill>
            <a:gsLst>
              <a:gs pos="0">
                <a:schemeClr val="accent2"/>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3" name="Google Shape;353;p37"/>
          <p:cNvSpPr/>
          <p:nvPr/>
        </p:nvSpPr>
        <p:spPr>
          <a:xfrm rot="10800000">
            <a:off x="8021609" y="4419574"/>
            <a:ext cx="805617" cy="33053"/>
          </a:xfrm>
          <a:custGeom>
            <a:rect b="b" l="l" r="r" t="t"/>
            <a:pathLst>
              <a:path extrusionOk="0" h="3084" w="75221">
                <a:moveTo>
                  <a:pt x="75221" y="1542"/>
                </a:moveTo>
                <a:cubicBezTo>
                  <a:pt x="75221" y="2394"/>
                  <a:pt x="74531" y="3084"/>
                  <a:pt x="73679" y="3084"/>
                </a:cubicBezTo>
                <a:cubicBezTo>
                  <a:pt x="72826" y="3084"/>
                  <a:pt x="72136" y="2394"/>
                  <a:pt x="72136" y="1542"/>
                </a:cubicBezTo>
                <a:cubicBezTo>
                  <a:pt x="72136" y="691"/>
                  <a:pt x="72826" y="1"/>
                  <a:pt x="73679" y="1"/>
                </a:cubicBezTo>
                <a:cubicBezTo>
                  <a:pt x="74531" y="1"/>
                  <a:pt x="75221" y="691"/>
                  <a:pt x="75221" y="1542"/>
                </a:cubicBezTo>
                <a:close/>
                <a:moveTo>
                  <a:pt x="67012" y="111"/>
                </a:moveTo>
                <a:cubicBezTo>
                  <a:pt x="66220" y="111"/>
                  <a:pt x="65580" y="753"/>
                  <a:pt x="65580" y="1545"/>
                </a:cubicBezTo>
                <a:cubicBezTo>
                  <a:pt x="65580" y="2334"/>
                  <a:pt x="66220" y="2978"/>
                  <a:pt x="67012" y="2978"/>
                </a:cubicBezTo>
                <a:cubicBezTo>
                  <a:pt x="67802" y="2978"/>
                  <a:pt x="68445" y="2337"/>
                  <a:pt x="68445" y="1545"/>
                </a:cubicBezTo>
                <a:cubicBezTo>
                  <a:pt x="68445" y="753"/>
                  <a:pt x="67804" y="111"/>
                  <a:pt x="67012" y="111"/>
                </a:cubicBezTo>
                <a:close/>
                <a:moveTo>
                  <a:pt x="60345" y="220"/>
                </a:moveTo>
                <a:cubicBezTo>
                  <a:pt x="59616" y="220"/>
                  <a:pt x="59023" y="813"/>
                  <a:pt x="59023" y="1542"/>
                </a:cubicBezTo>
                <a:cubicBezTo>
                  <a:pt x="59023" y="2273"/>
                  <a:pt x="59616" y="2864"/>
                  <a:pt x="60345" y="2864"/>
                </a:cubicBezTo>
                <a:cubicBezTo>
                  <a:pt x="61076" y="2864"/>
                  <a:pt x="61667" y="2273"/>
                  <a:pt x="61667" y="1542"/>
                </a:cubicBezTo>
                <a:cubicBezTo>
                  <a:pt x="61667" y="813"/>
                  <a:pt x="61076" y="220"/>
                  <a:pt x="60345" y="220"/>
                </a:cubicBezTo>
                <a:close/>
                <a:moveTo>
                  <a:pt x="53676" y="329"/>
                </a:moveTo>
                <a:cubicBezTo>
                  <a:pt x="53007" y="329"/>
                  <a:pt x="52463" y="872"/>
                  <a:pt x="52463" y="1542"/>
                </a:cubicBezTo>
                <a:cubicBezTo>
                  <a:pt x="52463" y="2212"/>
                  <a:pt x="53007" y="2755"/>
                  <a:pt x="53676" y="2755"/>
                </a:cubicBezTo>
                <a:cubicBezTo>
                  <a:pt x="54346" y="2755"/>
                  <a:pt x="54889" y="2213"/>
                  <a:pt x="54889" y="1542"/>
                </a:cubicBezTo>
                <a:cubicBezTo>
                  <a:pt x="54889" y="872"/>
                  <a:pt x="54346" y="329"/>
                  <a:pt x="53676" y="329"/>
                </a:cubicBezTo>
                <a:close/>
                <a:moveTo>
                  <a:pt x="47009" y="441"/>
                </a:moveTo>
                <a:cubicBezTo>
                  <a:pt x="46402" y="441"/>
                  <a:pt x="45905" y="935"/>
                  <a:pt x="45905" y="1542"/>
                </a:cubicBezTo>
                <a:cubicBezTo>
                  <a:pt x="45905" y="2151"/>
                  <a:pt x="46399" y="2645"/>
                  <a:pt x="47009" y="2645"/>
                </a:cubicBezTo>
                <a:cubicBezTo>
                  <a:pt x="47618" y="2645"/>
                  <a:pt x="48112" y="2151"/>
                  <a:pt x="48112" y="1542"/>
                </a:cubicBezTo>
                <a:cubicBezTo>
                  <a:pt x="48113" y="935"/>
                  <a:pt x="47619" y="441"/>
                  <a:pt x="47009" y="441"/>
                </a:cubicBezTo>
                <a:close/>
                <a:moveTo>
                  <a:pt x="40344" y="550"/>
                </a:moveTo>
                <a:cubicBezTo>
                  <a:pt x="39794" y="550"/>
                  <a:pt x="39350" y="995"/>
                  <a:pt x="39350" y="1542"/>
                </a:cubicBezTo>
                <a:cubicBezTo>
                  <a:pt x="39350" y="2091"/>
                  <a:pt x="39794" y="2536"/>
                  <a:pt x="40344" y="2536"/>
                </a:cubicBezTo>
                <a:cubicBezTo>
                  <a:pt x="40891" y="2536"/>
                  <a:pt x="41336" y="2091"/>
                  <a:pt x="41336" y="1542"/>
                </a:cubicBezTo>
                <a:cubicBezTo>
                  <a:pt x="41336" y="995"/>
                  <a:pt x="40891" y="550"/>
                  <a:pt x="40344" y="550"/>
                </a:cubicBezTo>
                <a:close/>
                <a:moveTo>
                  <a:pt x="33675" y="659"/>
                </a:moveTo>
                <a:cubicBezTo>
                  <a:pt x="33185" y="659"/>
                  <a:pt x="32790" y="1054"/>
                  <a:pt x="32790" y="1542"/>
                </a:cubicBezTo>
                <a:cubicBezTo>
                  <a:pt x="32790" y="2030"/>
                  <a:pt x="33185" y="2427"/>
                  <a:pt x="33675" y="2427"/>
                </a:cubicBezTo>
                <a:cubicBezTo>
                  <a:pt x="34163" y="2427"/>
                  <a:pt x="34558" y="2030"/>
                  <a:pt x="34558" y="1542"/>
                </a:cubicBezTo>
                <a:cubicBezTo>
                  <a:pt x="34558" y="1054"/>
                  <a:pt x="34163" y="659"/>
                  <a:pt x="33675" y="659"/>
                </a:cubicBezTo>
                <a:close/>
                <a:moveTo>
                  <a:pt x="27008" y="769"/>
                </a:moveTo>
                <a:cubicBezTo>
                  <a:pt x="26579" y="769"/>
                  <a:pt x="26233" y="1117"/>
                  <a:pt x="26233" y="1542"/>
                </a:cubicBezTo>
                <a:cubicBezTo>
                  <a:pt x="26233" y="1971"/>
                  <a:pt x="26581" y="2317"/>
                  <a:pt x="27008" y="2317"/>
                </a:cubicBezTo>
                <a:cubicBezTo>
                  <a:pt x="27436" y="2317"/>
                  <a:pt x="27781" y="1969"/>
                  <a:pt x="27781" y="1542"/>
                </a:cubicBezTo>
                <a:cubicBezTo>
                  <a:pt x="27781" y="1117"/>
                  <a:pt x="27435" y="769"/>
                  <a:pt x="27008" y="769"/>
                </a:cubicBezTo>
                <a:close/>
                <a:moveTo>
                  <a:pt x="20341" y="878"/>
                </a:moveTo>
                <a:cubicBezTo>
                  <a:pt x="19975" y="878"/>
                  <a:pt x="19677" y="1176"/>
                  <a:pt x="19677" y="1542"/>
                </a:cubicBezTo>
                <a:cubicBezTo>
                  <a:pt x="19677" y="1910"/>
                  <a:pt x="19975" y="2208"/>
                  <a:pt x="20341" y="2208"/>
                </a:cubicBezTo>
                <a:cubicBezTo>
                  <a:pt x="20708" y="2208"/>
                  <a:pt x="21006" y="1910"/>
                  <a:pt x="21006" y="1542"/>
                </a:cubicBezTo>
                <a:cubicBezTo>
                  <a:pt x="21006" y="1176"/>
                  <a:pt x="20708" y="878"/>
                  <a:pt x="20341" y="878"/>
                </a:cubicBezTo>
                <a:close/>
                <a:moveTo>
                  <a:pt x="13672" y="989"/>
                </a:moveTo>
                <a:cubicBezTo>
                  <a:pt x="13365" y="989"/>
                  <a:pt x="13117" y="1237"/>
                  <a:pt x="13117" y="1545"/>
                </a:cubicBezTo>
                <a:cubicBezTo>
                  <a:pt x="13117" y="1852"/>
                  <a:pt x="13365" y="2100"/>
                  <a:pt x="13672" y="2100"/>
                </a:cubicBezTo>
                <a:cubicBezTo>
                  <a:pt x="13979" y="2100"/>
                  <a:pt x="14228" y="1852"/>
                  <a:pt x="14228" y="1545"/>
                </a:cubicBezTo>
                <a:cubicBezTo>
                  <a:pt x="14228" y="1236"/>
                  <a:pt x="13979" y="989"/>
                  <a:pt x="13672" y="989"/>
                </a:cubicBezTo>
                <a:close/>
                <a:moveTo>
                  <a:pt x="7005" y="1098"/>
                </a:moveTo>
                <a:cubicBezTo>
                  <a:pt x="6758" y="1098"/>
                  <a:pt x="6560" y="1298"/>
                  <a:pt x="6560" y="1542"/>
                </a:cubicBezTo>
                <a:cubicBezTo>
                  <a:pt x="6560" y="1789"/>
                  <a:pt x="6759" y="1988"/>
                  <a:pt x="7005" y="1988"/>
                </a:cubicBezTo>
                <a:cubicBezTo>
                  <a:pt x="7252" y="1988"/>
                  <a:pt x="7449" y="1788"/>
                  <a:pt x="7449" y="1542"/>
                </a:cubicBezTo>
                <a:cubicBezTo>
                  <a:pt x="7449" y="1298"/>
                  <a:pt x="7250" y="1098"/>
                  <a:pt x="7005" y="1098"/>
                </a:cubicBezTo>
                <a:close/>
                <a:moveTo>
                  <a:pt x="336" y="1207"/>
                </a:moveTo>
                <a:cubicBezTo>
                  <a:pt x="152" y="1207"/>
                  <a:pt x="1" y="1358"/>
                  <a:pt x="1" y="1542"/>
                </a:cubicBezTo>
                <a:cubicBezTo>
                  <a:pt x="1" y="1728"/>
                  <a:pt x="152" y="1879"/>
                  <a:pt x="336" y="1879"/>
                </a:cubicBezTo>
                <a:cubicBezTo>
                  <a:pt x="522" y="1879"/>
                  <a:pt x="673" y="1728"/>
                  <a:pt x="673" y="1542"/>
                </a:cubicBezTo>
                <a:cubicBezTo>
                  <a:pt x="673" y="1358"/>
                  <a:pt x="524" y="1207"/>
                  <a:pt x="336" y="1207"/>
                </a:cubicBezTo>
                <a:close/>
              </a:path>
            </a:pathLst>
          </a:custGeom>
          <a:gradFill>
            <a:gsLst>
              <a:gs pos="0">
                <a:schemeClr val="accent2"/>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8" name="Shape 518"/>
        <p:cNvGrpSpPr/>
        <p:nvPr/>
      </p:nvGrpSpPr>
      <p:grpSpPr>
        <a:xfrm>
          <a:off x="0" y="0"/>
          <a:ext cx="0" cy="0"/>
          <a:chOff x="0" y="0"/>
          <a:chExt cx="0" cy="0"/>
        </a:xfrm>
      </p:grpSpPr>
      <p:sp>
        <p:nvSpPr>
          <p:cNvPr id="519" name="Google Shape;519;p46"/>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000"/>
              <a:buNone/>
            </a:pPr>
            <a:r>
              <a:rPr lang="en"/>
              <a:t>HYDROLOGICAL MODELS</a:t>
            </a:r>
            <a:endParaRPr/>
          </a:p>
        </p:txBody>
      </p:sp>
      <p:sp>
        <p:nvSpPr>
          <p:cNvPr id="520" name="Google Shape;520;p46"/>
          <p:cNvSpPr txBox="1"/>
          <p:nvPr>
            <p:ph idx="6" type="subTitle"/>
          </p:nvPr>
        </p:nvSpPr>
        <p:spPr>
          <a:xfrm>
            <a:off x="711568" y="1164729"/>
            <a:ext cx="7712431" cy="466200"/>
          </a:xfrm>
          <a:prstGeom prst="rect">
            <a:avLst/>
          </a:prstGeom>
          <a:noFill/>
          <a:ln>
            <a:noFill/>
          </a:ln>
        </p:spPr>
        <p:txBody>
          <a:bodyPr anchorCtr="0" anchor="b" bIns="91425" lIns="91425" spcFirstLastPara="1" rIns="91425" wrap="square" tIns="91425">
            <a:noAutofit/>
          </a:bodyPr>
          <a:lstStyle/>
          <a:p>
            <a:pPr indent="-304800" lvl="0" marL="457200" rtl="0" algn="l">
              <a:lnSpc>
                <a:spcPct val="100000"/>
              </a:lnSpc>
              <a:spcBef>
                <a:spcPts val="0"/>
              </a:spcBef>
              <a:spcAft>
                <a:spcPts val="0"/>
              </a:spcAft>
              <a:buSzPts val="2400"/>
              <a:buNone/>
            </a:pPr>
            <a:r>
              <a:rPr lang="en"/>
              <a:t>HYDROLOGICAL MODELS</a:t>
            </a:r>
            <a:endParaRPr/>
          </a:p>
        </p:txBody>
      </p:sp>
      <p:sp>
        <p:nvSpPr>
          <p:cNvPr id="521" name="Google Shape;521;p46"/>
          <p:cNvSpPr txBox="1"/>
          <p:nvPr>
            <p:ph idx="3" type="subTitle"/>
          </p:nvPr>
        </p:nvSpPr>
        <p:spPr>
          <a:xfrm>
            <a:off x="711567" y="1920690"/>
            <a:ext cx="7712431" cy="2630527"/>
          </a:xfrm>
          <a:prstGeom prst="rect">
            <a:avLst/>
          </a:prstGeom>
          <a:noFill/>
          <a:ln>
            <a:noFill/>
          </a:ln>
        </p:spPr>
        <p:txBody>
          <a:bodyPr anchorCtr="0" anchor="t" bIns="91425" lIns="91425" spcFirstLastPara="1" rIns="91425" wrap="square" tIns="91425">
            <a:noAutofit/>
          </a:bodyPr>
          <a:lstStyle/>
          <a:p>
            <a:pPr indent="-304800" lvl="0" marL="457200" rtl="0" algn="l">
              <a:lnSpc>
                <a:spcPct val="100000"/>
              </a:lnSpc>
              <a:spcBef>
                <a:spcPts val="0"/>
              </a:spcBef>
              <a:spcAft>
                <a:spcPts val="0"/>
              </a:spcAft>
              <a:buSzPts val="1200"/>
              <a:buFont typeface="Arial"/>
              <a:buChar char="•"/>
            </a:pPr>
            <a:r>
              <a:rPr lang="en" sz="1600"/>
              <a:t>Hydrological models can be defined as simplified versions of complex systems that help us in the decision-making process. They are constituted by mathematical equations, logical statements, and initial and boundary conditions expressing the relations between input, variables and parameters.</a:t>
            </a:r>
            <a:endParaRPr sz="1600"/>
          </a:p>
          <a:p>
            <a:pPr indent="0" lvl="0" marL="457200" rtl="0" algn="l">
              <a:lnSpc>
                <a:spcPct val="100000"/>
              </a:lnSpc>
              <a:spcBef>
                <a:spcPts val="0"/>
              </a:spcBef>
              <a:spcAft>
                <a:spcPts val="0"/>
              </a:spcAft>
              <a:buNone/>
            </a:pPr>
            <a:r>
              <a:t/>
            </a:r>
            <a:endParaRPr sz="1600"/>
          </a:p>
          <a:p>
            <a:pPr indent="-304800" lvl="0" marL="457200" rtl="0" algn="l">
              <a:lnSpc>
                <a:spcPct val="100000"/>
              </a:lnSpc>
              <a:spcBef>
                <a:spcPts val="0"/>
              </a:spcBef>
              <a:spcAft>
                <a:spcPts val="0"/>
              </a:spcAft>
              <a:buSzPts val="1200"/>
              <a:buFont typeface="Arial"/>
              <a:buChar char="•"/>
            </a:pPr>
            <a:r>
              <a:rPr lang="en" sz="1600"/>
              <a:t>They can be segmented based on the type of simulation, spatial representation and solution method.</a:t>
            </a:r>
            <a:endParaRPr sz="16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5" name="Shape 525"/>
        <p:cNvGrpSpPr/>
        <p:nvPr/>
      </p:nvGrpSpPr>
      <p:grpSpPr>
        <a:xfrm>
          <a:off x="0" y="0"/>
          <a:ext cx="0" cy="0"/>
          <a:chOff x="0" y="0"/>
          <a:chExt cx="0" cy="0"/>
        </a:xfrm>
      </p:grpSpPr>
      <p:sp>
        <p:nvSpPr>
          <p:cNvPr id="526" name="Google Shape;526;p47"/>
          <p:cNvSpPr txBox="1"/>
          <p:nvPr>
            <p:ph idx="1" type="subTitle"/>
          </p:nvPr>
        </p:nvSpPr>
        <p:spPr>
          <a:xfrm>
            <a:off x="867475" y="2113025"/>
            <a:ext cx="2306400" cy="2118600"/>
          </a:xfrm>
          <a:prstGeom prst="rect">
            <a:avLst/>
          </a:prstGeom>
          <a:noFill/>
          <a:ln>
            <a:noFill/>
          </a:ln>
        </p:spPr>
        <p:txBody>
          <a:bodyPr anchorCtr="0" anchor="t" bIns="91425" lIns="400050" spcFirstLastPara="1" rIns="91425" wrap="square" tIns="91425">
            <a:noAutofit/>
          </a:bodyPr>
          <a:lstStyle/>
          <a:p>
            <a:pPr indent="-304800" lvl="0" marL="0" marR="0" rtl="0" algn="l">
              <a:lnSpc>
                <a:spcPct val="100000"/>
              </a:lnSpc>
              <a:spcBef>
                <a:spcPts val="0"/>
              </a:spcBef>
              <a:spcAft>
                <a:spcPts val="0"/>
              </a:spcAft>
              <a:buSzPts val="1200"/>
              <a:buChar char="●"/>
            </a:pPr>
            <a:r>
              <a:rPr lang="en"/>
              <a:t>Empirical models are a type of hydrological model that is based on input-output relationships rather than physical principles. </a:t>
            </a:r>
            <a:endParaRPr/>
          </a:p>
          <a:p>
            <a:pPr indent="0" lvl="0" marL="457200" marR="0" rtl="0" algn="l">
              <a:lnSpc>
                <a:spcPct val="100000"/>
              </a:lnSpc>
              <a:spcBef>
                <a:spcPts val="0"/>
              </a:spcBef>
              <a:spcAft>
                <a:spcPts val="0"/>
              </a:spcAft>
              <a:buNone/>
            </a:pPr>
            <a:r>
              <a:t/>
            </a:r>
            <a:endParaRPr/>
          </a:p>
          <a:p>
            <a:pPr indent="-304800" lvl="0" marL="0" marR="0" rtl="0" algn="l">
              <a:lnSpc>
                <a:spcPct val="100000"/>
              </a:lnSpc>
              <a:spcBef>
                <a:spcPts val="0"/>
              </a:spcBef>
              <a:spcAft>
                <a:spcPts val="0"/>
              </a:spcAft>
              <a:buSzPts val="1200"/>
              <a:buChar char="●"/>
            </a:pPr>
            <a:r>
              <a:rPr lang="en"/>
              <a:t>They are generally limited due to a lack of understanding of the governing processes and an inability to assess initial conditions.</a:t>
            </a:r>
            <a:endParaRPr/>
          </a:p>
        </p:txBody>
      </p:sp>
      <p:sp>
        <p:nvSpPr>
          <p:cNvPr id="527" name="Google Shape;527;p47"/>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000"/>
              <a:buNone/>
            </a:pPr>
            <a:r>
              <a:rPr lang="en"/>
              <a:t>HYDROLOGICAL MODELS</a:t>
            </a:r>
            <a:endParaRPr/>
          </a:p>
        </p:txBody>
      </p:sp>
      <p:sp>
        <p:nvSpPr>
          <p:cNvPr id="528" name="Google Shape;528;p47"/>
          <p:cNvSpPr txBox="1"/>
          <p:nvPr>
            <p:ph idx="2" type="subTitle"/>
          </p:nvPr>
        </p:nvSpPr>
        <p:spPr>
          <a:xfrm>
            <a:off x="3418800" y="2065050"/>
            <a:ext cx="2306400" cy="2118600"/>
          </a:xfrm>
          <a:prstGeom prst="rect">
            <a:avLst/>
          </a:prstGeom>
          <a:noFill/>
          <a:ln>
            <a:noFill/>
          </a:ln>
        </p:spPr>
        <p:txBody>
          <a:bodyPr anchorCtr="0" anchor="t" bIns="91425" lIns="91425" spcFirstLastPara="1" rIns="91425" wrap="square" tIns="91425">
            <a:noAutofit/>
          </a:bodyPr>
          <a:lstStyle/>
          <a:p>
            <a:pPr indent="-247650" lvl="0" marL="171450" rtl="0" algn="l">
              <a:lnSpc>
                <a:spcPct val="100000"/>
              </a:lnSpc>
              <a:spcBef>
                <a:spcPts val="0"/>
              </a:spcBef>
              <a:spcAft>
                <a:spcPts val="0"/>
              </a:spcAft>
              <a:buSzPts val="1200"/>
              <a:buChar char="●"/>
            </a:pPr>
            <a:r>
              <a:rPr lang="en"/>
              <a:t>These are precipitation-runoff models built based on empirical relationships among different hydrological variables.</a:t>
            </a:r>
            <a:endParaRPr/>
          </a:p>
          <a:p>
            <a:pPr indent="-247650" lvl="0" marL="171450" rtl="0" algn="l">
              <a:lnSpc>
                <a:spcPct val="100000"/>
              </a:lnSpc>
              <a:spcBef>
                <a:spcPts val="0"/>
              </a:spcBef>
              <a:spcAft>
                <a:spcPts val="0"/>
              </a:spcAft>
              <a:buSzPts val="1200"/>
              <a:buChar char="●"/>
            </a:pPr>
            <a:r>
              <a:rPr lang="en"/>
              <a:t>They represent the hydrological processes involved in converting precipitation to runoff over land and streamflow discharge at the basin outlet.</a:t>
            </a:r>
            <a:endParaRPr/>
          </a:p>
        </p:txBody>
      </p:sp>
      <p:sp>
        <p:nvSpPr>
          <p:cNvPr id="529" name="Google Shape;529;p47"/>
          <p:cNvSpPr txBox="1"/>
          <p:nvPr>
            <p:ph idx="3" type="subTitle"/>
          </p:nvPr>
        </p:nvSpPr>
        <p:spPr>
          <a:xfrm>
            <a:off x="5970125" y="2113025"/>
            <a:ext cx="2306400" cy="2118600"/>
          </a:xfrm>
          <a:prstGeom prst="rect">
            <a:avLst/>
          </a:prstGeom>
          <a:noFill/>
          <a:ln>
            <a:noFill/>
          </a:ln>
        </p:spPr>
        <p:txBody>
          <a:bodyPr anchorCtr="0" anchor="t" bIns="91425" lIns="91425" spcFirstLastPara="1" rIns="91425" wrap="square" tIns="91425">
            <a:noAutofit/>
          </a:bodyPr>
          <a:lstStyle/>
          <a:p>
            <a:pPr indent="-304800" lvl="0" marL="228600" rtl="0" algn="l">
              <a:lnSpc>
                <a:spcPct val="100000"/>
              </a:lnSpc>
              <a:spcBef>
                <a:spcPts val="0"/>
              </a:spcBef>
              <a:spcAft>
                <a:spcPts val="0"/>
              </a:spcAft>
              <a:buSzPts val="1200"/>
              <a:buChar char="●"/>
            </a:pPr>
            <a:r>
              <a:rPr lang="en"/>
              <a:t>The models are based on solving differential equations describing physical laws, such as energy and mass conservation.</a:t>
            </a:r>
            <a:br>
              <a:rPr lang="en"/>
            </a:br>
            <a:endParaRPr/>
          </a:p>
          <a:p>
            <a:pPr indent="-304800" lvl="0" marL="228600" rtl="0" algn="l">
              <a:lnSpc>
                <a:spcPct val="100000"/>
              </a:lnSpc>
              <a:spcBef>
                <a:spcPts val="0"/>
              </a:spcBef>
              <a:spcAft>
                <a:spcPts val="0"/>
              </a:spcAft>
              <a:buSzPts val="1200"/>
              <a:buChar char="●"/>
            </a:pPr>
            <a:r>
              <a:rPr lang="en"/>
              <a:t>The terrain/watershed is divided into cells of small spatial resolution, and hydrological processes are calculated at that scale.</a:t>
            </a:r>
            <a:endParaRPr/>
          </a:p>
          <a:p>
            <a:pPr indent="0" lvl="0" marL="457200" rtl="0" algn="l">
              <a:lnSpc>
                <a:spcPct val="100000"/>
              </a:lnSpc>
              <a:spcBef>
                <a:spcPts val="0"/>
              </a:spcBef>
              <a:spcAft>
                <a:spcPts val="0"/>
              </a:spcAft>
              <a:buNone/>
            </a:pPr>
            <a:r>
              <a:t/>
            </a:r>
            <a:endParaRPr/>
          </a:p>
        </p:txBody>
      </p:sp>
      <p:sp>
        <p:nvSpPr>
          <p:cNvPr id="530" name="Google Shape;530;p47"/>
          <p:cNvSpPr txBox="1"/>
          <p:nvPr>
            <p:ph idx="4" type="subTitle"/>
          </p:nvPr>
        </p:nvSpPr>
        <p:spPr>
          <a:xfrm>
            <a:off x="867475" y="1630925"/>
            <a:ext cx="2306400" cy="482100"/>
          </a:xfrm>
          <a:prstGeom prst="rect">
            <a:avLst/>
          </a:prstGeom>
          <a:noFill/>
          <a:ln>
            <a:noFill/>
          </a:ln>
        </p:spPr>
        <p:txBody>
          <a:bodyPr anchorCtr="0" anchor="b" bIns="91425" lIns="91425" spcFirstLastPara="1" rIns="91425" wrap="square" tIns="91425">
            <a:noAutofit/>
          </a:bodyPr>
          <a:lstStyle/>
          <a:p>
            <a:pPr indent="-304800" lvl="0" marL="457200" rtl="0" algn="ctr">
              <a:lnSpc>
                <a:spcPct val="100000"/>
              </a:lnSpc>
              <a:spcBef>
                <a:spcPts val="0"/>
              </a:spcBef>
              <a:spcAft>
                <a:spcPts val="0"/>
              </a:spcAft>
              <a:buSzPts val="2400"/>
              <a:buFont typeface="Bebas Neue"/>
              <a:buNone/>
            </a:pPr>
            <a:r>
              <a:rPr lang="en"/>
              <a:t>Empirical </a:t>
            </a:r>
            <a:r>
              <a:rPr lang="en"/>
              <a:t>Models</a:t>
            </a:r>
            <a:endParaRPr/>
          </a:p>
        </p:txBody>
      </p:sp>
      <p:sp>
        <p:nvSpPr>
          <p:cNvPr id="531" name="Google Shape;531;p47"/>
          <p:cNvSpPr txBox="1"/>
          <p:nvPr>
            <p:ph idx="5" type="subTitle"/>
          </p:nvPr>
        </p:nvSpPr>
        <p:spPr>
          <a:xfrm>
            <a:off x="3316673" y="1630925"/>
            <a:ext cx="2306400" cy="482100"/>
          </a:xfrm>
          <a:prstGeom prst="rect">
            <a:avLst/>
          </a:prstGeom>
          <a:noFill/>
          <a:ln>
            <a:noFill/>
          </a:ln>
        </p:spPr>
        <p:txBody>
          <a:bodyPr anchorCtr="0" anchor="b" bIns="91425" lIns="91425" spcFirstLastPara="1" rIns="91425" wrap="square" tIns="91425">
            <a:noAutofit/>
          </a:bodyPr>
          <a:lstStyle/>
          <a:p>
            <a:pPr indent="-304800" lvl="0" marL="457200" rtl="0" algn="l">
              <a:lnSpc>
                <a:spcPct val="100000"/>
              </a:lnSpc>
              <a:spcBef>
                <a:spcPts val="0"/>
              </a:spcBef>
              <a:spcAft>
                <a:spcPts val="0"/>
              </a:spcAft>
              <a:buSzPts val="2400"/>
              <a:buFont typeface="Bebas Neue"/>
              <a:buNone/>
            </a:pPr>
            <a:r>
              <a:rPr lang="en"/>
              <a:t>Conceptual Models</a:t>
            </a:r>
            <a:endParaRPr/>
          </a:p>
        </p:txBody>
      </p:sp>
      <p:sp>
        <p:nvSpPr>
          <p:cNvPr id="532" name="Google Shape;532;p47"/>
          <p:cNvSpPr txBox="1"/>
          <p:nvPr>
            <p:ph idx="6" type="subTitle"/>
          </p:nvPr>
        </p:nvSpPr>
        <p:spPr>
          <a:xfrm>
            <a:off x="5663225" y="1630925"/>
            <a:ext cx="2920200" cy="482100"/>
          </a:xfrm>
          <a:prstGeom prst="rect">
            <a:avLst/>
          </a:prstGeom>
          <a:noFill/>
          <a:ln>
            <a:noFill/>
          </a:ln>
        </p:spPr>
        <p:txBody>
          <a:bodyPr anchorCtr="0" anchor="b" bIns="91425" lIns="91425" spcFirstLastPara="1" rIns="91425" wrap="square" tIns="91425">
            <a:noAutofit/>
          </a:bodyPr>
          <a:lstStyle/>
          <a:p>
            <a:pPr indent="-304800" lvl="0" marL="457200" rtl="0" algn="l">
              <a:lnSpc>
                <a:spcPct val="100000"/>
              </a:lnSpc>
              <a:spcBef>
                <a:spcPts val="0"/>
              </a:spcBef>
              <a:spcAft>
                <a:spcPts val="0"/>
              </a:spcAft>
              <a:buSzPts val="2400"/>
              <a:buFont typeface="Bebas Neue"/>
              <a:buNone/>
            </a:pPr>
            <a:r>
              <a:rPr lang="en"/>
              <a:t>Physically Based Models</a:t>
            </a:r>
            <a:endParaRPr/>
          </a:p>
        </p:txBody>
      </p:sp>
      <p:sp>
        <p:nvSpPr>
          <p:cNvPr id="533" name="Google Shape;533;p47"/>
          <p:cNvSpPr txBox="1"/>
          <p:nvPr/>
        </p:nvSpPr>
        <p:spPr>
          <a:xfrm>
            <a:off x="715781" y="1164729"/>
            <a:ext cx="7712400" cy="466200"/>
          </a:xfrm>
          <a:prstGeom prst="rect">
            <a:avLst/>
          </a:prstGeom>
          <a:noFill/>
          <a:ln>
            <a:noFill/>
          </a:ln>
        </p:spPr>
        <p:txBody>
          <a:bodyPr anchorCtr="0" anchor="b" bIns="91425" lIns="91425" spcFirstLastPara="1" rIns="91425" wrap="square" tIns="91425">
            <a:noAutofit/>
          </a:bodyPr>
          <a:lstStyle/>
          <a:p>
            <a:pPr indent="-304800" lvl="0" marL="457200" marR="0" rtl="0" algn="ctr">
              <a:lnSpc>
                <a:spcPct val="100000"/>
              </a:lnSpc>
              <a:spcBef>
                <a:spcPts val="0"/>
              </a:spcBef>
              <a:spcAft>
                <a:spcPts val="0"/>
              </a:spcAft>
              <a:buClr>
                <a:schemeClr val="dk1"/>
              </a:buClr>
              <a:buSzPts val="2400"/>
              <a:buFont typeface="Bebas Neue"/>
              <a:buNone/>
            </a:pPr>
            <a:r>
              <a:rPr lang="en" sz="1800">
                <a:solidFill>
                  <a:schemeClr val="dk1"/>
                </a:solidFill>
                <a:latin typeface="Hind Vadodara SemiBold"/>
                <a:ea typeface="Hind Vadodara SemiBold"/>
                <a:cs typeface="Hind Vadodara SemiBold"/>
                <a:sym typeface="Hind Vadodara SemiBold"/>
              </a:rPr>
              <a:t>SIMULATION BASIS CLASSIFICATION</a:t>
            </a:r>
            <a:endParaRPr b="0" i="0" sz="1800" u="none" cap="none" strike="noStrike">
              <a:solidFill>
                <a:schemeClr val="dk1"/>
              </a:solidFill>
              <a:latin typeface="Hind Vadodara SemiBold"/>
              <a:ea typeface="Hind Vadodara SemiBold"/>
              <a:cs typeface="Hind Vadodara SemiBold"/>
              <a:sym typeface="Hind Vadodara SemiBo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7" name="Shape 537"/>
        <p:cNvGrpSpPr/>
        <p:nvPr/>
      </p:nvGrpSpPr>
      <p:grpSpPr>
        <a:xfrm>
          <a:off x="0" y="0"/>
          <a:ext cx="0" cy="0"/>
          <a:chOff x="0" y="0"/>
          <a:chExt cx="0" cy="0"/>
        </a:xfrm>
      </p:grpSpPr>
      <p:sp>
        <p:nvSpPr>
          <p:cNvPr id="538" name="Google Shape;538;p48"/>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000"/>
              <a:buNone/>
            </a:pPr>
            <a:r>
              <a:rPr lang="en"/>
              <a:t>HYDROLOGICAL MODELS</a:t>
            </a:r>
            <a:endParaRPr/>
          </a:p>
        </p:txBody>
      </p:sp>
      <p:sp>
        <p:nvSpPr>
          <p:cNvPr id="539" name="Google Shape;539;p48"/>
          <p:cNvSpPr txBox="1"/>
          <p:nvPr>
            <p:ph idx="1" type="subTitle"/>
          </p:nvPr>
        </p:nvSpPr>
        <p:spPr>
          <a:xfrm>
            <a:off x="1487400" y="2113025"/>
            <a:ext cx="2906100" cy="2118600"/>
          </a:xfrm>
          <a:prstGeom prst="rect">
            <a:avLst/>
          </a:prstGeom>
          <a:noFill/>
          <a:ln>
            <a:noFill/>
          </a:ln>
        </p:spPr>
        <p:txBody>
          <a:bodyPr anchorCtr="0" anchor="t" bIns="91425" lIns="400050" spcFirstLastPara="1" rIns="91425" wrap="square" tIns="91425">
            <a:noAutofit/>
          </a:bodyPr>
          <a:lstStyle/>
          <a:p>
            <a:pPr indent="-304800" lvl="0" marL="0" marR="0" rtl="0" algn="l">
              <a:lnSpc>
                <a:spcPct val="100000"/>
              </a:lnSpc>
              <a:spcBef>
                <a:spcPts val="0"/>
              </a:spcBef>
              <a:spcAft>
                <a:spcPts val="0"/>
              </a:spcAft>
              <a:buSzPts val="1200"/>
              <a:buChar char="●"/>
            </a:pPr>
            <a:r>
              <a:rPr lang="en"/>
              <a:t>These consider the </a:t>
            </a:r>
            <a:r>
              <a:rPr lang="en"/>
              <a:t>spatial variability of the hydrological processes across a catchment. We divide the catchment into smaller sub-catchments and simulate the hydrological processes individually.</a:t>
            </a:r>
            <a:endParaRPr/>
          </a:p>
          <a:p>
            <a:pPr indent="-304800" lvl="0" marL="0" marR="0" rtl="0" algn="l">
              <a:lnSpc>
                <a:spcPct val="100000"/>
              </a:lnSpc>
              <a:spcBef>
                <a:spcPts val="1000"/>
              </a:spcBef>
              <a:spcAft>
                <a:spcPts val="0"/>
              </a:spcAft>
              <a:buSzPts val="1200"/>
              <a:buChar char="●"/>
            </a:pPr>
            <a:r>
              <a:rPr lang="en"/>
              <a:t>They might have multiple outputs based on the processes involved in model formulation</a:t>
            </a:r>
            <a:endParaRPr/>
          </a:p>
        </p:txBody>
      </p:sp>
      <p:sp>
        <p:nvSpPr>
          <p:cNvPr id="540" name="Google Shape;540;p48"/>
          <p:cNvSpPr txBox="1"/>
          <p:nvPr>
            <p:ph idx="2" type="subTitle"/>
          </p:nvPr>
        </p:nvSpPr>
        <p:spPr>
          <a:xfrm>
            <a:off x="4966350" y="2113025"/>
            <a:ext cx="3353400" cy="2118600"/>
          </a:xfrm>
          <a:prstGeom prst="rect">
            <a:avLst/>
          </a:prstGeom>
          <a:noFill/>
          <a:ln>
            <a:noFill/>
          </a:ln>
        </p:spPr>
        <p:txBody>
          <a:bodyPr anchorCtr="0" anchor="t" bIns="91425" lIns="91425" spcFirstLastPara="1" rIns="91425" wrap="square" tIns="91425">
            <a:noAutofit/>
          </a:bodyPr>
          <a:lstStyle/>
          <a:p>
            <a:pPr indent="-304800" lvl="0" marL="457200" rtl="0" algn="l">
              <a:lnSpc>
                <a:spcPct val="100000"/>
              </a:lnSpc>
              <a:spcBef>
                <a:spcPts val="0"/>
              </a:spcBef>
              <a:spcAft>
                <a:spcPts val="0"/>
              </a:spcAft>
              <a:buSzPts val="1200"/>
              <a:buChar char="●"/>
            </a:pPr>
            <a:r>
              <a:rPr lang="en"/>
              <a:t>Treat the catchment as a single unit, with state variables representing averages over the catchment area average storage in the saturated zone. </a:t>
            </a:r>
            <a:endParaRPr/>
          </a:p>
          <a:p>
            <a:pPr indent="0" lvl="0" marL="457200" rtl="0" algn="l">
              <a:lnSpc>
                <a:spcPct val="100000"/>
              </a:lnSpc>
              <a:spcBef>
                <a:spcPts val="0"/>
              </a:spcBef>
              <a:spcAft>
                <a:spcPts val="0"/>
              </a:spcAft>
              <a:buNone/>
            </a:pPr>
            <a:r>
              <a:t/>
            </a:r>
            <a:endParaRPr/>
          </a:p>
          <a:p>
            <a:pPr indent="-304800" lvl="0" marL="457200" rtl="0" algn="l">
              <a:lnSpc>
                <a:spcPct val="100000"/>
              </a:lnSpc>
              <a:spcBef>
                <a:spcPts val="0"/>
              </a:spcBef>
              <a:spcAft>
                <a:spcPts val="0"/>
              </a:spcAft>
              <a:buSzPts val="1200"/>
              <a:buChar char="●"/>
            </a:pPr>
            <a:r>
              <a:rPr lang="en"/>
              <a:t>They are formulated using a relatively small number of components. Parameters are calibrated using trial error/automatic optimization techniques.</a:t>
            </a:r>
            <a:endParaRPr/>
          </a:p>
          <a:p>
            <a:pPr indent="0" lvl="0" marL="457200" rtl="0" algn="l">
              <a:lnSpc>
                <a:spcPct val="100000"/>
              </a:lnSpc>
              <a:spcBef>
                <a:spcPts val="0"/>
              </a:spcBef>
              <a:spcAft>
                <a:spcPts val="0"/>
              </a:spcAft>
              <a:buNone/>
            </a:pPr>
            <a:r>
              <a:t/>
            </a:r>
            <a:endParaRPr/>
          </a:p>
        </p:txBody>
      </p:sp>
      <p:sp>
        <p:nvSpPr>
          <p:cNvPr id="541" name="Google Shape;541;p48"/>
          <p:cNvSpPr txBox="1"/>
          <p:nvPr>
            <p:ph idx="4" type="subTitle"/>
          </p:nvPr>
        </p:nvSpPr>
        <p:spPr>
          <a:xfrm>
            <a:off x="1879475" y="1630925"/>
            <a:ext cx="2306400" cy="482100"/>
          </a:xfrm>
          <a:prstGeom prst="rect">
            <a:avLst/>
          </a:prstGeom>
          <a:noFill/>
          <a:ln>
            <a:noFill/>
          </a:ln>
        </p:spPr>
        <p:txBody>
          <a:bodyPr anchorCtr="0" anchor="b" bIns="91425" lIns="91425" spcFirstLastPara="1" rIns="91425" wrap="square" tIns="91425">
            <a:noAutofit/>
          </a:bodyPr>
          <a:lstStyle/>
          <a:p>
            <a:pPr indent="-304800" lvl="0" marL="457200" rtl="0" algn="ctr">
              <a:lnSpc>
                <a:spcPct val="100000"/>
              </a:lnSpc>
              <a:spcBef>
                <a:spcPts val="0"/>
              </a:spcBef>
              <a:spcAft>
                <a:spcPts val="0"/>
              </a:spcAft>
              <a:buSzPts val="2400"/>
              <a:buFont typeface="Bebas Neue"/>
              <a:buNone/>
            </a:pPr>
            <a:r>
              <a:rPr lang="en"/>
              <a:t>Distributed Models</a:t>
            </a:r>
            <a:endParaRPr/>
          </a:p>
        </p:txBody>
      </p:sp>
      <p:sp>
        <p:nvSpPr>
          <p:cNvPr id="542" name="Google Shape;542;p48"/>
          <p:cNvSpPr txBox="1"/>
          <p:nvPr>
            <p:ph idx="5" type="subTitle"/>
          </p:nvPr>
        </p:nvSpPr>
        <p:spPr>
          <a:xfrm>
            <a:off x="5068473" y="1630925"/>
            <a:ext cx="2306400" cy="482100"/>
          </a:xfrm>
          <a:prstGeom prst="rect">
            <a:avLst/>
          </a:prstGeom>
          <a:noFill/>
          <a:ln>
            <a:noFill/>
          </a:ln>
        </p:spPr>
        <p:txBody>
          <a:bodyPr anchorCtr="0" anchor="b" bIns="91425" lIns="91425" spcFirstLastPara="1" rIns="91425" wrap="square" tIns="91425">
            <a:noAutofit/>
          </a:bodyPr>
          <a:lstStyle/>
          <a:p>
            <a:pPr indent="-304800" lvl="0" marL="457200" rtl="0" algn="l">
              <a:lnSpc>
                <a:spcPct val="100000"/>
              </a:lnSpc>
              <a:spcBef>
                <a:spcPts val="0"/>
              </a:spcBef>
              <a:spcAft>
                <a:spcPts val="0"/>
              </a:spcAft>
              <a:buSzPts val="2400"/>
              <a:buFont typeface="Bebas Neue"/>
              <a:buNone/>
            </a:pPr>
            <a:r>
              <a:rPr lang="en"/>
              <a:t>Lumped Model</a:t>
            </a:r>
            <a:endParaRPr/>
          </a:p>
        </p:txBody>
      </p:sp>
      <p:sp>
        <p:nvSpPr>
          <p:cNvPr id="543" name="Google Shape;543;p48"/>
          <p:cNvSpPr txBox="1"/>
          <p:nvPr/>
        </p:nvSpPr>
        <p:spPr>
          <a:xfrm>
            <a:off x="715806" y="1164729"/>
            <a:ext cx="7712400" cy="466200"/>
          </a:xfrm>
          <a:prstGeom prst="rect">
            <a:avLst/>
          </a:prstGeom>
          <a:noFill/>
          <a:ln>
            <a:noFill/>
          </a:ln>
        </p:spPr>
        <p:txBody>
          <a:bodyPr anchorCtr="0" anchor="b" bIns="91425" lIns="91425" spcFirstLastPara="1" rIns="91425" wrap="square" tIns="91425">
            <a:noAutofit/>
          </a:bodyPr>
          <a:lstStyle/>
          <a:p>
            <a:pPr indent="-304800" lvl="0" marL="457200" marR="0" rtl="0" algn="ctr">
              <a:lnSpc>
                <a:spcPct val="100000"/>
              </a:lnSpc>
              <a:spcBef>
                <a:spcPts val="0"/>
              </a:spcBef>
              <a:spcAft>
                <a:spcPts val="0"/>
              </a:spcAft>
              <a:buClr>
                <a:schemeClr val="dk1"/>
              </a:buClr>
              <a:buSzPts val="2400"/>
              <a:buFont typeface="Bebas Neue"/>
              <a:buNone/>
            </a:pPr>
            <a:r>
              <a:rPr lang="en" sz="1800">
                <a:solidFill>
                  <a:schemeClr val="dk1"/>
                </a:solidFill>
                <a:latin typeface="Hind Vadodara SemiBold"/>
                <a:ea typeface="Hind Vadodara SemiBold"/>
                <a:cs typeface="Hind Vadodara SemiBold"/>
                <a:sym typeface="Hind Vadodara SemiBold"/>
              </a:rPr>
              <a:t>SPATIAL AREA </a:t>
            </a:r>
            <a:r>
              <a:rPr b="0" i="0" lang="en" sz="1800" u="none" cap="none" strike="noStrike">
                <a:solidFill>
                  <a:schemeClr val="dk1"/>
                </a:solidFill>
                <a:latin typeface="Hind Vadodara SemiBold"/>
                <a:ea typeface="Hind Vadodara SemiBold"/>
                <a:cs typeface="Hind Vadodara SemiBold"/>
                <a:sym typeface="Hind Vadodara SemiBold"/>
              </a:rPr>
              <a:t>CLASSIFICATION</a:t>
            </a:r>
            <a:endParaRPr b="0" i="0" sz="1800" u="none" cap="none" strike="noStrike">
              <a:solidFill>
                <a:schemeClr val="dk1"/>
              </a:solidFill>
              <a:latin typeface="Hind Vadodara SemiBold"/>
              <a:ea typeface="Hind Vadodara SemiBold"/>
              <a:cs typeface="Hind Vadodara SemiBold"/>
              <a:sym typeface="Hind Vadodara SemiBo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7" name="Shape 547"/>
        <p:cNvGrpSpPr/>
        <p:nvPr/>
      </p:nvGrpSpPr>
      <p:grpSpPr>
        <a:xfrm>
          <a:off x="0" y="0"/>
          <a:ext cx="0" cy="0"/>
          <a:chOff x="0" y="0"/>
          <a:chExt cx="0" cy="0"/>
        </a:xfrm>
      </p:grpSpPr>
      <p:pic>
        <p:nvPicPr>
          <p:cNvPr id="548" name="Google Shape;548;p49"/>
          <p:cNvPicPr preferRelativeResize="0"/>
          <p:nvPr/>
        </p:nvPicPr>
        <p:blipFill>
          <a:blip r:embed="rId3">
            <a:alphaModFix/>
          </a:blip>
          <a:stretch>
            <a:fillRect/>
          </a:stretch>
        </p:blipFill>
        <p:spPr>
          <a:xfrm>
            <a:off x="613075" y="826100"/>
            <a:ext cx="7903451" cy="39152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2" name="Shape 552"/>
        <p:cNvGrpSpPr/>
        <p:nvPr/>
      </p:nvGrpSpPr>
      <p:grpSpPr>
        <a:xfrm>
          <a:off x="0" y="0"/>
          <a:ext cx="0" cy="0"/>
          <a:chOff x="0" y="0"/>
          <a:chExt cx="0" cy="0"/>
        </a:xfrm>
      </p:grpSpPr>
      <p:sp>
        <p:nvSpPr>
          <p:cNvPr id="553" name="Google Shape;553;p50"/>
          <p:cNvSpPr txBox="1"/>
          <p:nvPr>
            <p:ph type="title"/>
          </p:nvPr>
        </p:nvSpPr>
        <p:spPr>
          <a:xfrm>
            <a:off x="4031375" y="1758450"/>
            <a:ext cx="4946400" cy="1626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600"/>
              <a:buNone/>
            </a:pPr>
            <a:r>
              <a:rPr lang="en"/>
              <a:t>MODELS AND THEIR IMPACT</a:t>
            </a:r>
            <a:endParaRPr/>
          </a:p>
        </p:txBody>
      </p:sp>
      <p:sp>
        <p:nvSpPr>
          <p:cNvPr id="554" name="Google Shape;554;p50"/>
          <p:cNvSpPr txBox="1"/>
          <p:nvPr>
            <p:ph idx="2" type="title"/>
          </p:nvPr>
        </p:nvSpPr>
        <p:spPr>
          <a:xfrm>
            <a:off x="7285675" y="539500"/>
            <a:ext cx="1145100" cy="841800"/>
          </a:xfrm>
          <a:prstGeom prst="rect">
            <a:avLst/>
          </a:pr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6000"/>
              <a:buNone/>
            </a:pPr>
            <a:r>
              <a:rPr lang="en"/>
              <a:t>03</a:t>
            </a:r>
            <a:endParaRPr/>
          </a:p>
        </p:txBody>
      </p:sp>
      <p:sp>
        <p:nvSpPr>
          <p:cNvPr id="555" name="Google Shape;555;p50"/>
          <p:cNvSpPr/>
          <p:nvPr/>
        </p:nvSpPr>
        <p:spPr>
          <a:xfrm flipH="1" rot="3049238">
            <a:off x="2623375" y="5478310"/>
            <a:ext cx="1434620" cy="956760"/>
          </a:xfrm>
          <a:custGeom>
            <a:rect b="b" l="l" r="r" t="t"/>
            <a:pathLst>
              <a:path extrusionOk="0" h="11953" w="17923">
                <a:moveTo>
                  <a:pt x="0" y="8696"/>
                </a:moveTo>
                <a:cubicBezTo>
                  <a:pt x="4256" y="11952"/>
                  <a:pt x="9487" y="11494"/>
                  <a:pt x="13198" y="10499"/>
                </a:cubicBezTo>
                <a:cubicBezTo>
                  <a:pt x="15990" y="9750"/>
                  <a:pt x="17923" y="8696"/>
                  <a:pt x="17923" y="8696"/>
                </a:cubicBezTo>
                <a:cubicBezTo>
                  <a:pt x="12377" y="7657"/>
                  <a:pt x="7863" y="5795"/>
                  <a:pt x="4102" y="3270"/>
                </a:cubicBezTo>
                <a:cubicBezTo>
                  <a:pt x="2624" y="2279"/>
                  <a:pt x="1264" y="1186"/>
                  <a:pt x="5" y="1"/>
                </a:cubicBezTo>
                <a:lnTo>
                  <a:pt x="5" y="3229"/>
                </a:lnTo>
                <a:close/>
              </a:path>
            </a:pathLst>
          </a:custGeom>
          <a:gradFill>
            <a:gsLst>
              <a:gs pos="0">
                <a:schemeClr val="accent1"/>
              </a:gs>
              <a:gs pos="100000">
                <a:schemeClr val="accent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6" name="Google Shape;556;p50"/>
          <p:cNvSpPr/>
          <p:nvPr/>
        </p:nvSpPr>
        <p:spPr>
          <a:xfrm rot="10800000">
            <a:off x="5856750" y="943874"/>
            <a:ext cx="806369" cy="33053"/>
          </a:xfrm>
          <a:custGeom>
            <a:rect b="b" l="l" r="r" t="t"/>
            <a:pathLst>
              <a:path extrusionOk="0" h="3084" w="75221">
                <a:moveTo>
                  <a:pt x="75221" y="1542"/>
                </a:moveTo>
                <a:cubicBezTo>
                  <a:pt x="75221" y="2394"/>
                  <a:pt x="74531" y="3084"/>
                  <a:pt x="73679" y="3084"/>
                </a:cubicBezTo>
                <a:cubicBezTo>
                  <a:pt x="72826" y="3084"/>
                  <a:pt x="72136" y="2394"/>
                  <a:pt x="72136" y="1542"/>
                </a:cubicBezTo>
                <a:cubicBezTo>
                  <a:pt x="72136" y="691"/>
                  <a:pt x="72826" y="1"/>
                  <a:pt x="73679" y="1"/>
                </a:cubicBezTo>
                <a:cubicBezTo>
                  <a:pt x="74531" y="1"/>
                  <a:pt x="75221" y="691"/>
                  <a:pt x="75221" y="1542"/>
                </a:cubicBezTo>
                <a:close/>
                <a:moveTo>
                  <a:pt x="67012" y="111"/>
                </a:moveTo>
                <a:cubicBezTo>
                  <a:pt x="66220" y="111"/>
                  <a:pt x="65580" y="753"/>
                  <a:pt x="65580" y="1545"/>
                </a:cubicBezTo>
                <a:cubicBezTo>
                  <a:pt x="65580" y="2334"/>
                  <a:pt x="66220" y="2978"/>
                  <a:pt x="67012" y="2978"/>
                </a:cubicBezTo>
                <a:cubicBezTo>
                  <a:pt x="67802" y="2978"/>
                  <a:pt x="68445" y="2337"/>
                  <a:pt x="68445" y="1545"/>
                </a:cubicBezTo>
                <a:cubicBezTo>
                  <a:pt x="68445" y="753"/>
                  <a:pt x="67804" y="111"/>
                  <a:pt x="67012" y="111"/>
                </a:cubicBezTo>
                <a:close/>
                <a:moveTo>
                  <a:pt x="60345" y="220"/>
                </a:moveTo>
                <a:cubicBezTo>
                  <a:pt x="59616" y="220"/>
                  <a:pt x="59023" y="813"/>
                  <a:pt x="59023" y="1542"/>
                </a:cubicBezTo>
                <a:cubicBezTo>
                  <a:pt x="59023" y="2273"/>
                  <a:pt x="59616" y="2864"/>
                  <a:pt x="60345" y="2864"/>
                </a:cubicBezTo>
                <a:cubicBezTo>
                  <a:pt x="61076" y="2864"/>
                  <a:pt x="61667" y="2273"/>
                  <a:pt x="61667" y="1542"/>
                </a:cubicBezTo>
                <a:cubicBezTo>
                  <a:pt x="61667" y="813"/>
                  <a:pt x="61076" y="220"/>
                  <a:pt x="60345" y="220"/>
                </a:cubicBezTo>
                <a:close/>
                <a:moveTo>
                  <a:pt x="53676" y="329"/>
                </a:moveTo>
                <a:cubicBezTo>
                  <a:pt x="53007" y="329"/>
                  <a:pt x="52463" y="872"/>
                  <a:pt x="52463" y="1542"/>
                </a:cubicBezTo>
                <a:cubicBezTo>
                  <a:pt x="52463" y="2212"/>
                  <a:pt x="53007" y="2755"/>
                  <a:pt x="53676" y="2755"/>
                </a:cubicBezTo>
                <a:cubicBezTo>
                  <a:pt x="54346" y="2755"/>
                  <a:pt x="54889" y="2213"/>
                  <a:pt x="54889" y="1542"/>
                </a:cubicBezTo>
                <a:cubicBezTo>
                  <a:pt x="54889" y="872"/>
                  <a:pt x="54346" y="329"/>
                  <a:pt x="53676" y="329"/>
                </a:cubicBezTo>
                <a:close/>
                <a:moveTo>
                  <a:pt x="47009" y="441"/>
                </a:moveTo>
                <a:cubicBezTo>
                  <a:pt x="46402" y="441"/>
                  <a:pt x="45905" y="935"/>
                  <a:pt x="45905" y="1542"/>
                </a:cubicBezTo>
                <a:cubicBezTo>
                  <a:pt x="45905" y="2151"/>
                  <a:pt x="46399" y="2645"/>
                  <a:pt x="47009" y="2645"/>
                </a:cubicBezTo>
                <a:cubicBezTo>
                  <a:pt x="47618" y="2645"/>
                  <a:pt x="48112" y="2151"/>
                  <a:pt x="48112" y="1542"/>
                </a:cubicBezTo>
                <a:cubicBezTo>
                  <a:pt x="48113" y="935"/>
                  <a:pt x="47619" y="441"/>
                  <a:pt x="47009" y="441"/>
                </a:cubicBezTo>
                <a:close/>
                <a:moveTo>
                  <a:pt x="40344" y="550"/>
                </a:moveTo>
                <a:cubicBezTo>
                  <a:pt x="39794" y="550"/>
                  <a:pt x="39350" y="995"/>
                  <a:pt x="39350" y="1542"/>
                </a:cubicBezTo>
                <a:cubicBezTo>
                  <a:pt x="39350" y="2091"/>
                  <a:pt x="39794" y="2536"/>
                  <a:pt x="40344" y="2536"/>
                </a:cubicBezTo>
                <a:cubicBezTo>
                  <a:pt x="40891" y="2536"/>
                  <a:pt x="41336" y="2091"/>
                  <a:pt x="41336" y="1542"/>
                </a:cubicBezTo>
                <a:cubicBezTo>
                  <a:pt x="41336" y="995"/>
                  <a:pt x="40891" y="550"/>
                  <a:pt x="40344" y="550"/>
                </a:cubicBezTo>
                <a:close/>
                <a:moveTo>
                  <a:pt x="33675" y="659"/>
                </a:moveTo>
                <a:cubicBezTo>
                  <a:pt x="33185" y="659"/>
                  <a:pt x="32790" y="1054"/>
                  <a:pt x="32790" y="1542"/>
                </a:cubicBezTo>
                <a:cubicBezTo>
                  <a:pt x="32790" y="2030"/>
                  <a:pt x="33185" y="2427"/>
                  <a:pt x="33675" y="2427"/>
                </a:cubicBezTo>
                <a:cubicBezTo>
                  <a:pt x="34163" y="2427"/>
                  <a:pt x="34558" y="2030"/>
                  <a:pt x="34558" y="1542"/>
                </a:cubicBezTo>
                <a:cubicBezTo>
                  <a:pt x="34558" y="1054"/>
                  <a:pt x="34163" y="659"/>
                  <a:pt x="33675" y="659"/>
                </a:cubicBezTo>
                <a:close/>
                <a:moveTo>
                  <a:pt x="27008" y="769"/>
                </a:moveTo>
                <a:cubicBezTo>
                  <a:pt x="26579" y="769"/>
                  <a:pt x="26233" y="1117"/>
                  <a:pt x="26233" y="1542"/>
                </a:cubicBezTo>
                <a:cubicBezTo>
                  <a:pt x="26233" y="1971"/>
                  <a:pt x="26581" y="2317"/>
                  <a:pt x="27008" y="2317"/>
                </a:cubicBezTo>
                <a:cubicBezTo>
                  <a:pt x="27436" y="2317"/>
                  <a:pt x="27781" y="1969"/>
                  <a:pt x="27781" y="1542"/>
                </a:cubicBezTo>
                <a:cubicBezTo>
                  <a:pt x="27781" y="1117"/>
                  <a:pt x="27435" y="769"/>
                  <a:pt x="27008" y="769"/>
                </a:cubicBezTo>
                <a:close/>
                <a:moveTo>
                  <a:pt x="20341" y="878"/>
                </a:moveTo>
                <a:cubicBezTo>
                  <a:pt x="19975" y="878"/>
                  <a:pt x="19677" y="1176"/>
                  <a:pt x="19677" y="1542"/>
                </a:cubicBezTo>
                <a:cubicBezTo>
                  <a:pt x="19677" y="1910"/>
                  <a:pt x="19975" y="2208"/>
                  <a:pt x="20341" y="2208"/>
                </a:cubicBezTo>
                <a:cubicBezTo>
                  <a:pt x="20708" y="2208"/>
                  <a:pt x="21006" y="1910"/>
                  <a:pt x="21006" y="1542"/>
                </a:cubicBezTo>
                <a:cubicBezTo>
                  <a:pt x="21006" y="1176"/>
                  <a:pt x="20708" y="878"/>
                  <a:pt x="20341" y="878"/>
                </a:cubicBezTo>
                <a:close/>
                <a:moveTo>
                  <a:pt x="13672" y="989"/>
                </a:moveTo>
                <a:cubicBezTo>
                  <a:pt x="13365" y="989"/>
                  <a:pt x="13117" y="1237"/>
                  <a:pt x="13117" y="1545"/>
                </a:cubicBezTo>
                <a:cubicBezTo>
                  <a:pt x="13117" y="1852"/>
                  <a:pt x="13365" y="2100"/>
                  <a:pt x="13672" y="2100"/>
                </a:cubicBezTo>
                <a:cubicBezTo>
                  <a:pt x="13979" y="2100"/>
                  <a:pt x="14228" y="1852"/>
                  <a:pt x="14228" y="1545"/>
                </a:cubicBezTo>
                <a:cubicBezTo>
                  <a:pt x="14228" y="1236"/>
                  <a:pt x="13979" y="989"/>
                  <a:pt x="13672" y="989"/>
                </a:cubicBezTo>
                <a:close/>
                <a:moveTo>
                  <a:pt x="7005" y="1098"/>
                </a:moveTo>
                <a:cubicBezTo>
                  <a:pt x="6758" y="1098"/>
                  <a:pt x="6560" y="1298"/>
                  <a:pt x="6560" y="1542"/>
                </a:cubicBezTo>
                <a:cubicBezTo>
                  <a:pt x="6560" y="1789"/>
                  <a:pt x="6759" y="1988"/>
                  <a:pt x="7005" y="1988"/>
                </a:cubicBezTo>
                <a:cubicBezTo>
                  <a:pt x="7252" y="1988"/>
                  <a:pt x="7449" y="1788"/>
                  <a:pt x="7449" y="1542"/>
                </a:cubicBezTo>
                <a:cubicBezTo>
                  <a:pt x="7449" y="1298"/>
                  <a:pt x="7250" y="1098"/>
                  <a:pt x="7005" y="1098"/>
                </a:cubicBezTo>
                <a:close/>
                <a:moveTo>
                  <a:pt x="336" y="1207"/>
                </a:moveTo>
                <a:cubicBezTo>
                  <a:pt x="152" y="1207"/>
                  <a:pt x="1" y="1358"/>
                  <a:pt x="1" y="1542"/>
                </a:cubicBezTo>
                <a:cubicBezTo>
                  <a:pt x="1" y="1728"/>
                  <a:pt x="152" y="1879"/>
                  <a:pt x="336" y="1879"/>
                </a:cubicBezTo>
                <a:cubicBezTo>
                  <a:pt x="522" y="1879"/>
                  <a:pt x="673" y="1728"/>
                  <a:pt x="673" y="1542"/>
                </a:cubicBezTo>
                <a:cubicBezTo>
                  <a:pt x="673" y="1358"/>
                  <a:pt x="524" y="1207"/>
                  <a:pt x="336" y="1207"/>
                </a:cubicBezTo>
                <a:close/>
              </a:path>
            </a:pathLst>
          </a:custGeom>
          <a:gradFill>
            <a:gsLst>
              <a:gs pos="0">
                <a:schemeClr val="accent2"/>
              </a:gs>
              <a:gs pos="100000">
                <a:srgbClr val="FFFFFF">
                  <a:alpha val="0"/>
                </a:srgbClr>
              </a:gs>
            </a:gsLst>
            <a:lin ang="108014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57" name="Google Shape;557;p50"/>
          <p:cNvGrpSpPr/>
          <p:nvPr/>
        </p:nvGrpSpPr>
        <p:grpSpPr>
          <a:xfrm>
            <a:off x="-2098781" y="-898089"/>
            <a:ext cx="8240480" cy="8188053"/>
            <a:chOff x="-1440690" y="-898089"/>
            <a:chExt cx="8240480" cy="8188053"/>
          </a:xfrm>
        </p:grpSpPr>
        <p:grpSp>
          <p:nvGrpSpPr>
            <p:cNvPr id="558" name="Google Shape;558;p50"/>
            <p:cNvGrpSpPr/>
            <p:nvPr/>
          </p:nvGrpSpPr>
          <p:grpSpPr>
            <a:xfrm rot="10800000">
              <a:off x="581027" y="1918014"/>
              <a:ext cx="6218763" cy="5371950"/>
              <a:chOff x="7043621" y="-674327"/>
              <a:chExt cx="2474046" cy="2137154"/>
            </a:xfrm>
          </p:grpSpPr>
          <p:sp>
            <p:nvSpPr>
              <p:cNvPr id="559" name="Google Shape;559;p50"/>
              <p:cNvSpPr/>
              <p:nvPr/>
            </p:nvSpPr>
            <p:spPr>
              <a:xfrm rot="-9157636">
                <a:off x="7244976" y="197155"/>
                <a:ext cx="1769141" cy="567393"/>
              </a:xfrm>
              <a:custGeom>
                <a:rect b="b" l="l" r="r" t="t"/>
                <a:pathLst>
                  <a:path extrusionOk="0" h="15861" w="49568">
                    <a:moveTo>
                      <a:pt x="1" y="12860"/>
                    </a:moveTo>
                    <a:cubicBezTo>
                      <a:pt x="3450" y="14384"/>
                      <a:pt x="8617" y="15860"/>
                      <a:pt x="15549" y="15341"/>
                    </a:cubicBezTo>
                    <a:cubicBezTo>
                      <a:pt x="24324" y="14685"/>
                      <a:pt x="30139" y="8350"/>
                      <a:pt x="36662" y="6241"/>
                    </a:cubicBezTo>
                    <a:cubicBezTo>
                      <a:pt x="45301" y="3447"/>
                      <a:pt x="49568" y="4439"/>
                      <a:pt x="49568" y="4439"/>
                    </a:cubicBezTo>
                    <a:cubicBezTo>
                      <a:pt x="46246" y="2588"/>
                      <a:pt x="40370" y="1"/>
                      <a:pt x="34193" y="538"/>
                    </a:cubicBezTo>
                    <a:cubicBezTo>
                      <a:pt x="23130" y="1503"/>
                      <a:pt x="13586" y="9524"/>
                      <a:pt x="1" y="12860"/>
                    </a:cubicBezTo>
                    <a:close/>
                  </a:path>
                </a:pathLst>
              </a:custGeom>
              <a:gradFill>
                <a:gsLst>
                  <a:gs pos="0">
                    <a:schemeClr val="dk1"/>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0" name="Google Shape;560;p50"/>
              <p:cNvSpPr/>
              <p:nvPr/>
            </p:nvSpPr>
            <p:spPr>
              <a:xfrm rot="-8671978">
                <a:off x="7063963" y="22691"/>
                <a:ext cx="2372358" cy="828763"/>
              </a:xfrm>
              <a:custGeom>
                <a:rect b="b" l="l" r="r" t="t"/>
                <a:pathLst>
                  <a:path extrusionOk="0" h="32858" w="94057">
                    <a:moveTo>
                      <a:pt x="94055" y="7333"/>
                    </a:moveTo>
                    <a:cubicBezTo>
                      <a:pt x="94055" y="7333"/>
                      <a:pt x="86997" y="0"/>
                      <a:pt x="72110" y="0"/>
                    </a:cubicBezTo>
                    <a:cubicBezTo>
                      <a:pt x="51815" y="0"/>
                      <a:pt x="41853" y="23807"/>
                      <a:pt x="22781" y="27321"/>
                    </a:cubicBezTo>
                    <a:cubicBezTo>
                      <a:pt x="8222" y="30003"/>
                      <a:pt x="1" y="22716"/>
                      <a:pt x="1" y="22716"/>
                    </a:cubicBezTo>
                    <a:cubicBezTo>
                      <a:pt x="1" y="22716"/>
                      <a:pt x="8817" y="32858"/>
                      <a:pt x="24728" y="30503"/>
                    </a:cubicBezTo>
                    <a:cubicBezTo>
                      <a:pt x="45648" y="27402"/>
                      <a:pt x="68843" y="1245"/>
                      <a:pt x="94057" y="9169"/>
                    </a:cubicBezTo>
                    <a:close/>
                  </a:path>
                </a:pathLst>
              </a:custGeom>
              <a:gradFill>
                <a:gsLst>
                  <a:gs pos="0">
                    <a:schemeClr val="dk2"/>
                  </a:gs>
                  <a:gs pos="100000">
                    <a:schemeClr val="lt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1" name="Google Shape;561;p50"/>
              <p:cNvSpPr/>
              <p:nvPr/>
            </p:nvSpPr>
            <p:spPr>
              <a:xfrm rot="-8671978">
                <a:off x="7121937" y="-63922"/>
                <a:ext cx="2372358" cy="839205"/>
              </a:xfrm>
              <a:custGeom>
                <a:rect b="b" l="l" r="r" t="t"/>
                <a:pathLst>
                  <a:path extrusionOk="0" h="33272" w="94057">
                    <a:moveTo>
                      <a:pt x="1" y="9949"/>
                    </a:moveTo>
                    <a:lnTo>
                      <a:pt x="1" y="21015"/>
                    </a:lnTo>
                    <a:cubicBezTo>
                      <a:pt x="1263" y="22200"/>
                      <a:pt x="2623" y="23293"/>
                      <a:pt x="4098" y="24284"/>
                    </a:cubicBezTo>
                    <a:cubicBezTo>
                      <a:pt x="22040" y="33271"/>
                      <a:pt x="40794" y="28087"/>
                      <a:pt x="50458" y="23482"/>
                    </a:cubicBezTo>
                    <a:cubicBezTo>
                      <a:pt x="62138" y="17916"/>
                      <a:pt x="70281" y="8923"/>
                      <a:pt x="79987" y="8923"/>
                    </a:cubicBezTo>
                    <a:cubicBezTo>
                      <a:pt x="89695" y="8923"/>
                      <a:pt x="94057" y="14845"/>
                      <a:pt x="94057" y="14845"/>
                    </a:cubicBezTo>
                    <a:lnTo>
                      <a:pt x="94057" y="5414"/>
                    </a:lnTo>
                    <a:cubicBezTo>
                      <a:pt x="94057" y="5414"/>
                      <a:pt x="79825" y="1"/>
                      <a:pt x="66335" y="5016"/>
                    </a:cubicBezTo>
                    <a:cubicBezTo>
                      <a:pt x="52845" y="10033"/>
                      <a:pt x="39016" y="20659"/>
                      <a:pt x="30157" y="21316"/>
                    </a:cubicBezTo>
                    <a:cubicBezTo>
                      <a:pt x="30157" y="21316"/>
                      <a:pt x="13062" y="27040"/>
                      <a:pt x="1" y="9949"/>
                    </a:cubicBezTo>
                    <a:close/>
                  </a:path>
                </a:pathLst>
              </a:custGeom>
              <a:gradFill>
                <a:gsLst>
                  <a:gs pos="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62" name="Google Shape;562;p50"/>
            <p:cNvGrpSpPr/>
            <p:nvPr/>
          </p:nvGrpSpPr>
          <p:grpSpPr>
            <a:xfrm>
              <a:off x="-1440690" y="-898089"/>
              <a:ext cx="7149448" cy="7786480"/>
              <a:chOff x="-1448015" y="-878039"/>
              <a:chExt cx="7149448" cy="7786480"/>
            </a:xfrm>
          </p:grpSpPr>
          <p:sp>
            <p:nvSpPr>
              <p:cNvPr id="563" name="Google Shape;563;p50"/>
              <p:cNvSpPr/>
              <p:nvPr/>
            </p:nvSpPr>
            <p:spPr>
              <a:xfrm flipH="1" rot="3049238">
                <a:off x="-1460386" y="1555701"/>
                <a:ext cx="7528653" cy="2630070"/>
              </a:xfrm>
              <a:custGeom>
                <a:rect b="b" l="l" r="r" t="t"/>
                <a:pathLst>
                  <a:path extrusionOk="0" h="32858" w="94057">
                    <a:moveTo>
                      <a:pt x="94055" y="7333"/>
                    </a:moveTo>
                    <a:cubicBezTo>
                      <a:pt x="94055" y="7333"/>
                      <a:pt x="86997" y="0"/>
                      <a:pt x="72110" y="0"/>
                    </a:cubicBezTo>
                    <a:cubicBezTo>
                      <a:pt x="51815" y="0"/>
                      <a:pt x="41853" y="23807"/>
                      <a:pt x="22781" y="27321"/>
                    </a:cubicBezTo>
                    <a:cubicBezTo>
                      <a:pt x="8222" y="30003"/>
                      <a:pt x="1" y="22716"/>
                      <a:pt x="1" y="22716"/>
                    </a:cubicBezTo>
                    <a:cubicBezTo>
                      <a:pt x="1" y="22716"/>
                      <a:pt x="8817" y="32858"/>
                      <a:pt x="24728" y="30503"/>
                    </a:cubicBezTo>
                    <a:cubicBezTo>
                      <a:pt x="45648" y="27402"/>
                      <a:pt x="68843" y="1245"/>
                      <a:pt x="94057" y="9169"/>
                    </a:cubicBezTo>
                    <a:close/>
                  </a:path>
                </a:pathLst>
              </a:custGeom>
              <a:gradFill>
                <a:gsLst>
                  <a:gs pos="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4" name="Google Shape;564;p50"/>
              <p:cNvSpPr/>
              <p:nvPr/>
            </p:nvSpPr>
            <p:spPr>
              <a:xfrm flipH="1" rot="3049238">
                <a:off x="2604307" y="3930969"/>
                <a:ext cx="2413952" cy="2020779"/>
              </a:xfrm>
              <a:custGeom>
                <a:rect b="b" l="l" r="r" t="t"/>
                <a:pathLst>
                  <a:path extrusionOk="0" h="25246" w="30158">
                    <a:moveTo>
                      <a:pt x="1" y="1"/>
                    </a:moveTo>
                    <a:lnTo>
                      <a:pt x="1" y="8153"/>
                    </a:lnTo>
                    <a:cubicBezTo>
                      <a:pt x="13062" y="25245"/>
                      <a:pt x="30157" y="19520"/>
                      <a:pt x="30157" y="19520"/>
                    </a:cubicBezTo>
                    <a:cubicBezTo>
                      <a:pt x="19464" y="20316"/>
                      <a:pt x="8936" y="15957"/>
                      <a:pt x="1" y="1"/>
                    </a:cubicBezTo>
                    <a:close/>
                  </a:path>
                </a:pathLst>
              </a:custGeom>
              <a:gradFill>
                <a:gsLst>
                  <a:gs pos="0">
                    <a:schemeClr val="accent1"/>
                  </a:gs>
                  <a:gs pos="100000">
                    <a:schemeClr val="accent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5" name="Google Shape;565;p50"/>
              <p:cNvSpPr/>
              <p:nvPr/>
            </p:nvSpPr>
            <p:spPr>
              <a:xfrm flipH="1" rot="3049238">
                <a:off x="-1706212" y="1739477"/>
                <a:ext cx="7528653" cy="2663208"/>
              </a:xfrm>
              <a:custGeom>
                <a:rect b="b" l="l" r="r" t="t"/>
                <a:pathLst>
                  <a:path extrusionOk="0" h="33272" w="94057">
                    <a:moveTo>
                      <a:pt x="1" y="9949"/>
                    </a:moveTo>
                    <a:lnTo>
                      <a:pt x="1" y="21015"/>
                    </a:lnTo>
                    <a:cubicBezTo>
                      <a:pt x="1263" y="22200"/>
                      <a:pt x="2623" y="23293"/>
                      <a:pt x="4098" y="24284"/>
                    </a:cubicBezTo>
                    <a:cubicBezTo>
                      <a:pt x="22040" y="33271"/>
                      <a:pt x="40794" y="28087"/>
                      <a:pt x="50458" y="23482"/>
                    </a:cubicBezTo>
                    <a:cubicBezTo>
                      <a:pt x="62138" y="17916"/>
                      <a:pt x="70281" y="8923"/>
                      <a:pt x="79987" y="8923"/>
                    </a:cubicBezTo>
                    <a:cubicBezTo>
                      <a:pt x="89695" y="8923"/>
                      <a:pt x="94057" y="14845"/>
                      <a:pt x="94057" y="14845"/>
                    </a:cubicBezTo>
                    <a:lnTo>
                      <a:pt x="94057" y="5414"/>
                    </a:lnTo>
                    <a:cubicBezTo>
                      <a:pt x="94057" y="5414"/>
                      <a:pt x="79825" y="1"/>
                      <a:pt x="66335" y="5016"/>
                    </a:cubicBezTo>
                    <a:cubicBezTo>
                      <a:pt x="52845" y="10033"/>
                      <a:pt x="39016" y="20659"/>
                      <a:pt x="30157" y="21316"/>
                    </a:cubicBezTo>
                    <a:cubicBezTo>
                      <a:pt x="30157" y="21316"/>
                      <a:pt x="13062" y="27040"/>
                      <a:pt x="1" y="9949"/>
                    </a:cubicBezTo>
                    <a:close/>
                  </a:path>
                </a:pathLst>
              </a:custGeom>
              <a:gradFill>
                <a:gsLst>
                  <a:gs pos="0">
                    <a:schemeClr val="accent1"/>
                  </a:gs>
                  <a:gs pos="100000">
                    <a:schemeClr val="accent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6" name="Google Shape;566;p50"/>
              <p:cNvSpPr/>
              <p:nvPr/>
            </p:nvSpPr>
            <p:spPr>
              <a:xfrm flipH="1" rot="3049238">
                <a:off x="-1922625" y="2195066"/>
                <a:ext cx="7200474" cy="1948900"/>
              </a:xfrm>
              <a:custGeom>
                <a:rect b="b" l="l" r="r" t="t"/>
                <a:pathLst>
                  <a:path extrusionOk="0" h="24348" w="89957">
                    <a:moveTo>
                      <a:pt x="1" y="15360"/>
                    </a:moveTo>
                    <a:cubicBezTo>
                      <a:pt x="6506" y="19730"/>
                      <a:pt x="15258" y="22110"/>
                      <a:pt x="27730" y="21686"/>
                    </a:cubicBezTo>
                    <a:cubicBezTo>
                      <a:pt x="43028" y="21167"/>
                      <a:pt x="55393" y="12666"/>
                      <a:pt x="68883" y="6909"/>
                    </a:cubicBezTo>
                    <a:cubicBezTo>
                      <a:pt x="82373" y="1152"/>
                      <a:pt x="89957" y="8328"/>
                      <a:pt x="89957" y="8328"/>
                    </a:cubicBezTo>
                    <a:lnTo>
                      <a:pt x="89957" y="5924"/>
                    </a:lnTo>
                    <a:cubicBezTo>
                      <a:pt x="89957" y="5924"/>
                      <a:pt x="85595" y="0"/>
                      <a:pt x="75887" y="0"/>
                    </a:cubicBezTo>
                    <a:cubicBezTo>
                      <a:pt x="66181" y="0"/>
                      <a:pt x="58039" y="8992"/>
                      <a:pt x="46358" y="14561"/>
                    </a:cubicBezTo>
                    <a:cubicBezTo>
                      <a:pt x="36695" y="19163"/>
                      <a:pt x="17940" y="24347"/>
                      <a:pt x="1" y="15360"/>
                    </a:cubicBezTo>
                    <a:close/>
                  </a:path>
                </a:pathLst>
              </a:custGeom>
              <a:gradFill>
                <a:gsLst>
                  <a:gs pos="0">
                    <a:schemeClr val="dk2"/>
                  </a:gs>
                  <a:gs pos="100000">
                    <a:schemeClr val="accent1"/>
                  </a:gs>
                </a:gsLst>
                <a:lin ang="10800025"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7" name="Google Shape;567;p50"/>
              <p:cNvSpPr/>
              <p:nvPr/>
            </p:nvSpPr>
            <p:spPr>
              <a:xfrm flipH="1" rot="3049238">
                <a:off x="-2066593" y="2374618"/>
                <a:ext cx="7528573" cy="1980517"/>
              </a:xfrm>
              <a:custGeom>
                <a:rect b="b" l="l" r="r" t="t"/>
                <a:pathLst>
                  <a:path extrusionOk="0" h="24743" w="94056">
                    <a:moveTo>
                      <a:pt x="1" y="10941"/>
                    </a:moveTo>
                    <a:lnTo>
                      <a:pt x="1" y="14169"/>
                    </a:lnTo>
                    <a:cubicBezTo>
                      <a:pt x="1" y="14169"/>
                      <a:pt x="11128" y="24743"/>
                      <a:pt x="31528" y="24050"/>
                    </a:cubicBezTo>
                    <a:cubicBezTo>
                      <a:pt x="35180" y="23926"/>
                      <a:pt x="38545" y="23406"/>
                      <a:pt x="41695" y="22631"/>
                    </a:cubicBezTo>
                    <a:cubicBezTo>
                      <a:pt x="55280" y="19295"/>
                      <a:pt x="64824" y="11272"/>
                      <a:pt x="75887" y="10309"/>
                    </a:cubicBezTo>
                    <a:cubicBezTo>
                      <a:pt x="82062" y="9771"/>
                      <a:pt x="87940" y="12359"/>
                      <a:pt x="91262" y="14210"/>
                    </a:cubicBezTo>
                    <a:cubicBezTo>
                      <a:pt x="93015" y="15185"/>
                      <a:pt x="94055" y="15956"/>
                      <a:pt x="94055" y="15956"/>
                    </a:cubicBezTo>
                    <a:lnTo>
                      <a:pt x="94055" y="7175"/>
                    </a:lnTo>
                    <a:cubicBezTo>
                      <a:pt x="94055" y="7175"/>
                      <a:pt x="86471" y="1"/>
                      <a:pt x="72982" y="5757"/>
                    </a:cubicBezTo>
                    <a:cubicBezTo>
                      <a:pt x="59492" y="11515"/>
                      <a:pt x="47127" y="20015"/>
                      <a:pt x="31828" y="20534"/>
                    </a:cubicBezTo>
                    <a:cubicBezTo>
                      <a:pt x="19357" y="20960"/>
                      <a:pt x="10605" y="18579"/>
                      <a:pt x="4098" y="14207"/>
                    </a:cubicBezTo>
                    <a:cubicBezTo>
                      <a:pt x="2623" y="13219"/>
                      <a:pt x="1263" y="12126"/>
                      <a:pt x="1" y="10941"/>
                    </a:cubicBezTo>
                    <a:close/>
                  </a:path>
                </a:pathLst>
              </a:custGeom>
              <a:gradFill>
                <a:gsLst>
                  <a:gs pos="0">
                    <a:schemeClr val="accent1"/>
                  </a:gs>
                  <a:gs pos="100000">
                    <a:schemeClr val="accent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8" name="Google Shape;568;p50"/>
              <p:cNvSpPr/>
              <p:nvPr/>
            </p:nvSpPr>
            <p:spPr>
              <a:xfrm flipH="1" rot="3049238">
                <a:off x="-1600390" y="1792908"/>
                <a:ext cx="3967597" cy="1269570"/>
              </a:xfrm>
              <a:custGeom>
                <a:rect b="b" l="l" r="r" t="t"/>
                <a:pathLst>
                  <a:path extrusionOk="0" h="15861" w="49568">
                    <a:moveTo>
                      <a:pt x="1" y="12860"/>
                    </a:moveTo>
                    <a:cubicBezTo>
                      <a:pt x="3450" y="14384"/>
                      <a:pt x="8617" y="15860"/>
                      <a:pt x="15549" y="15341"/>
                    </a:cubicBezTo>
                    <a:cubicBezTo>
                      <a:pt x="24324" y="14685"/>
                      <a:pt x="30139" y="8350"/>
                      <a:pt x="36662" y="6241"/>
                    </a:cubicBezTo>
                    <a:cubicBezTo>
                      <a:pt x="45301" y="3447"/>
                      <a:pt x="49568" y="4439"/>
                      <a:pt x="49568" y="4439"/>
                    </a:cubicBezTo>
                    <a:cubicBezTo>
                      <a:pt x="46246" y="2588"/>
                      <a:pt x="40370" y="1"/>
                      <a:pt x="34193" y="538"/>
                    </a:cubicBezTo>
                    <a:cubicBezTo>
                      <a:pt x="23130" y="1503"/>
                      <a:pt x="13586" y="9524"/>
                      <a:pt x="1" y="12860"/>
                    </a:cubicBezTo>
                    <a:close/>
                  </a:path>
                </a:pathLst>
              </a:custGeom>
              <a:gradFill>
                <a:gsLst>
                  <a:gs pos="0">
                    <a:schemeClr val="dk1"/>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569" name="Google Shape;569;p50"/>
          <p:cNvSpPr/>
          <p:nvPr/>
        </p:nvSpPr>
        <p:spPr>
          <a:xfrm rot="10800000">
            <a:off x="2772245" y="3515976"/>
            <a:ext cx="2210369" cy="90623"/>
          </a:xfrm>
          <a:custGeom>
            <a:rect b="b" l="l" r="r" t="t"/>
            <a:pathLst>
              <a:path extrusionOk="0" h="3084" w="75221">
                <a:moveTo>
                  <a:pt x="75221" y="1542"/>
                </a:moveTo>
                <a:cubicBezTo>
                  <a:pt x="75221" y="2394"/>
                  <a:pt x="74531" y="3084"/>
                  <a:pt x="73679" y="3084"/>
                </a:cubicBezTo>
                <a:cubicBezTo>
                  <a:pt x="72826" y="3084"/>
                  <a:pt x="72136" y="2394"/>
                  <a:pt x="72136" y="1542"/>
                </a:cubicBezTo>
                <a:cubicBezTo>
                  <a:pt x="72136" y="691"/>
                  <a:pt x="72826" y="1"/>
                  <a:pt x="73679" y="1"/>
                </a:cubicBezTo>
                <a:cubicBezTo>
                  <a:pt x="74531" y="1"/>
                  <a:pt x="75221" y="691"/>
                  <a:pt x="75221" y="1542"/>
                </a:cubicBezTo>
                <a:close/>
                <a:moveTo>
                  <a:pt x="67012" y="111"/>
                </a:moveTo>
                <a:cubicBezTo>
                  <a:pt x="66220" y="111"/>
                  <a:pt x="65580" y="753"/>
                  <a:pt x="65580" y="1545"/>
                </a:cubicBezTo>
                <a:cubicBezTo>
                  <a:pt x="65580" y="2334"/>
                  <a:pt x="66220" y="2978"/>
                  <a:pt x="67012" y="2978"/>
                </a:cubicBezTo>
                <a:cubicBezTo>
                  <a:pt x="67802" y="2978"/>
                  <a:pt x="68445" y="2337"/>
                  <a:pt x="68445" y="1545"/>
                </a:cubicBezTo>
                <a:cubicBezTo>
                  <a:pt x="68445" y="753"/>
                  <a:pt x="67804" y="111"/>
                  <a:pt x="67012" y="111"/>
                </a:cubicBezTo>
                <a:close/>
                <a:moveTo>
                  <a:pt x="60345" y="220"/>
                </a:moveTo>
                <a:cubicBezTo>
                  <a:pt x="59616" y="220"/>
                  <a:pt x="59023" y="813"/>
                  <a:pt x="59023" y="1542"/>
                </a:cubicBezTo>
                <a:cubicBezTo>
                  <a:pt x="59023" y="2273"/>
                  <a:pt x="59616" y="2864"/>
                  <a:pt x="60345" y="2864"/>
                </a:cubicBezTo>
                <a:cubicBezTo>
                  <a:pt x="61076" y="2864"/>
                  <a:pt x="61667" y="2273"/>
                  <a:pt x="61667" y="1542"/>
                </a:cubicBezTo>
                <a:cubicBezTo>
                  <a:pt x="61667" y="813"/>
                  <a:pt x="61076" y="220"/>
                  <a:pt x="60345" y="220"/>
                </a:cubicBezTo>
                <a:close/>
                <a:moveTo>
                  <a:pt x="53676" y="329"/>
                </a:moveTo>
                <a:cubicBezTo>
                  <a:pt x="53007" y="329"/>
                  <a:pt x="52463" y="872"/>
                  <a:pt x="52463" y="1542"/>
                </a:cubicBezTo>
                <a:cubicBezTo>
                  <a:pt x="52463" y="2212"/>
                  <a:pt x="53007" y="2755"/>
                  <a:pt x="53676" y="2755"/>
                </a:cubicBezTo>
                <a:cubicBezTo>
                  <a:pt x="54346" y="2755"/>
                  <a:pt x="54889" y="2213"/>
                  <a:pt x="54889" y="1542"/>
                </a:cubicBezTo>
                <a:cubicBezTo>
                  <a:pt x="54889" y="872"/>
                  <a:pt x="54346" y="329"/>
                  <a:pt x="53676" y="329"/>
                </a:cubicBezTo>
                <a:close/>
                <a:moveTo>
                  <a:pt x="47009" y="441"/>
                </a:moveTo>
                <a:cubicBezTo>
                  <a:pt x="46402" y="441"/>
                  <a:pt x="45905" y="935"/>
                  <a:pt x="45905" y="1542"/>
                </a:cubicBezTo>
                <a:cubicBezTo>
                  <a:pt x="45905" y="2151"/>
                  <a:pt x="46399" y="2645"/>
                  <a:pt x="47009" y="2645"/>
                </a:cubicBezTo>
                <a:cubicBezTo>
                  <a:pt x="47618" y="2645"/>
                  <a:pt x="48112" y="2151"/>
                  <a:pt x="48112" y="1542"/>
                </a:cubicBezTo>
                <a:cubicBezTo>
                  <a:pt x="48113" y="935"/>
                  <a:pt x="47619" y="441"/>
                  <a:pt x="47009" y="441"/>
                </a:cubicBezTo>
                <a:close/>
                <a:moveTo>
                  <a:pt x="40344" y="550"/>
                </a:moveTo>
                <a:cubicBezTo>
                  <a:pt x="39794" y="550"/>
                  <a:pt x="39350" y="995"/>
                  <a:pt x="39350" y="1542"/>
                </a:cubicBezTo>
                <a:cubicBezTo>
                  <a:pt x="39350" y="2091"/>
                  <a:pt x="39794" y="2536"/>
                  <a:pt x="40344" y="2536"/>
                </a:cubicBezTo>
                <a:cubicBezTo>
                  <a:pt x="40891" y="2536"/>
                  <a:pt x="41336" y="2091"/>
                  <a:pt x="41336" y="1542"/>
                </a:cubicBezTo>
                <a:cubicBezTo>
                  <a:pt x="41336" y="995"/>
                  <a:pt x="40891" y="550"/>
                  <a:pt x="40344" y="550"/>
                </a:cubicBezTo>
                <a:close/>
                <a:moveTo>
                  <a:pt x="33675" y="659"/>
                </a:moveTo>
                <a:cubicBezTo>
                  <a:pt x="33185" y="659"/>
                  <a:pt x="32790" y="1054"/>
                  <a:pt x="32790" y="1542"/>
                </a:cubicBezTo>
                <a:cubicBezTo>
                  <a:pt x="32790" y="2030"/>
                  <a:pt x="33185" y="2427"/>
                  <a:pt x="33675" y="2427"/>
                </a:cubicBezTo>
                <a:cubicBezTo>
                  <a:pt x="34163" y="2427"/>
                  <a:pt x="34558" y="2030"/>
                  <a:pt x="34558" y="1542"/>
                </a:cubicBezTo>
                <a:cubicBezTo>
                  <a:pt x="34558" y="1054"/>
                  <a:pt x="34163" y="659"/>
                  <a:pt x="33675" y="659"/>
                </a:cubicBezTo>
                <a:close/>
                <a:moveTo>
                  <a:pt x="27008" y="769"/>
                </a:moveTo>
                <a:cubicBezTo>
                  <a:pt x="26579" y="769"/>
                  <a:pt x="26233" y="1117"/>
                  <a:pt x="26233" y="1542"/>
                </a:cubicBezTo>
                <a:cubicBezTo>
                  <a:pt x="26233" y="1971"/>
                  <a:pt x="26581" y="2317"/>
                  <a:pt x="27008" y="2317"/>
                </a:cubicBezTo>
                <a:cubicBezTo>
                  <a:pt x="27436" y="2317"/>
                  <a:pt x="27781" y="1969"/>
                  <a:pt x="27781" y="1542"/>
                </a:cubicBezTo>
                <a:cubicBezTo>
                  <a:pt x="27781" y="1117"/>
                  <a:pt x="27435" y="769"/>
                  <a:pt x="27008" y="769"/>
                </a:cubicBezTo>
                <a:close/>
                <a:moveTo>
                  <a:pt x="20341" y="878"/>
                </a:moveTo>
                <a:cubicBezTo>
                  <a:pt x="19975" y="878"/>
                  <a:pt x="19677" y="1176"/>
                  <a:pt x="19677" y="1542"/>
                </a:cubicBezTo>
                <a:cubicBezTo>
                  <a:pt x="19677" y="1910"/>
                  <a:pt x="19975" y="2208"/>
                  <a:pt x="20341" y="2208"/>
                </a:cubicBezTo>
                <a:cubicBezTo>
                  <a:pt x="20708" y="2208"/>
                  <a:pt x="21006" y="1910"/>
                  <a:pt x="21006" y="1542"/>
                </a:cubicBezTo>
                <a:cubicBezTo>
                  <a:pt x="21006" y="1176"/>
                  <a:pt x="20708" y="878"/>
                  <a:pt x="20341" y="878"/>
                </a:cubicBezTo>
                <a:close/>
                <a:moveTo>
                  <a:pt x="13672" y="989"/>
                </a:moveTo>
                <a:cubicBezTo>
                  <a:pt x="13365" y="989"/>
                  <a:pt x="13117" y="1237"/>
                  <a:pt x="13117" y="1545"/>
                </a:cubicBezTo>
                <a:cubicBezTo>
                  <a:pt x="13117" y="1852"/>
                  <a:pt x="13365" y="2100"/>
                  <a:pt x="13672" y="2100"/>
                </a:cubicBezTo>
                <a:cubicBezTo>
                  <a:pt x="13979" y="2100"/>
                  <a:pt x="14228" y="1852"/>
                  <a:pt x="14228" y="1545"/>
                </a:cubicBezTo>
                <a:cubicBezTo>
                  <a:pt x="14228" y="1236"/>
                  <a:pt x="13979" y="989"/>
                  <a:pt x="13672" y="989"/>
                </a:cubicBezTo>
                <a:close/>
                <a:moveTo>
                  <a:pt x="7005" y="1098"/>
                </a:moveTo>
                <a:cubicBezTo>
                  <a:pt x="6758" y="1098"/>
                  <a:pt x="6560" y="1298"/>
                  <a:pt x="6560" y="1542"/>
                </a:cubicBezTo>
                <a:cubicBezTo>
                  <a:pt x="6560" y="1789"/>
                  <a:pt x="6759" y="1988"/>
                  <a:pt x="7005" y="1988"/>
                </a:cubicBezTo>
                <a:cubicBezTo>
                  <a:pt x="7252" y="1988"/>
                  <a:pt x="7449" y="1788"/>
                  <a:pt x="7449" y="1542"/>
                </a:cubicBezTo>
                <a:cubicBezTo>
                  <a:pt x="7449" y="1298"/>
                  <a:pt x="7250" y="1098"/>
                  <a:pt x="7005" y="1098"/>
                </a:cubicBezTo>
                <a:close/>
                <a:moveTo>
                  <a:pt x="336" y="1207"/>
                </a:moveTo>
                <a:cubicBezTo>
                  <a:pt x="152" y="1207"/>
                  <a:pt x="1" y="1358"/>
                  <a:pt x="1" y="1542"/>
                </a:cubicBezTo>
                <a:cubicBezTo>
                  <a:pt x="1" y="1728"/>
                  <a:pt x="152" y="1879"/>
                  <a:pt x="336" y="1879"/>
                </a:cubicBezTo>
                <a:cubicBezTo>
                  <a:pt x="522" y="1879"/>
                  <a:pt x="673" y="1728"/>
                  <a:pt x="673" y="1542"/>
                </a:cubicBezTo>
                <a:cubicBezTo>
                  <a:pt x="673" y="1358"/>
                  <a:pt x="524" y="1207"/>
                  <a:pt x="336" y="1207"/>
                </a:cubicBezTo>
                <a:close/>
              </a:path>
            </a:pathLst>
          </a:custGeom>
          <a:gradFill>
            <a:gsLst>
              <a:gs pos="0">
                <a:schemeClr val="accent2"/>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0" name="Google Shape;570;p50"/>
          <p:cNvSpPr/>
          <p:nvPr/>
        </p:nvSpPr>
        <p:spPr>
          <a:xfrm rot="10800000">
            <a:off x="1633503" y="390787"/>
            <a:ext cx="768759" cy="31526"/>
          </a:xfrm>
          <a:custGeom>
            <a:rect b="b" l="l" r="r" t="t"/>
            <a:pathLst>
              <a:path extrusionOk="0" h="3084" w="75221">
                <a:moveTo>
                  <a:pt x="75221" y="1542"/>
                </a:moveTo>
                <a:cubicBezTo>
                  <a:pt x="75221" y="2394"/>
                  <a:pt x="74531" y="3084"/>
                  <a:pt x="73679" y="3084"/>
                </a:cubicBezTo>
                <a:cubicBezTo>
                  <a:pt x="72826" y="3084"/>
                  <a:pt x="72136" y="2394"/>
                  <a:pt x="72136" y="1542"/>
                </a:cubicBezTo>
                <a:cubicBezTo>
                  <a:pt x="72136" y="691"/>
                  <a:pt x="72826" y="1"/>
                  <a:pt x="73679" y="1"/>
                </a:cubicBezTo>
                <a:cubicBezTo>
                  <a:pt x="74531" y="1"/>
                  <a:pt x="75221" y="691"/>
                  <a:pt x="75221" y="1542"/>
                </a:cubicBezTo>
                <a:close/>
                <a:moveTo>
                  <a:pt x="67012" y="111"/>
                </a:moveTo>
                <a:cubicBezTo>
                  <a:pt x="66220" y="111"/>
                  <a:pt x="65580" y="753"/>
                  <a:pt x="65580" y="1545"/>
                </a:cubicBezTo>
                <a:cubicBezTo>
                  <a:pt x="65580" y="2334"/>
                  <a:pt x="66220" y="2978"/>
                  <a:pt x="67012" y="2978"/>
                </a:cubicBezTo>
                <a:cubicBezTo>
                  <a:pt x="67802" y="2978"/>
                  <a:pt x="68445" y="2337"/>
                  <a:pt x="68445" y="1545"/>
                </a:cubicBezTo>
                <a:cubicBezTo>
                  <a:pt x="68445" y="753"/>
                  <a:pt x="67804" y="111"/>
                  <a:pt x="67012" y="111"/>
                </a:cubicBezTo>
                <a:close/>
                <a:moveTo>
                  <a:pt x="60345" y="220"/>
                </a:moveTo>
                <a:cubicBezTo>
                  <a:pt x="59616" y="220"/>
                  <a:pt x="59023" y="813"/>
                  <a:pt x="59023" y="1542"/>
                </a:cubicBezTo>
                <a:cubicBezTo>
                  <a:pt x="59023" y="2273"/>
                  <a:pt x="59616" y="2864"/>
                  <a:pt x="60345" y="2864"/>
                </a:cubicBezTo>
                <a:cubicBezTo>
                  <a:pt x="61076" y="2864"/>
                  <a:pt x="61667" y="2273"/>
                  <a:pt x="61667" y="1542"/>
                </a:cubicBezTo>
                <a:cubicBezTo>
                  <a:pt x="61667" y="813"/>
                  <a:pt x="61076" y="220"/>
                  <a:pt x="60345" y="220"/>
                </a:cubicBezTo>
                <a:close/>
                <a:moveTo>
                  <a:pt x="53676" y="329"/>
                </a:moveTo>
                <a:cubicBezTo>
                  <a:pt x="53007" y="329"/>
                  <a:pt x="52463" y="872"/>
                  <a:pt x="52463" y="1542"/>
                </a:cubicBezTo>
                <a:cubicBezTo>
                  <a:pt x="52463" y="2212"/>
                  <a:pt x="53007" y="2755"/>
                  <a:pt x="53676" y="2755"/>
                </a:cubicBezTo>
                <a:cubicBezTo>
                  <a:pt x="54346" y="2755"/>
                  <a:pt x="54889" y="2213"/>
                  <a:pt x="54889" y="1542"/>
                </a:cubicBezTo>
                <a:cubicBezTo>
                  <a:pt x="54889" y="872"/>
                  <a:pt x="54346" y="329"/>
                  <a:pt x="53676" y="329"/>
                </a:cubicBezTo>
                <a:close/>
                <a:moveTo>
                  <a:pt x="47009" y="441"/>
                </a:moveTo>
                <a:cubicBezTo>
                  <a:pt x="46402" y="441"/>
                  <a:pt x="45905" y="935"/>
                  <a:pt x="45905" y="1542"/>
                </a:cubicBezTo>
                <a:cubicBezTo>
                  <a:pt x="45905" y="2151"/>
                  <a:pt x="46399" y="2645"/>
                  <a:pt x="47009" y="2645"/>
                </a:cubicBezTo>
                <a:cubicBezTo>
                  <a:pt x="47618" y="2645"/>
                  <a:pt x="48112" y="2151"/>
                  <a:pt x="48112" y="1542"/>
                </a:cubicBezTo>
                <a:cubicBezTo>
                  <a:pt x="48113" y="935"/>
                  <a:pt x="47619" y="441"/>
                  <a:pt x="47009" y="441"/>
                </a:cubicBezTo>
                <a:close/>
                <a:moveTo>
                  <a:pt x="40344" y="550"/>
                </a:moveTo>
                <a:cubicBezTo>
                  <a:pt x="39794" y="550"/>
                  <a:pt x="39350" y="995"/>
                  <a:pt x="39350" y="1542"/>
                </a:cubicBezTo>
                <a:cubicBezTo>
                  <a:pt x="39350" y="2091"/>
                  <a:pt x="39794" y="2536"/>
                  <a:pt x="40344" y="2536"/>
                </a:cubicBezTo>
                <a:cubicBezTo>
                  <a:pt x="40891" y="2536"/>
                  <a:pt x="41336" y="2091"/>
                  <a:pt x="41336" y="1542"/>
                </a:cubicBezTo>
                <a:cubicBezTo>
                  <a:pt x="41336" y="995"/>
                  <a:pt x="40891" y="550"/>
                  <a:pt x="40344" y="550"/>
                </a:cubicBezTo>
                <a:close/>
                <a:moveTo>
                  <a:pt x="33675" y="659"/>
                </a:moveTo>
                <a:cubicBezTo>
                  <a:pt x="33185" y="659"/>
                  <a:pt x="32790" y="1054"/>
                  <a:pt x="32790" y="1542"/>
                </a:cubicBezTo>
                <a:cubicBezTo>
                  <a:pt x="32790" y="2030"/>
                  <a:pt x="33185" y="2427"/>
                  <a:pt x="33675" y="2427"/>
                </a:cubicBezTo>
                <a:cubicBezTo>
                  <a:pt x="34163" y="2427"/>
                  <a:pt x="34558" y="2030"/>
                  <a:pt x="34558" y="1542"/>
                </a:cubicBezTo>
                <a:cubicBezTo>
                  <a:pt x="34558" y="1054"/>
                  <a:pt x="34163" y="659"/>
                  <a:pt x="33675" y="659"/>
                </a:cubicBezTo>
                <a:close/>
                <a:moveTo>
                  <a:pt x="27008" y="769"/>
                </a:moveTo>
                <a:cubicBezTo>
                  <a:pt x="26579" y="769"/>
                  <a:pt x="26233" y="1117"/>
                  <a:pt x="26233" y="1542"/>
                </a:cubicBezTo>
                <a:cubicBezTo>
                  <a:pt x="26233" y="1971"/>
                  <a:pt x="26581" y="2317"/>
                  <a:pt x="27008" y="2317"/>
                </a:cubicBezTo>
                <a:cubicBezTo>
                  <a:pt x="27436" y="2317"/>
                  <a:pt x="27781" y="1969"/>
                  <a:pt x="27781" y="1542"/>
                </a:cubicBezTo>
                <a:cubicBezTo>
                  <a:pt x="27781" y="1117"/>
                  <a:pt x="27435" y="769"/>
                  <a:pt x="27008" y="769"/>
                </a:cubicBezTo>
                <a:close/>
                <a:moveTo>
                  <a:pt x="20341" y="878"/>
                </a:moveTo>
                <a:cubicBezTo>
                  <a:pt x="19975" y="878"/>
                  <a:pt x="19677" y="1176"/>
                  <a:pt x="19677" y="1542"/>
                </a:cubicBezTo>
                <a:cubicBezTo>
                  <a:pt x="19677" y="1910"/>
                  <a:pt x="19975" y="2208"/>
                  <a:pt x="20341" y="2208"/>
                </a:cubicBezTo>
                <a:cubicBezTo>
                  <a:pt x="20708" y="2208"/>
                  <a:pt x="21006" y="1910"/>
                  <a:pt x="21006" y="1542"/>
                </a:cubicBezTo>
                <a:cubicBezTo>
                  <a:pt x="21006" y="1176"/>
                  <a:pt x="20708" y="878"/>
                  <a:pt x="20341" y="878"/>
                </a:cubicBezTo>
                <a:close/>
                <a:moveTo>
                  <a:pt x="13672" y="989"/>
                </a:moveTo>
                <a:cubicBezTo>
                  <a:pt x="13365" y="989"/>
                  <a:pt x="13117" y="1237"/>
                  <a:pt x="13117" y="1545"/>
                </a:cubicBezTo>
                <a:cubicBezTo>
                  <a:pt x="13117" y="1852"/>
                  <a:pt x="13365" y="2100"/>
                  <a:pt x="13672" y="2100"/>
                </a:cubicBezTo>
                <a:cubicBezTo>
                  <a:pt x="13979" y="2100"/>
                  <a:pt x="14228" y="1852"/>
                  <a:pt x="14228" y="1545"/>
                </a:cubicBezTo>
                <a:cubicBezTo>
                  <a:pt x="14228" y="1236"/>
                  <a:pt x="13979" y="989"/>
                  <a:pt x="13672" y="989"/>
                </a:cubicBezTo>
                <a:close/>
                <a:moveTo>
                  <a:pt x="7005" y="1098"/>
                </a:moveTo>
                <a:cubicBezTo>
                  <a:pt x="6758" y="1098"/>
                  <a:pt x="6560" y="1298"/>
                  <a:pt x="6560" y="1542"/>
                </a:cubicBezTo>
                <a:cubicBezTo>
                  <a:pt x="6560" y="1789"/>
                  <a:pt x="6759" y="1988"/>
                  <a:pt x="7005" y="1988"/>
                </a:cubicBezTo>
                <a:cubicBezTo>
                  <a:pt x="7252" y="1988"/>
                  <a:pt x="7449" y="1788"/>
                  <a:pt x="7449" y="1542"/>
                </a:cubicBezTo>
                <a:cubicBezTo>
                  <a:pt x="7449" y="1298"/>
                  <a:pt x="7250" y="1098"/>
                  <a:pt x="7005" y="1098"/>
                </a:cubicBezTo>
                <a:close/>
                <a:moveTo>
                  <a:pt x="336" y="1207"/>
                </a:moveTo>
                <a:cubicBezTo>
                  <a:pt x="152" y="1207"/>
                  <a:pt x="1" y="1358"/>
                  <a:pt x="1" y="1542"/>
                </a:cubicBezTo>
                <a:cubicBezTo>
                  <a:pt x="1" y="1728"/>
                  <a:pt x="152" y="1879"/>
                  <a:pt x="336" y="1879"/>
                </a:cubicBezTo>
                <a:cubicBezTo>
                  <a:pt x="522" y="1879"/>
                  <a:pt x="673" y="1728"/>
                  <a:pt x="673" y="1542"/>
                </a:cubicBezTo>
                <a:cubicBezTo>
                  <a:pt x="673" y="1358"/>
                  <a:pt x="524" y="1207"/>
                  <a:pt x="336" y="1207"/>
                </a:cubicBezTo>
                <a:close/>
              </a:path>
            </a:pathLst>
          </a:custGeom>
          <a:gradFill>
            <a:gsLst>
              <a:gs pos="0">
                <a:schemeClr val="dk2"/>
              </a:gs>
              <a:gs pos="100000">
                <a:schemeClr val="accent1"/>
              </a:gs>
            </a:gsLst>
            <a:lin ang="108014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4" name="Shape 574"/>
        <p:cNvGrpSpPr/>
        <p:nvPr/>
      </p:nvGrpSpPr>
      <p:grpSpPr>
        <a:xfrm>
          <a:off x="0" y="0"/>
          <a:ext cx="0" cy="0"/>
          <a:chOff x="0" y="0"/>
          <a:chExt cx="0" cy="0"/>
        </a:xfrm>
      </p:grpSpPr>
      <p:sp>
        <p:nvSpPr>
          <p:cNvPr id="575" name="Google Shape;575;p51"/>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Models and </a:t>
            </a:r>
            <a:r>
              <a:rPr lang="en"/>
              <a:t>their</a:t>
            </a:r>
            <a:r>
              <a:rPr lang="en"/>
              <a:t> Impact</a:t>
            </a:r>
            <a:endParaRPr/>
          </a:p>
        </p:txBody>
      </p:sp>
      <p:sp>
        <p:nvSpPr>
          <p:cNvPr id="576" name="Google Shape;576;p51"/>
          <p:cNvSpPr txBox="1"/>
          <p:nvPr>
            <p:ph idx="4294967295" type="subTitle"/>
          </p:nvPr>
        </p:nvSpPr>
        <p:spPr>
          <a:xfrm>
            <a:off x="523875" y="1371250"/>
            <a:ext cx="8553900" cy="354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300"/>
              <a:t>Keith Beven (Beven, Binley et al. 1991):</a:t>
            </a:r>
            <a:endParaRPr b="1" sz="1300"/>
          </a:p>
          <a:p>
            <a:pPr indent="-304800" lvl="0" marL="457200" rtl="0" algn="l">
              <a:spcBef>
                <a:spcPts val="0"/>
              </a:spcBef>
              <a:spcAft>
                <a:spcPts val="0"/>
              </a:spcAft>
              <a:buSzPts val="1200"/>
              <a:buChar char="●"/>
            </a:pPr>
            <a:r>
              <a:rPr lang="en"/>
              <a:t>Keith Beven's influential paper discusses the Equifinality Theory, challenging the traditional scientific approach by emphasizing that multiple acceptable models can fit observational data.</a:t>
            </a:r>
            <a:endParaRPr/>
          </a:p>
          <a:p>
            <a:pPr indent="0" lvl="0" marL="0" rtl="0" algn="l">
              <a:spcBef>
                <a:spcPts val="1000"/>
              </a:spcBef>
              <a:spcAft>
                <a:spcPts val="0"/>
              </a:spcAft>
              <a:buNone/>
            </a:pPr>
            <a:r>
              <a:rPr b="1" lang="en" sz="1300"/>
              <a:t>Brirhet and Benaabidate (2016):</a:t>
            </a:r>
            <a:endParaRPr b="1" sz="1300"/>
          </a:p>
          <a:p>
            <a:pPr indent="-304800" lvl="0" marL="457200" rtl="0" algn="l">
              <a:spcBef>
                <a:spcPts val="0"/>
              </a:spcBef>
              <a:spcAft>
                <a:spcPts val="0"/>
              </a:spcAft>
              <a:buSzPts val="1200"/>
              <a:buChar char="●"/>
            </a:pPr>
            <a:r>
              <a:rPr lang="en"/>
              <a:t>Brirhet and Benaabidate compare the adaptability of distributed and lumped hydrological models in the Moroccan context, concluding that distributed models tend to provide more accurate predictions in specific contexts.</a:t>
            </a:r>
            <a:endParaRPr/>
          </a:p>
          <a:p>
            <a:pPr indent="0" lvl="0" marL="0" rtl="0" algn="l">
              <a:spcBef>
                <a:spcPts val="1000"/>
              </a:spcBef>
              <a:spcAft>
                <a:spcPts val="0"/>
              </a:spcAft>
              <a:buNone/>
            </a:pPr>
            <a:r>
              <a:rPr b="1" lang="en" sz="1300"/>
              <a:t>Orth et al. (2015):</a:t>
            </a:r>
            <a:endParaRPr b="1" sz="1300"/>
          </a:p>
          <a:p>
            <a:pPr indent="-304800" lvl="0" marL="457200" rtl="0" algn="l">
              <a:spcBef>
                <a:spcPts val="0"/>
              </a:spcBef>
              <a:spcAft>
                <a:spcPts val="0"/>
              </a:spcAft>
              <a:buSzPts val="1200"/>
              <a:buChar char="●"/>
            </a:pPr>
            <a:r>
              <a:rPr lang="en"/>
              <a:t>Orth et al. validate and compare three hydrological models of different complexities, highlighting that the relationship between model complexity and performance depends on specific hydrological conditions and calibration uncertainties.</a:t>
            </a:r>
            <a:endParaRPr/>
          </a:p>
          <a:p>
            <a:pPr indent="0" lvl="0" marL="0" rtl="0" algn="l">
              <a:spcBef>
                <a:spcPts val="1000"/>
              </a:spcBef>
              <a:spcAft>
                <a:spcPts val="0"/>
              </a:spcAft>
              <a:buNone/>
            </a:pPr>
            <a:r>
              <a:t/>
            </a:r>
            <a:endParaRPr b="1" sz="1300"/>
          </a:p>
          <a:p>
            <a:pPr indent="0" lvl="0" marL="0" rtl="0" algn="l">
              <a:spcBef>
                <a:spcPts val="0"/>
              </a:spcBef>
              <a:spcAft>
                <a:spcPts val="0"/>
              </a:spcAft>
              <a:buNone/>
            </a:pPr>
            <a:r>
              <a:rPr lang="en"/>
              <a:t>These papers discuss the challenges of mapping model parameters and explore methods for parameter estimation and uncertainty analysis in hydrological modelling.</a:t>
            </a:r>
            <a:endParaRPr/>
          </a:p>
          <a:p>
            <a:pPr indent="0" lvl="0" marL="0" rtl="0" algn="l">
              <a:spcBef>
                <a:spcPts val="0"/>
              </a:spcBef>
              <a:spcAft>
                <a:spcPts val="0"/>
              </a:spcAft>
              <a:buNone/>
            </a:pPr>
            <a:r>
              <a:t/>
            </a:r>
            <a:endParaRPr sz="11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0" name="Shape 580"/>
        <p:cNvGrpSpPr/>
        <p:nvPr/>
      </p:nvGrpSpPr>
      <p:grpSpPr>
        <a:xfrm>
          <a:off x="0" y="0"/>
          <a:ext cx="0" cy="0"/>
          <a:chOff x="0" y="0"/>
          <a:chExt cx="0" cy="0"/>
        </a:xfrm>
      </p:grpSpPr>
      <p:sp>
        <p:nvSpPr>
          <p:cNvPr id="581" name="Google Shape;581;p52"/>
          <p:cNvSpPr txBox="1"/>
          <p:nvPr>
            <p:ph type="title"/>
          </p:nvPr>
        </p:nvSpPr>
        <p:spPr>
          <a:xfrm>
            <a:off x="2581350" y="1591000"/>
            <a:ext cx="6703800" cy="1851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UNCERTAINTY ANALYSIS METHODS</a:t>
            </a:r>
            <a:endParaRPr/>
          </a:p>
        </p:txBody>
      </p:sp>
      <p:sp>
        <p:nvSpPr>
          <p:cNvPr id="582" name="Google Shape;582;p52"/>
          <p:cNvSpPr txBox="1"/>
          <p:nvPr>
            <p:ph idx="2" type="title"/>
          </p:nvPr>
        </p:nvSpPr>
        <p:spPr>
          <a:xfrm>
            <a:off x="7285675" y="539500"/>
            <a:ext cx="1145100" cy="841800"/>
          </a:xfrm>
          <a:prstGeom prst="rect">
            <a:avLst/>
          </a:pr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6000"/>
              <a:buNone/>
            </a:pPr>
            <a:r>
              <a:rPr lang="en"/>
              <a:t>04</a:t>
            </a:r>
            <a:endParaRPr/>
          </a:p>
        </p:txBody>
      </p:sp>
      <p:sp>
        <p:nvSpPr>
          <p:cNvPr id="583" name="Google Shape;583;p52"/>
          <p:cNvSpPr/>
          <p:nvPr/>
        </p:nvSpPr>
        <p:spPr>
          <a:xfrm flipH="1" rot="3049238">
            <a:off x="2623375" y="5478310"/>
            <a:ext cx="1434620" cy="956760"/>
          </a:xfrm>
          <a:custGeom>
            <a:rect b="b" l="l" r="r" t="t"/>
            <a:pathLst>
              <a:path extrusionOk="0" h="11953" w="17923">
                <a:moveTo>
                  <a:pt x="0" y="8696"/>
                </a:moveTo>
                <a:cubicBezTo>
                  <a:pt x="4256" y="11952"/>
                  <a:pt x="9487" y="11494"/>
                  <a:pt x="13198" y="10499"/>
                </a:cubicBezTo>
                <a:cubicBezTo>
                  <a:pt x="15990" y="9750"/>
                  <a:pt x="17923" y="8696"/>
                  <a:pt x="17923" y="8696"/>
                </a:cubicBezTo>
                <a:cubicBezTo>
                  <a:pt x="12377" y="7657"/>
                  <a:pt x="7863" y="5795"/>
                  <a:pt x="4102" y="3270"/>
                </a:cubicBezTo>
                <a:cubicBezTo>
                  <a:pt x="2624" y="2279"/>
                  <a:pt x="1264" y="1186"/>
                  <a:pt x="5" y="1"/>
                </a:cubicBezTo>
                <a:lnTo>
                  <a:pt x="5" y="3229"/>
                </a:lnTo>
                <a:close/>
              </a:path>
            </a:pathLst>
          </a:custGeom>
          <a:gradFill>
            <a:gsLst>
              <a:gs pos="0">
                <a:schemeClr val="accent1"/>
              </a:gs>
              <a:gs pos="100000">
                <a:schemeClr val="accent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4" name="Google Shape;584;p52"/>
          <p:cNvSpPr/>
          <p:nvPr/>
        </p:nvSpPr>
        <p:spPr>
          <a:xfrm rot="10800000">
            <a:off x="5856750" y="943874"/>
            <a:ext cx="806369" cy="33053"/>
          </a:xfrm>
          <a:custGeom>
            <a:rect b="b" l="l" r="r" t="t"/>
            <a:pathLst>
              <a:path extrusionOk="0" h="3084" w="75221">
                <a:moveTo>
                  <a:pt x="75221" y="1542"/>
                </a:moveTo>
                <a:cubicBezTo>
                  <a:pt x="75221" y="2394"/>
                  <a:pt x="74531" y="3084"/>
                  <a:pt x="73679" y="3084"/>
                </a:cubicBezTo>
                <a:cubicBezTo>
                  <a:pt x="72826" y="3084"/>
                  <a:pt x="72136" y="2394"/>
                  <a:pt x="72136" y="1542"/>
                </a:cubicBezTo>
                <a:cubicBezTo>
                  <a:pt x="72136" y="691"/>
                  <a:pt x="72826" y="1"/>
                  <a:pt x="73679" y="1"/>
                </a:cubicBezTo>
                <a:cubicBezTo>
                  <a:pt x="74531" y="1"/>
                  <a:pt x="75221" y="691"/>
                  <a:pt x="75221" y="1542"/>
                </a:cubicBezTo>
                <a:close/>
                <a:moveTo>
                  <a:pt x="67012" y="111"/>
                </a:moveTo>
                <a:cubicBezTo>
                  <a:pt x="66220" y="111"/>
                  <a:pt x="65580" y="753"/>
                  <a:pt x="65580" y="1545"/>
                </a:cubicBezTo>
                <a:cubicBezTo>
                  <a:pt x="65580" y="2334"/>
                  <a:pt x="66220" y="2978"/>
                  <a:pt x="67012" y="2978"/>
                </a:cubicBezTo>
                <a:cubicBezTo>
                  <a:pt x="67802" y="2978"/>
                  <a:pt x="68445" y="2337"/>
                  <a:pt x="68445" y="1545"/>
                </a:cubicBezTo>
                <a:cubicBezTo>
                  <a:pt x="68445" y="753"/>
                  <a:pt x="67804" y="111"/>
                  <a:pt x="67012" y="111"/>
                </a:cubicBezTo>
                <a:close/>
                <a:moveTo>
                  <a:pt x="60345" y="220"/>
                </a:moveTo>
                <a:cubicBezTo>
                  <a:pt x="59616" y="220"/>
                  <a:pt x="59023" y="813"/>
                  <a:pt x="59023" y="1542"/>
                </a:cubicBezTo>
                <a:cubicBezTo>
                  <a:pt x="59023" y="2273"/>
                  <a:pt x="59616" y="2864"/>
                  <a:pt x="60345" y="2864"/>
                </a:cubicBezTo>
                <a:cubicBezTo>
                  <a:pt x="61076" y="2864"/>
                  <a:pt x="61667" y="2273"/>
                  <a:pt x="61667" y="1542"/>
                </a:cubicBezTo>
                <a:cubicBezTo>
                  <a:pt x="61667" y="813"/>
                  <a:pt x="61076" y="220"/>
                  <a:pt x="60345" y="220"/>
                </a:cubicBezTo>
                <a:close/>
                <a:moveTo>
                  <a:pt x="53676" y="329"/>
                </a:moveTo>
                <a:cubicBezTo>
                  <a:pt x="53007" y="329"/>
                  <a:pt x="52463" y="872"/>
                  <a:pt x="52463" y="1542"/>
                </a:cubicBezTo>
                <a:cubicBezTo>
                  <a:pt x="52463" y="2212"/>
                  <a:pt x="53007" y="2755"/>
                  <a:pt x="53676" y="2755"/>
                </a:cubicBezTo>
                <a:cubicBezTo>
                  <a:pt x="54346" y="2755"/>
                  <a:pt x="54889" y="2213"/>
                  <a:pt x="54889" y="1542"/>
                </a:cubicBezTo>
                <a:cubicBezTo>
                  <a:pt x="54889" y="872"/>
                  <a:pt x="54346" y="329"/>
                  <a:pt x="53676" y="329"/>
                </a:cubicBezTo>
                <a:close/>
                <a:moveTo>
                  <a:pt x="47009" y="441"/>
                </a:moveTo>
                <a:cubicBezTo>
                  <a:pt x="46402" y="441"/>
                  <a:pt x="45905" y="935"/>
                  <a:pt x="45905" y="1542"/>
                </a:cubicBezTo>
                <a:cubicBezTo>
                  <a:pt x="45905" y="2151"/>
                  <a:pt x="46399" y="2645"/>
                  <a:pt x="47009" y="2645"/>
                </a:cubicBezTo>
                <a:cubicBezTo>
                  <a:pt x="47618" y="2645"/>
                  <a:pt x="48112" y="2151"/>
                  <a:pt x="48112" y="1542"/>
                </a:cubicBezTo>
                <a:cubicBezTo>
                  <a:pt x="48113" y="935"/>
                  <a:pt x="47619" y="441"/>
                  <a:pt x="47009" y="441"/>
                </a:cubicBezTo>
                <a:close/>
                <a:moveTo>
                  <a:pt x="40344" y="550"/>
                </a:moveTo>
                <a:cubicBezTo>
                  <a:pt x="39794" y="550"/>
                  <a:pt x="39350" y="995"/>
                  <a:pt x="39350" y="1542"/>
                </a:cubicBezTo>
                <a:cubicBezTo>
                  <a:pt x="39350" y="2091"/>
                  <a:pt x="39794" y="2536"/>
                  <a:pt x="40344" y="2536"/>
                </a:cubicBezTo>
                <a:cubicBezTo>
                  <a:pt x="40891" y="2536"/>
                  <a:pt x="41336" y="2091"/>
                  <a:pt x="41336" y="1542"/>
                </a:cubicBezTo>
                <a:cubicBezTo>
                  <a:pt x="41336" y="995"/>
                  <a:pt x="40891" y="550"/>
                  <a:pt x="40344" y="550"/>
                </a:cubicBezTo>
                <a:close/>
                <a:moveTo>
                  <a:pt x="33675" y="659"/>
                </a:moveTo>
                <a:cubicBezTo>
                  <a:pt x="33185" y="659"/>
                  <a:pt x="32790" y="1054"/>
                  <a:pt x="32790" y="1542"/>
                </a:cubicBezTo>
                <a:cubicBezTo>
                  <a:pt x="32790" y="2030"/>
                  <a:pt x="33185" y="2427"/>
                  <a:pt x="33675" y="2427"/>
                </a:cubicBezTo>
                <a:cubicBezTo>
                  <a:pt x="34163" y="2427"/>
                  <a:pt x="34558" y="2030"/>
                  <a:pt x="34558" y="1542"/>
                </a:cubicBezTo>
                <a:cubicBezTo>
                  <a:pt x="34558" y="1054"/>
                  <a:pt x="34163" y="659"/>
                  <a:pt x="33675" y="659"/>
                </a:cubicBezTo>
                <a:close/>
                <a:moveTo>
                  <a:pt x="27008" y="769"/>
                </a:moveTo>
                <a:cubicBezTo>
                  <a:pt x="26579" y="769"/>
                  <a:pt x="26233" y="1117"/>
                  <a:pt x="26233" y="1542"/>
                </a:cubicBezTo>
                <a:cubicBezTo>
                  <a:pt x="26233" y="1971"/>
                  <a:pt x="26581" y="2317"/>
                  <a:pt x="27008" y="2317"/>
                </a:cubicBezTo>
                <a:cubicBezTo>
                  <a:pt x="27436" y="2317"/>
                  <a:pt x="27781" y="1969"/>
                  <a:pt x="27781" y="1542"/>
                </a:cubicBezTo>
                <a:cubicBezTo>
                  <a:pt x="27781" y="1117"/>
                  <a:pt x="27435" y="769"/>
                  <a:pt x="27008" y="769"/>
                </a:cubicBezTo>
                <a:close/>
                <a:moveTo>
                  <a:pt x="20341" y="878"/>
                </a:moveTo>
                <a:cubicBezTo>
                  <a:pt x="19975" y="878"/>
                  <a:pt x="19677" y="1176"/>
                  <a:pt x="19677" y="1542"/>
                </a:cubicBezTo>
                <a:cubicBezTo>
                  <a:pt x="19677" y="1910"/>
                  <a:pt x="19975" y="2208"/>
                  <a:pt x="20341" y="2208"/>
                </a:cubicBezTo>
                <a:cubicBezTo>
                  <a:pt x="20708" y="2208"/>
                  <a:pt x="21006" y="1910"/>
                  <a:pt x="21006" y="1542"/>
                </a:cubicBezTo>
                <a:cubicBezTo>
                  <a:pt x="21006" y="1176"/>
                  <a:pt x="20708" y="878"/>
                  <a:pt x="20341" y="878"/>
                </a:cubicBezTo>
                <a:close/>
                <a:moveTo>
                  <a:pt x="13672" y="989"/>
                </a:moveTo>
                <a:cubicBezTo>
                  <a:pt x="13365" y="989"/>
                  <a:pt x="13117" y="1237"/>
                  <a:pt x="13117" y="1545"/>
                </a:cubicBezTo>
                <a:cubicBezTo>
                  <a:pt x="13117" y="1852"/>
                  <a:pt x="13365" y="2100"/>
                  <a:pt x="13672" y="2100"/>
                </a:cubicBezTo>
                <a:cubicBezTo>
                  <a:pt x="13979" y="2100"/>
                  <a:pt x="14228" y="1852"/>
                  <a:pt x="14228" y="1545"/>
                </a:cubicBezTo>
                <a:cubicBezTo>
                  <a:pt x="14228" y="1236"/>
                  <a:pt x="13979" y="989"/>
                  <a:pt x="13672" y="989"/>
                </a:cubicBezTo>
                <a:close/>
                <a:moveTo>
                  <a:pt x="7005" y="1098"/>
                </a:moveTo>
                <a:cubicBezTo>
                  <a:pt x="6758" y="1098"/>
                  <a:pt x="6560" y="1298"/>
                  <a:pt x="6560" y="1542"/>
                </a:cubicBezTo>
                <a:cubicBezTo>
                  <a:pt x="6560" y="1789"/>
                  <a:pt x="6759" y="1988"/>
                  <a:pt x="7005" y="1988"/>
                </a:cubicBezTo>
                <a:cubicBezTo>
                  <a:pt x="7252" y="1988"/>
                  <a:pt x="7449" y="1788"/>
                  <a:pt x="7449" y="1542"/>
                </a:cubicBezTo>
                <a:cubicBezTo>
                  <a:pt x="7449" y="1298"/>
                  <a:pt x="7250" y="1098"/>
                  <a:pt x="7005" y="1098"/>
                </a:cubicBezTo>
                <a:close/>
                <a:moveTo>
                  <a:pt x="336" y="1207"/>
                </a:moveTo>
                <a:cubicBezTo>
                  <a:pt x="152" y="1207"/>
                  <a:pt x="1" y="1358"/>
                  <a:pt x="1" y="1542"/>
                </a:cubicBezTo>
                <a:cubicBezTo>
                  <a:pt x="1" y="1728"/>
                  <a:pt x="152" y="1879"/>
                  <a:pt x="336" y="1879"/>
                </a:cubicBezTo>
                <a:cubicBezTo>
                  <a:pt x="522" y="1879"/>
                  <a:pt x="673" y="1728"/>
                  <a:pt x="673" y="1542"/>
                </a:cubicBezTo>
                <a:cubicBezTo>
                  <a:pt x="673" y="1358"/>
                  <a:pt x="524" y="1207"/>
                  <a:pt x="336" y="1207"/>
                </a:cubicBezTo>
                <a:close/>
              </a:path>
            </a:pathLst>
          </a:custGeom>
          <a:gradFill>
            <a:gsLst>
              <a:gs pos="0">
                <a:schemeClr val="accent2"/>
              </a:gs>
              <a:gs pos="100000">
                <a:srgbClr val="FFFFFF">
                  <a:alpha val="0"/>
                </a:srgbClr>
              </a:gs>
            </a:gsLst>
            <a:lin ang="108014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85" name="Google Shape;585;p52"/>
          <p:cNvGrpSpPr/>
          <p:nvPr/>
        </p:nvGrpSpPr>
        <p:grpSpPr>
          <a:xfrm>
            <a:off x="-2098781" y="-898089"/>
            <a:ext cx="8240480" cy="8188053"/>
            <a:chOff x="-1440690" y="-898089"/>
            <a:chExt cx="8240480" cy="8188053"/>
          </a:xfrm>
        </p:grpSpPr>
        <p:grpSp>
          <p:nvGrpSpPr>
            <p:cNvPr id="586" name="Google Shape;586;p52"/>
            <p:cNvGrpSpPr/>
            <p:nvPr/>
          </p:nvGrpSpPr>
          <p:grpSpPr>
            <a:xfrm rot="10800000">
              <a:off x="581027" y="1918014"/>
              <a:ext cx="6218763" cy="5371950"/>
              <a:chOff x="7043621" y="-674327"/>
              <a:chExt cx="2474046" cy="2137154"/>
            </a:xfrm>
          </p:grpSpPr>
          <p:sp>
            <p:nvSpPr>
              <p:cNvPr id="587" name="Google Shape;587;p52"/>
              <p:cNvSpPr/>
              <p:nvPr/>
            </p:nvSpPr>
            <p:spPr>
              <a:xfrm rot="-9157636">
                <a:off x="7244976" y="197155"/>
                <a:ext cx="1769141" cy="567393"/>
              </a:xfrm>
              <a:custGeom>
                <a:rect b="b" l="l" r="r" t="t"/>
                <a:pathLst>
                  <a:path extrusionOk="0" h="15861" w="49568">
                    <a:moveTo>
                      <a:pt x="1" y="12860"/>
                    </a:moveTo>
                    <a:cubicBezTo>
                      <a:pt x="3450" y="14384"/>
                      <a:pt x="8617" y="15860"/>
                      <a:pt x="15549" y="15341"/>
                    </a:cubicBezTo>
                    <a:cubicBezTo>
                      <a:pt x="24324" y="14685"/>
                      <a:pt x="30139" y="8350"/>
                      <a:pt x="36662" y="6241"/>
                    </a:cubicBezTo>
                    <a:cubicBezTo>
                      <a:pt x="45301" y="3447"/>
                      <a:pt x="49568" y="4439"/>
                      <a:pt x="49568" y="4439"/>
                    </a:cubicBezTo>
                    <a:cubicBezTo>
                      <a:pt x="46246" y="2588"/>
                      <a:pt x="40370" y="1"/>
                      <a:pt x="34193" y="538"/>
                    </a:cubicBezTo>
                    <a:cubicBezTo>
                      <a:pt x="23130" y="1503"/>
                      <a:pt x="13586" y="9524"/>
                      <a:pt x="1" y="12860"/>
                    </a:cubicBezTo>
                    <a:close/>
                  </a:path>
                </a:pathLst>
              </a:custGeom>
              <a:gradFill>
                <a:gsLst>
                  <a:gs pos="0">
                    <a:schemeClr val="dk1"/>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8" name="Google Shape;588;p52"/>
              <p:cNvSpPr/>
              <p:nvPr/>
            </p:nvSpPr>
            <p:spPr>
              <a:xfrm rot="-8671978">
                <a:off x="7063963" y="22691"/>
                <a:ext cx="2372358" cy="828763"/>
              </a:xfrm>
              <a:custGeom>
                <a:rect b="b" l="l" r="r" t="t"/>
                <a:pathLst>
                  <a:path extrusionOk="0" h="32858" w="94057">
                    <a:moveTo>
                      <a:pt x="94055" y="7333"/>
                    </a:moveTo>
                    <a:cubicBezTo>
                      <a:pt x="94055" y="7333"/>
                      <a:pt x="86997" y="0"/>
                      <a:pt x="72110" y="0"/>
                    </a:cubicBezTo>
                    <a:cubicBezTo>
                      <a:pt x="51815" y="0"/>
                      <a:pt x="41853" y="23807"/>
                      <a:pt x="22781" y="27321"/>
                    </a:cubicBezTo>
                    <a:cubicBezTo>
                      <a:pt x="8222" y="30003"/>
                      <a:pt x="1" y="22716"/>
                      <a:pt x="1" y="22716"/>
                    </a:cubicBezTo>
                    <a:cubicBezTo>
                      <a:pt x="1" y="22716"/>
                      <a:pt x="8817" y="32858"/>
                      <a:pt x="24728" y="30503"/>
                    </a:cubicBezTo>
                    <a:cubicBezTo>
                      <a:pt x="45648" y="27402"/>
                      <a:pt x="68843" y="1245"/>
                      <a:pt x="94057" y="9169"/>
                    </a:cubicBezTo>
                    <a:close/>
                  </a:path>
                </a:pathLst>
              </a:custGeom>
              <a:gradFill>
                <a:gsLst>
                  <a:gs pos="0">
                    <a:schemeClr val="dk2"/>
                  </a:gs>
                  <a:gs pos="100000">
                    <a:schemeClr val="lt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9" name="Google Shape;589;p52"/>
              <p:cNvSpPr/>
              <p:nvPr/>
            </p:nvSpPr>
            <p:spPr>
              <a:xfrm rot="-8671978">
                <a:off x="7121937" y="-63922"/>
                <a:ext cx="2372358" cy="839205"/>
              </a:xfrm>
              <a:custGeom>
                <a:rect b="b" l="l" r="r" t="t"/>
                <a:pathLst>
                  <a:path extrusionOk="0" h="33272" w="94057">
                    <a:moveTo>
                      <a:pt x="1" y="9949"/>
                    </a:moveTo>
                    <a:lnTo>
                      <a:pt x="1" y="21015"/>
                    </a:lnTo>
                    <a:cubicBezTo>
                      <a:pt x="1263" y="22200"/>
                      <a:pt x="2623" y="23293"/>
                      <a:pt x="4098" y="24284"/>
                    </a:cubicBezTo>
                    <a:cubicBezTo>
                      <a:pt x="22040" y="33271"/>
                      <a:pt x="40794" y="28087"/>
                      <a:pt x="50458" y="23482"/>
                    </a:cubicBezTo>
                    <a:cubicBezTo>
                      <a:pt x="62138" y="17916"/>
                      <a:pt x="70281" y="8923"/>
                      <a:pt x="79987" y="8923"/>
                    </a:cubicBezTo>
                    <a:cubicBezTo>
                      <a:pt x="89695" y="8923"/>
                      <a:pt x="94057" y="14845"/>
                      <a:pt x="94057" y="14845"/>
                    </a:cubicBezTo>
                    <a:lnTo>
                      <a:pt x="94057" y="5414"/>
                    </a:lnTo>
                    <a:cubicBezTo>
                      <a:pt x="94057" y="5414"/>
                      <a:pt x="79825" y="1"/>
                      <a:pt x="66335" y="5016"/>
                    </a:cubicBezTo>
                    <a:cubicBezTo>
                      <a:pt x="52845" y="10033"/>
                      <a:pt x="39016" y="20659"/>
                      <a:pt x="30157" y="21316"/>
                    </a:cubicBezTo>
                    <a:cubicBezTo>
                      <a:pt x="30157" y="21316"/>
                      <a:pt x="13062" y="27040"/>
                      <a:pt x="1" y="9949"/>
                    </a:cubicBezTo>
                    <a:close/>
                  </a:path>
                </a:pathLst>
              </a:custGeom>
              <a:gradFill>
                <a:gsLst>
                  <a:gs pos="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90" name="Google Shape;590;p52"/>
            <p:cNvGrpSpPr/>
            <p:nvPr/>
          </p:nvGrpSpPr>
          <p:grpSpPr>
            <a:xfrm>
              <a:off x="-1440690" y="-898089"/>
              <a:ext cx="7149448" cy="7786480"/>
              <a:chOff x="-1448015" y="-878039"/>
              <a:chExt cx="7149448" cy="7786480"/>
            </a:xfrm>
          </p:grpSpPr>
          <p:sp>
            <p:nvSpPr>
              <p:cNvPr id="591" name="Google Shape;591;p52"/>
              <p:cNvSpPr/>
              <p:nvPr/>
            </p:nvSpPr>
            <p:spPr>
              <a:xfrm flipH="1" rot="3049238">
                <a:off x="-1460386" y="1555701"/>
                <a:ext cx="7528653" cy="2630070"/>
              </a:xfrm>
              <a:custGeom>
                <a:rect b="b" l="l" r="r" t="t"/>
                <a:pathLst>
                  <a:path extrusionOk="0" h="32858" w="94057">
                    <a:moveTo>
                      <a:pt x="94055" y="7333"/>
                    </a:moveTo>
                    <a:cubicBezTo>
                      <a:pt x="94055" y="7333"/>
                      <a:pt x="86997" y="0"/>
                      <a:pt x="72110" y="0"/>
                    </a:cubicBezTo>
                    <a:cubicBezTo>
                      <a:pt x="51815" y="0"/>
                      <a:pt x="41853" y="23807"/>
                      <a:pt x="22781" y="27321"/>
                    </a:cubicBezTo>
                    <a:cubicBezTo>
                      <a:pt x="8222" y="30003"/>
                      <a:pt x="1" y="22716"/>
                      <a:pt x="1" y="22716"/>
                    </a:cubicBezTo>
                    <a:cubicBezTo>
                      <a:pt x="1" y="22716"/>
                      <a:pt x="8817" y="32858"/>
                      <a:pt x="24728" y="30503"/>
                    </a:cubicBezTo>
                    <a:cubicBezTo>
                      <a:pt x="45648" y="27402"/>
                      <a:pt x="68843" y="1245"/>
                      <a:pt x="94057" y="9169"/>
                    </a:cubicBezTo>
                    <a:close/>
                  </a:path>
                </a:pathLst>
              </a:custGeom>
              <a:gradFill>
                <a:gsLst>
                  <a:gs pos="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2" name="Google Shape;592;p52"/>
              <p:cNvSpPr/>
              <p:nvPr/>
            </p:nvSpPr>
            <p:spPr>
              <a:xfrm flipH="1" rot="3049238">
                <a:off x="2604307" y="3930969"/>
                <a:ext cx="2413952" cy="2020779"/>
              </a:xfrm>
              <a:custGeom>
                <a:rect b="b" l="l" r="r" t="t"/>
                <a:pathLst>
                  <a:path extrusionOk="0" h="25246" w="30158">
                    <a:moveTo>
                      <a:pt x="1" y="1"/>
                    </a:moveTo>
                    <a:lnTo>
                      <a:pt x="1" y="8153"/>
                    </a:lnTo>
                    <a:cubicBezTo>
                      <a:pt x="13062" y="25245"/>
                      <a:pt x="30157" y="19520"/>
                      <a:pt x="30157" y="19520"/>
                    </a:cubicBezTo>
                    <a:cubicBezTo>
                      <a:pt x="19464" y="20316"/>
                      <a:pt x="8936" y="15957"/>
                      <a:pt x="1" y="1"/>
                    </a:cubicBezTo>
                    <a:close/>
                  </a:path>
                </a:pathLst>
              </a:custGeom>
              <a:gradFill>
                <a:gsLst>
                  <a:gs pos="0">
                    <a:schemeClr val="accent1"/>
                  </a:gs>
                  <a:gs pos="100000">
                    <a:schemeClr val="accent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3" name="Google Shape;593;p52"/>
              <p:cNvSpPr/>
              <p:nvPr/>
            </p:nvSpPr>
            <p:spPr>
              <a:xfrm flipH="1" rot="3049238">
                <a:off x="-1706212" y="1739477"/>
                <a:ext cx="7528653" cy="2663208"/>
              </a:xfrm>
              <a:custGeom>
                <a:rect b="b" l="l" r="r" t="t"/>
                <a:pathLst>
                  <a:path extrusionOk="0" h="33272" w="94057">
                    <a:moveTo>
                      <a:pt x="1" y="9949"/>
                    </a:moveTo>
                    <a:lnTo>
                      <a:pt x="1" y="21015"/>
                    </a:lnTo>
                    <a:cubicBezTo>
                      <a:pt x="1263" y="22200"/>
                      <a:pt x="2623" y="23293"/>
                      <a:pt x="4098" y="24284"/>
                    </a:cubicBezTo>
                    <a:cubicBezTo>
                      <a:pt x="22040" y="33271"/>
                      <a:pt x="40794" y="28087"/>
                      <a:pt x="50458" y="23482"/>
                    </a:cubicBezTo>
                    <a:cubicBezTo>
                      <a:pt x="62138" y="17916"/>
                      <a:pt x="70281" y="8923"/>
                      <a:pt x="79987" y="8923"/>
                    </a:cubicBezTo>
                    <a:cubicBezTo>
                      <a:pt x="89695" y="8923"/>
                      <a:pt x="94057" y="14845"/>
                      <a:pt x="94057" y="14845"/>
                    </a:cubicBezTo>
                    <a:lnTo>
                      <a:pt x="94057" y="5414"/>
                    </a:lnTo>
                    <a:cubicBezTo>
                      <a:pt x="94057" y="5414"/>
                      <a:pt x="79825" y="1"/>
                      <a:pt x="66335" y="5016"/>
                    </a:cubicBezTo>
                    <a:cubicBezTo>
                      <a:pt x="52845" y="10033"/>
                      <a:pt x="39016" y="20659"/>
                      <a:pt x="30157" y="21316"/>
                    </a:cubicBezTo>
                    <a:cubicBezTo>
                      <a:pt x="30157" y="21316"/>
                      <a:pt x="13062" y="27040"/>
                      <a:pt x="1" y="9949"/>
                    </a:cubicBezTo>
                    <a:close/>
                  </a:path>
                </a:pathLst>
              </a:custGeom>
              <a:gradFill>
                <a:gsLst>
                  <a:gs pos="0">
                    <a:schemeClr val="accent1"/>
                  </a:gs>
                  <a:gs pos="100000">
                    <a:schemeClr val="accent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4" name="Google Shape;594;p52"/>
              <p:cNvSpPr/>
              <p:nvPr/>
            </p:nvSpPr>
            <p:spPr>
              <a:xfrm flipH="1" rot="3049238">
                <a:off x="-1922625" y="2195066"/>
                <a:ext cx="7200474" cy="1948900"/>
              </a:xfrm>
              <a:custGeom>
                <a:rect b="b" l="l" r="r" t="t"/>
                <a:pathLst>
                  <a:path extrusionOk="0" h="24348" w="89957">
                    <a:moveTo>
                      <a:pt x="1" y="15360"/>
                    </a:moveTo>
                    <a:cubicBezTo>
                      <a:pt x="6506" y="19730"/>
                      <a:pt x="15258" y="22110"/>
                      <a:pt x="27730" y="21686"/>
                    </a:cubicBezTo>
                    <a:cubicBezTo>
                      <a:pt x="43028" y="21167"/>
                      <a:pt x="55393" y="12666"/>
                      <a:pt x="68883" y="6909"/>
                    </a:cubicBezTo>
                    <a:cubicBezTo>
                      <a:pt x="82373" y="1152"/>
                      <a:pt x="89957" y="8328"/>
                      <a:pt x="89957" y="8328"/>
                    </a:cubicBezTo>
                    <a:lnTo>
                      <a:pt x="89957" y="5924"/>
                    </a:lnTo>
                    <a:cubicBezTo>
                      <a:pt x="89957" y="5924"/>
                      <a:pt x="85595" y="0"/>
                      <a:pt x="75887" y="0"/>
                    </a:cubicBezTo>
                    <a:cubicBezTo>
                      <a:pt x="66181" y="0"/>
                      <a:pt x="58039" y="8992"/>
                      <a:pt x="46358" y="14561"/>
                    </a:cubicBezTo>
                    <a:cubicBezTo>
                      <a:pt x="36695" y="19163"/>
                      <a:pt x="17940" y="24347"/>
                      <a:pt x="1" y="15360"/>
                    </a:cubicBezTo>
                    <a:close/>
                  </a:path>
                </a:pathLst>
              </a:custGeom>
              <a:gradFill>
                <a:gsLst>
                  <a:gs pos="0">
                    <a:schemeClr val="dk2"/>
                  </a:gs>
                  <a:gs pos="100000">
                    <a:schemeClr val="accent1"/>
                  </a:gs>
                </a:gsLst>
                <a:lin ang="10800025"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5" name="Google Shape;595;p52"/>
              <p:cNvSpPr/>
              <p:nvPr/>
            </p:nvSpPr>
            <p:spPr>
              <a:xfrm flipH="1" rot="3049238">
                <a:off x="-2066593" y="2374618"/>
                <a:ext cx="7528573" cy="1980517"/>
              </a:xfrm>
              <a:custGeom>
                <a:rect b="b" l="l" r="r" t="t"/>
                <a:pathLst>
                  <a:path extrusionOk="0" h="24743" w="94056">
                    <a:moveTo>
                      <a:pt x="1" y="10941"/>
                    </a:moveTo>
                    <a:lnTo>
                      <a:pt x="1" y="14169"/>
                    </a:lnTo>
                    <a:cubicBezTo>
                      <a:pt x="1" y="14169"/>
                      <a:pt x="11128" y="24743"/>
                      <a:pt x="31528" y="24050"/>
                    </a:cubicBezTo>
                    <a:cubicBezTo>
                      <a:pt x="35180" y="23926"/>
                      <a:pt x="38545" y="23406"/>
                      <a:pt x="41695" y="22631"/>
                    </a:cubicBezTo>
                    <a:cubicBezTo>
                      <a:pt x="55280" y="19295"/>
                      <a:pt x="64824" y="11272"/>
                      <a:pt x="75887" y="10309"/>
                    </a:cubicBezTo>
                    <a:cubicBezTo>
                      <a:pt x="82062" y="9771"/>
                      <a:pt x="87940" y="12359"/>
                      <a:pt x="91262" y="14210"/>
                    </a:cubicBezTo>
                    <a:cubicBezTo>
                      <a:pt x="93015" y="15185"/>
                      <a:pt x="94055" y="15956"/>
                      <a:pt x="94055" y="15956"/>
                    </a:cubicBezTo>
                    <a:lnTo>
                      <a:pt x="94055" y="7175"/>
                    </a:lnTo>
                    <a:cubicBezTo>
                      <a:pt x="94055" y="7175"/>
                      <a:pt x="86471" y="1"/>
                      <a:pt x="72982" y="5757"/>
                    </a:cubicBezTo>
                    <a:cubicBezTo>
                      <a:pt x="59492" y="11515"/>
                      <a:pt x="47127" y="20015"/>
                      <a:pt x="31828" y="20534"/>
                    </a:cubicBezTo>
                    <a:cubicBezTo>
                      <a:pt x="19357" y="20960"/>
                      <a:pt x="10605" y="18579"/>
                      <a:pt x="4098" y="14207"/>
                    </a:cubicBezTo>
                    <a:cubicBezTo>
                      <a:pt x="2623" y="13219"/>
                      <a:pt x="1263" y="12126"/>
                      <a:pt x="1" y="10941"/>
                    </a:cubicBezTo>
                    <a:close/>
                  </a:path>
                </a:pathLst>
              </a:custGeom>
              <a:gradFill>
                <a:gsLst>
                  <a:gs pos="0">
                    <a:schemeClr val="accent1"/>
                  </a:gs>
                  <a:gs pos="100000">
                    <a:schemeClr val="accent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6" name="Google Shape;596;p52"/>
              <p:cNvSpPr/>
              <p:nvPr/>
            </p:nvSpPr>
            <p:spPr>
              <a:xfrm flipH="1" rot="3049238">
                <a:off x="-1600390" y="1792908"/>
                <a:ext cx="3967597" cy="1269570"/>
              </a:xfrm>
              <a:custGeom>
                <a:rect b="b" l="l" r="r" t="t"/>
                <a:pathLst>
                  <a:path extrusionOk="0" h="15861" w="49568">
                    <a:moveTo>
                      <a:pt x="1" y="12860"/>
                    </a:moveTo>
                    <a:cubicBezTo>
                      <a:pt x="3450" y="14384"/>
                      <a:pt x="8617" y="15860"/>
                      <a:pt x="15549" y="15341"/>
                    </a:cubicBezTo>
                    <a:cubicBezTo>
                      <a:pt x="24324" y="14685"/>
                      <a:pt x="30139" y="8350"/>
                      <a:pt x="36662" y="6241"/>
                    </a:cubicBezTo>
                    <a:cubicBezTo>
                      <a:pt x="45301" y="3447"/>
                      <a:pt x="49568" y="4439"/>
                      <a:pt x="49568" y="4439"/>
                    </a:cubicBezTo>
                    <a:cubicBezTo>
                      <a:pt x="46246" y="2588"/>
                      <a:pt x="40370" y="1"/>
                      <a:pt x="34193" y="538"/>
                    </a:cubicBezTo>
                    <a:cubicBezTo>
                      <a:pt x="23130" y="1503"/>
                      <a:pt x="13586" y="9524"/>
                      <a:pt x="1" y="12860"/>
                    </a:cubicBezTo>
                    <a:close/>
                  </a:path>
                </a:pathLst>
              </a:custGeom>
              <a:gradFill>
                <a:gsLst>
                  <a:gs pos="0">
                    <a:schemeClr val="dk1"/>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597" name="Google Shape;597;p52"/>
          <p:cNvSpPr/>
          <p:nvPr/>
        </p:nvSpPr>
        <p:spPr>
          <a:xfrm rot="10800000">
            <a:off x="2772245" y="3515976"/>
            <a:ext cx="2210369" cy="90623"/>
          </a:xfrm>
          <a:custGeom>
            <a:rect b="b" l="l" r="r" t="t"/>
            <a:pathLst>
              <a:path extrusionOk="0" h="3084" w="75221">
                <a:moveTo>
                  <a:pt x="75221" y="1542"/>
                </a:moveTo>
                <a:cubicBezTo>
                  <a:pt x="75221" y="2394"/>
                  <a:pt x="74531" y="3084"/>
                  <a:pt x="73679" y="3084"/>
                </a:cubicBezTo>
                <a:cubicBezTo>
                  <a:pt x="72826" y="3084"/>
                  <a:pt x="72136" y="2394"/>
                  <a:pt x="72136" y="1542"/>
                </a:cubicBezTo>
                <a:cubicBezTo>
                  <a:pt x="72136" y="691"/>
                  <a:pt x="72826" y="1"/>
                  <a:pt x="73679" y="1"/>
                </a:cubicBezTo>
                <a:cubicBezTo>
                  <a:pt x="74531" y="1"/>
                  <a:pt x="75221" y="691"/>
                  <a:pt x="75221" y="1542"/>
                </a:cubicBezTo>
                <a:close/>
                <a:moveTo>
                  <a:pt x="67012" y="111"/>
                </a:moveTo>
                <a:cubicBezTo>
                  <a:pt x="66220" y="111"/>
                  <a:pt x="65580" y="753"/>
                  <a:pt x="65580" y="1545"/>
                </a:cubicBezTo>
                <a:cubicBezTo>
                  <a:pt x="65580" y="2334"/>
                  <a:pt x="66220" y="2978"/>
                  <a:pt x="67012" y="2978"/>
                </a:cubicBezTo>
                <a:cubicBezTo>
                  <a:pt x="67802" y="2978"/>
                  <a:pt x="68445" y="2337"/>
                  <a:pt x="68445" y="1545"/>
                </a:cubicBezTo>
                <a:cubicBezTo>
                  <a:pt x="68445" y="753"/>
                  <a:pt x="67804" y="111"/>
                  <a:pt x="67012" y="111"/>
                </a:cubicBezTo>
                <a:close/>
                <a:moveTo>
                  <a:pt x="60345" y="220"/>
                </a:moveTo>
                <a:cubicBezTo>
                  <a:pt x="59616" y="220"/>
                  <a:pt x="59023" y="813"/>
                  <a:pt x="59023" y="1542"/>
                </a:cubicBezTo>
                <a:cubicBezTo>
                  <a:pt x="59023" y="2273"/>
                  <a:pt x="59616" y="2864"/>
                  <a:pt x="60345" y="2864"/>
                </a:cubicBezTo>
                <a:cubicBezTo>
                  <a:pt x="61076" y="2864"/>
                  <a:pt x="61667" y="2273"/>
                  <a:pt x="61667" y="1542"/>
                </a:cubicBezTo>
                <a:cubicBezTo>
                  <a:pt x="61667" y="813"/>
                  <a:pt x="61076" y="220"/>
                  <a:pt x="60345" y="220"/>
                </a:cubicBezTo>
                <a:close/>
                <a:moveTo>
                  <a:pt x="53676" y="329"/>
                </a:moveTo>
                <a:cubicBezTo>
                  <a:pt x="53007" y="329"/>
                  <a:pt x="52463" y="872"/>
                  <a:pt x="52463" y="1542"/>
                </a:cubicBezTo>
                <a:cubicBezTo>
                  <a:pt x="52463" y="2212"/>
                  <a:pt x="53007" y="2755"/>
                  <a:pt x="53676" y="2755"/>
                </a:cubicBezTo>
                <a:cubicBezTo>
                  <a:pt x="54346" y="2755"/>
                  <a:pt x="54889" y="2213"/>
                  <a:pt x="54889" y="1542"/>
                </a:cubicBezTo>
                <a:cubicBezTo>
                  <a:pt x="54889" y="872"/>
                  <a:pt x="54346" y="329"/>
                  <a:pt x="53676" y="329"/>
                </a:cubicBezTo>
                <a:close/>
                <a:moveTo>
                  <a:pt x="47009" y="441"/>
                </a:moveTo>
                <a:cubicBezTo>
                  <a:pt x="46402" y="441"/>
                  <a:pt x="45905" y="935"/>
                  <a:pt x="45905" y="1542"/>
                </a:cubicBezTo>
                <a:cubicBezTo>
                  <a:pt x="45905" y="2151"/>
                  <a:pt x="46399" y="2645"/>
                  <a:pt x="47009" y="2645"/>
                </a:cubicBezTo>
                <a:cubicBezTo>
                  <a:pt x="47618" y="2645"/>
                  <a:pt x="48112" y="2151"/>
                  <a:pt x="48112" y="1542"/>
                </a:cubicBezTo>
                <a:cubicBezTo>
                  <a:pt x="48113" y="935"/>
                  <a:pt x="47619" y="441"/>
                  <a:pt x="47009" y="441"/>
                </a:cubicBezTo>
                <a:close/>
                <a:moveTo>
                  <a:pt x="40344" y="550"/>
                </a:moveTo>
                <a:cubicBezTo>
                  <a:pt x="39794" y="550"/>
                  <a:pt x="39350" y="995"/>
                  <a:pt x="39350" y="1542"/>
                </a:cubicBezTo>
                <a:cubicBezTo>
                  <a:pt x="39350" y="2091"/>
                  <a:pt x="39794" y="2536"/>
                  <a:pt x="40344" y="2536"/>
                </a:cubicBezTo>
                <a:cubicBezTo>
                  <a:pt x="40891" y="2536"/>
                  <a:pt x="41336" y="2091"/>
                  <a:pt x="41336" y="1542"/>
                </a:cubicBezTo>
                <a:cubicBezTo>
                  <a:pt x="41336" y="995"/>
                  <a:pt x="40891" y="550"/>
                  <a:pt x="40344" y="550"/>
                </a:cubicBezTo>
                <a:close/>
                <a:moveTo>
                  <a:pt x="33675" y="659"/>
                </a:moveTo>
                <a:cubicBezTo>
                  <a:pt x="33185" y="659"/>
                  <a:pt x="32790" y="1054"/>
                  <a:pt x="32790" y="1542"/>
                </a:cubicBezTo>
                <a:cubicBezTo>
                  <a:pt x="32790" y="2030"/>
                  <a:pt x="33185" y="2427"/>
                  <a:pt x="33675" y="2427"/>
                </a:cubicBezTo>
                <a:cubicBezTo>
                  <a:pt x="34163" y="2427"/>
                  <a:pt x="34558" y="2030"/>
                  <a:pt x="34558" y="1542"/>
                </a:cubicBezTo>
                <a:cubicBezTo>
                  <a:pt x="34558" y="1054"/>
                  <a:pt x="34163" y="659"/>
                  <a:pt x="33675" y="659"/>
                </a:cubicBezTo>
                <a:close/>
                <a:moveTo>
                  <a:pt x="27008" y="769"/>
                </a:moveTo>
                <a:cubicBezTo>
                  <a:pt x="26579" y="769"/>
                  <a:pt x="26233" y="1117"/>
                  <a:pt x="26233" y="1542"/>
                </a:cubicBezTo>
                <a:cubicBezTo>
                  <a:pt x="26233" y="1971"/>
                  <a:pt x="26581" y="2317"/>
                  <a:pt x="27008" y="2317"/>
                </a:cubicBezTo>
                <a:cubicBezTo>
                  <a:pt x="27436" y="2317"/>
                  <a:pt x="27781" y="1969"/>
                  <a:pt x="27781" y="1542"/>
                </a:cubicBezTo>
                <a:cubicBezTo>
                  <a:pt x="27781" y="1117"/>
                  <a:pt x="27435" y="769"/>
                  <a:pt x="27008" y="769"/>
                </a:cubicBezTo>
                <a:close/>
                <a:moveTo>
                  <a:pt x="20341" y="878"/>
                </a:moveTo>
                <a:cubicBezTo>
                  <a:pt x="19975" y="878"/>
                  <a:pt x="19677" y="1176"/>
                  <a:pt x="19677" y="1542"/>
                </a:cubicBezTo>
                <a:cubicBezTo>
                  <a:pt x="19677" y="1910"/>
                  <a:pt x="19975" y="2208"/>
                  <a:pt x="20341" y="2208"/>
                </a:cubicBezTo>
                <a:cubicBezTo>
                  <a:pt x="20708" y="2208"/>
                  <a:pt x="21006" y="1910"/>
                  <a:pt x="21006" y="1542"/>
                </a:cubicBezTo>
                <a:cubicBezTo>
                  <a:pt x="21006" y="1176"/>
                  <a:pt x="20708" y="878"/>
                  <a:pt x="20341" y="878"/>
                </a:cubicBezTo>
                <a:close/>
                <a:moveTo>
                  <a:pt x="13672" y="989"/>
                </a:moveTo>
                <a:cubicBezTo>
                  <a:pt x="13365" y="989"/>
                  <a:pt x="13117" y="1237"/>
                  <a:pt x="13117" y="1545"/>
                </a:cubicBezTo>
                <a:cubicBezTo>
                  <a:pt x="13117" y="1852"/>
                  <a:pt x="13365" y="2100"/>
                  <a:pt x="13672" y="2100"/>
                </a:cubicBezTo>
                <a:cubicBezTo>
                  <a:pt x="13979" y="2100"/>
                  <a:pt x="14228" y="1852"/>
                  <a:pt x="14228" y="1545"/>
                </a:cubicBezTo>
                <a:cubicBezTo>
                  <a:pt x="14228" y="1236"/>
                  <a:pt x="13979" y="989"/>
                  <a:pt x="13672" y="989"/>
                </a:cubicBezTo>
                <a:close/>
                <a:moveTo>
                  <a:pt x="7005" y="1098"/>
                </a:moveTo>
                <a:cubicBezTo>
                  <a:pt x="6758" y="1098"/>
                  <a:pt x="6560" y="1298"/>
                  <a:pt x="6560" y="1542"/>
                </a:cubicBezTo>
                <a:cubicBezTo>
                  <a:pt x="6560" y="1789"/>
                  <a:pt x="6759" y="1988"/>
                  <a:pt x="7005" y="1988"/>
                </a:cubicBezTo>
                <a:cubicBezTo>
                  <a:pt x="7252" y="1988"/>
                  <a:pt x="7449" y="1788"/>
                  <a:pt x="7449" y="1542"/>
                </a:cubicBezTo>
                <a:cubicBezTo>
                  <a:pt x="7449" y="1298"/>
                  <a:pt x="7250" y="1098"/>
                  <a:pt x="7005" y="1098"/>
                </a:cubicBezTo>
                <a:close/>
                <a:moveTo>
                  <a:pt x="336" y="1207"/>
                </a:moveTo>
                <a:cubicBezTo>
                  <a:pt x="152" y="1207"/>
                  <a:pt x="1" y="1358"/>
                  <a:pt x="1" y="1542"/>
                </a:cubicBezTo>
                <a:cubicBezTo>
                  <a:pt x="1" y="1728"/>
                  <a:pt x="152" y="1879"/>
                  <a:pt x="336" y="1879"/>
                </a:cubicBezTo>
                <a:cubicBezTo>
                  <a:pt x="522" y="1879"/>
                  <a:pt x="673" y="1728"/>
                  <a:pt x="673" y="1542"/>
                </a:cubicBezTo>
                <a:cubicBezTo>
                  <a:pt x="673" y="1358"/>
                  <a:pt x="524" y="1207"/>
                  <a:pt x="336" y="1207"/>
                </a:cubicBezTo>
                <a:close/>
              </a:path>
            </a:pathLst>
          </a:custGeom>
          <a:gradFill>
            <a:gsLst>
              <a:gs pos="0">
                <a:schemeClr val="accent2"/>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8" name="Google Shape;598;p52"/>
          <p:cNvSpPr/>
          <p:nvPr/>
        </p:nvSpPr>
        <p:spPr>
          <a:xfrm rot="10800000">
            <a:off x="1633503" y="390787"/>
            <a:ext cx="768759" cy="31526"/>
          </a:xfrm>
          <a:custGeom>
            <a:rect b="b" l="l" r="r" t="t"/>
            <a:pathLst>
              <a:path extrusionOk="0" h="3084" w="75221">
                <a:moveTo>
                  <a:pt x="75221" y="1542"/>
                </a:moveTo>
                <a:cubicBezTo>
                  <a:pt x="75221" y="2394"/>
                  <a:pt x="74531" y="3084"/>
                  <a:pt x="73679" y="3084"/>
                </a:cubicBezTo>
                <a:cubicBezTo>
                  <a:pt x="72826" y="3084"/>
                  <a:pt x="72136" y="2394"/>
                  <a:pt x="72136" y="1542"/>
                </a:cubicBezTo>
                <a:cubicBezTo>
                  <a:pt x="72136" y="691"/>
                  <a:pt x="72826" y="1"/>
                  <a:pt x="73679" y="1"/>
                </a:cubicBezTo>
                <a:cubicBezTo>
                  <a:pt x="74531" y="1"/>
                  <a:pt x="75221" y="691"/>
                  <a:pt x="75221" y="1542"/>
                </a:cubicBezTo>
                <a:close/>
                <a:moveTo>
                  <a:pt x="67012" y="111"/>
                </a:moveTo>
                <a:cubicBezTo>
                  <a:pt x="66220" y="111"/>
                  <a:pt x="65580" y="753"/>
                  <a:pt x="65580" y="1545"/>
                </a:cubicBezTo>
                <a:cubicBezTo>
                  <a:pt x="65580" y="2334"/>
                  <a:pt x="66220" y="2978"/>
                  <a:pt x="67012" y="2978"/>
                </a:cubicBezTo>
                <a:cubicBezTo>
                  <a:pt x="67802" y="2978"/>
                  <a:pt x="68445" y="2337"/>
                  <a:pt x="68445" y="1545"/>
                </a:cubicBezTo>
                <a:cubicBezTo>
                  <a:pt x="68445" y="753"/>
                  <a:pt x="67804" y="111"/>
                  <a:pt x="67012" y="111"/>
                </a:cubicBezTo>
                <a:close/>
                <a:moveTo>
                  <a:pt x="60345" y="220"/>
                </a:moveTo>
                <a:cubicBezTo>
                  <a:pt x="59616" y="220"/>
                  <a:pt x="59023" y="813"/>
                  <a:pt x="59023" y="1542"/>
                </a:cubicBezTo>
                <a:cubicBezTo>
                  <a:pt x="59023" y="2273"/>
                  <a:pt x="59616" y="2864"/>
                  <a:pt x="60345" y="2864"/>
                </a:cubicBezTo>
                <a:cubicBezTo>
                  <a:pt x="61076" y="2864"/>
                  <a:pt x="61667" y="2273"/>
                  <a:pt x="61667" y="1542"/>
                </a:cubicBezTo>
                <a:cubicBezTo>
                  <a:pt x="61667" y="813"/>
                  <a:pt x="61076" y="220"/>
                  <a:pt x="60345" y="220"/>
                </a:cubicBezTo>
                <a:close/>
                <a:moveTo>
                  <a:pt x="53676" y="329"/>
                </a:moveTo>
                <a:cubicBezTo>
                  <a:pt x="53007" y="329"/>
                  <a:pt x="52463" y="872"/>
                  <a:pt x="52463" y="1542"/>
                </a:cubicBezTo>
                <a:cubicBezTo>
                  <a:pt x="52463" y="2212"/>
                  <a:pt x="53007" y="2755"/>
                  <a:pt x="53676" y="2755"/>
                </a:cubicBezTo>
                <a:cubicBezTo>
                  <a:pt x="54346" y="2755"/>
                  <a:pt x="54889" y="2213"/>
                  <a:pt x="54889" y="1542"/>
                </a:cubicBezTo>
                <a:cubicBezTo>
                  <a:pt x="54889" y="872"/>
                  <a:pt x="54346" y="329"/>
                  <a:pt x="53676" y="329"/>
                </a:cubicBezTo>
                <a:close/>
                <a:moveTo>
                  <a:pt x="47009" y="441"/>
                </a:moveTo>
                <a:cubicBezTo>
                  <a:pt x="46402" y="441"/>
                  <a:pt x="45905" y="935"/>
                  <a:pt x="45905" y="1542"/>
                </a:cubicBezTo>
                <a:cubicBezTo>
                  <a:pt x="45905" y="2151"/>
                  <a:pt x="46399" y="2645"/>
                  <a:pt x="47009" y="2645"/>
                </a:cubicBezTo>
                <a:cubicBezTo>
                  <a:pt x="47618" y="2645"/>
                  <a:pt x="48112" y="2151"/>
                  <a:pt x="48112" y="1542"/>
                </a:cubicBezTo>
                <a:cubicBezTo>
                  <a:pt x="48113" y="935"/>
                  <a:pt x="47619" y="441"/>
                  <a:pt x="47009" y="441"/>
                </a:cubicBezTo>
                <a:close/>
                <a:moveTo>
                  <a:pt x="40344" y="550"/>
                </a:moveTo>
                <a:cubicBezTo>
                  <a:pt x="39794" y="550"/>
                  <a:pt x="39350" y="995"/>
                  <a:pt x="39350" y="1542"/>
                </a:cubicBezTo>
                <a:cubicBezTo>
                  <a:pt x="39350" y="2091"/>
                  <a:pt x="39794" y="2536"/>
                  <a:pt x="40344" y="2536"/>
                </a:cubicBezTo>
                <a:cubicBezTo>
                  <a:pt x="40891" y="2536"/>
                  <a:pt x="41336" y="2091"/>
                  <a:pt x="41336" y="1542"/>
                </a:cubicBezTo>
                <a:cubicBezTo>
                  <a:pt x="41336" y="995"/>
                  <a:pt x="40891" y="550"/>
                  <a:pt x="40344" y="550"/>
                </a:cubicBezTo>
                <a:close/>
                <a:moveTo>
                  <a:pt x="33675" y="659"/>
                </a:moveTo>
                <a:cubicBezTo>
                  <a:pt x="33185" y="659"/>
                  <a:pt x="32790" y="1054"/>
                  <a:pt x="32790" y="1542"/>
                </a:cubicBezTo>
                <a:cubicBezTo>
                  <a:pt x="32790" y="2030"/>
                  <a:pt x="33185" y="2427"/>
                  <a:pt x="33675" y="2427"/>
                </a:cubicBezTo>
                <a:cubicBezTo>
                  <a:pt x="34163" y="2427"/>
                  <a:pt x="34558" y="2030"/>
                  <a:pt x="34558" y="1542"/>
                </a:cubicBezTo>
                <a:cubicBezTo>
                  <a:pt x="34558" y="1054"/>
                  <a:pt x="34163" y="659"/>
                  <a:pt x="33675" y="659"/>
                </a:cubicBezTo>
                <a:close/>
                <a:moveTo>
                  <a:pt x="27008" y="769"/>
                </a:moveTo>
                <a:cubicBezTo>
                  <a:pt x="26579" y="769"/>
                  <a:pt x="26233" y="1117"/>
                  <a:pt x="26233" y="1542"/>
                </a:cubicBezTo>
                <a:cubicBezTo>
                  <a:pt x="26233" y="1971"/>
                  <a:pt x="26581" y="2317"/>
                  <a:pt x="27008" y="2317"/>
                </a:cubicBezTo>
                <a:cubicBezTo>
                  <a:pt x="27436" y="2317"/>
                  <a:pt x="27781" y="1969"/>
                  <a:pt x="27781" y="1542"/>
                </a:cubicBezTo>
                <a:cubicBezTo>
                  <a:pt x="27781" y="1117"/>
                  <a:pt x="27435" y="769"/>
                  <a:pt x="27008" y="769"/>
                </a:cubicBezTo>
                <a:close/>
                <a:moveTo>
                  <a:pt x="20341" y="878"/>
                </a:moveTo>
                <a:cubicBezTo>
                  <a:pt x="19975" y="878"/>
                  <a:pt x="19677" y="1176"/>
                  <a:pt x="19677" y="1542"/>
                </a:cubicBezTo>
                <a:cubicBezTo>
                  <a:pt x="19677" y="1910"/>
                  <a:pt x="19975" y="2208"/>
                  <a:pt x="20341" y="2208"/>
                </a:cubicBezTo>
                <a:cubicBezTo>
                  <a:pt x="20708" y="2208"/>
                  <a:pt x="21006" y="1910"/>
                  <a:pt x="21006" y="1542"/>
                </a:cubicBezTo>
                <a:cubicBezTo>
                  <a:pt x="21006" y="1176"/>
                  <a:pt x="20708" y="878"/>
                  <a:pt x="20341" y="878"/>
                </a:cubicBezTo>
                <a:close/>
                <a:moveTo>
                  <a:pt x="13672" y="989"/>
                </a:moveTo>
                <a:cubicBezTo>
                  <a:pt x="13365" y="989"/>
                  <a:pt x="13117" y="1237"/>
                  <a:pt x="13117" y="1545"/>
                </a:cubicBezTo>
                <a:cubicBezTo>
                  <a:pt x="13117" y="1852"/>
                  <a:pt x="13365" y="2100"/>
                  <a:pt x="13672" y="2100"/>
                </a:cubicBezTo>
                <a:cubicBezTo>
                  <a:pt x="13979" y="2100"/>
                  <a:pt x="14228" y="1852"/>
                  <a:pt x="14228" y="1545"/>
                </a:cubicBezTo>
                <a:cubicBezTo>
                  <a:pt x="14228" y="1236"/>
                  <a:pt x="13979" y="989"/>
                  <a:pt x="13672" y="989"/>
                </a:cubicBezTo>
                <a:close/>
                <a:moveTo>
                  <a:pt x="7005" y="1098"/>
                </a:moveTo>
                <a:cubicBezTo>
                  <a:pt x="6758" y="1098"/>
                  <a:pt x="6560" y="1298"/>
                  <a:pt x="6560" y="1542"/>
                </a:cubicBezTo>
                <a:cubicBezTo>
                  <a:pt x="6560" y="1789"/>
                  <a:pt x="6759" y="1988"/>
                  <a:pt x="7005" y="1988"/>
                </a:cubicBezTo>
                <a:cubicBezTo>
                  <a:pt x="7252" y="1988"/>
                  <a:pt x="7449" y="1788"/>
                  <a:pt x="7449" y="1542"/>
                </a:cubicBezTo>
                <a:cubicBezTo>
                  <a:pt x="7449" y="1298"/>
                  <a:pt x="7250" y="1098"/>
                  <a:pt x="7005" y="1098"/>
                </a:cubicBezTo>
                <a:close/>
                <a:moveTo>
                  <a:pt x="336" y="1207"/>
                </a:moveTo>
                <a:cubicBezTo>
                  <a:pt x="152" y="1207"/>
                  <a:pt x="1" y="1358"/>
                  <a:pt x="1" y="1542"/>
                </a:cubicBezTo>
                <a:cubicBezTo>
                  <a:pt x="1" y="1728"/>
                  <a:pt x="152" y="1879"/>
                  <a:pt x="336" y="1879"/>
                </a:cubicBezTo>
                <a:cubicBezTo>
                  <a:pt x="522" y="1879"/>
                  <a:pt x="673" y="1728"/>
                  <a:pt x="673" y="1542"/>
                </a:cubicBezTo>
                <a:cubicBezTo>
                  <a:pt x="673" y="1358"/>
                  <a:pt x="524" y="1207"/>
                  <a:pt x="336" y="1207"/>
                </a:cubicBezTo>
                <a:close/>
              </a:path>
            </a:pathLst>
          </a:custGeom>
          <a:gradFill>
            <a:gsLst>
              <a:gs pos="0">
                <a:schemeClr val="dk2"/>
              </a:gs>
              <a:gs pos="100000">
                <a:schemeClr val="accent1"/>
              </a:gs>
            </a:gsLst>
            <a:lin ang="108014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2" name="Shape 602"/>
        <p:cNvGrpSpPr/>
        <p:nvPr/>
      </p:nvGrpSpPr>
      <p:grpSpPr>
        <a:xfrm>
          <a:off x="0" y="0"/>
          <a:ext cx="0" cy="0"/>
          <a:chOff x="0" y="0"/>
          <a:chExt cx="0" cy="0"/>
        </a:xfrm>
      </p:grpSpPr>
      <p:sp>
        <p:nvSpPr>
          <p:cNvPr id="603" name="Google Shape;603;p53"/>
          <p:cNvSpPr txBox="1"/>
          <p:nvPr>
            <p:ph idx="1" type="subTitle"/>
          </p:nvPr>
        </p:nvSpPr>
        <p:spPr>
          <a:xfrm>
            <a:off x="720013" y="1025597"/>
            <a:ext cx="3492600" cy="411600"/>
          </a:xfrm>
          <a:prstGeom prst="rect">
            <a:avLst/>
          </a:prstGeom>
          <a:gradFill>
            <a:gsLst>
              <a:gs pos="0">
                <a:schemeClr val="dk2"/>
              </a:gs>
              <a:gs pos="100000">
                <a:srgbClr val="FFFFFF">
                  <a:alpha val="0"/>
                </a:srgbClr>
              </a:gs>
            </a:gsLst>
            <a:lin ang="5400700" scaled="0"/>
          </a:grad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200"/>
              <a:buNone/>
            </a:pPr>
            <a:r>
              <a:rPr lang="en"/>
              <a:t>MONTE CARLO ANALYSIS AND  GLUE</a:t>
            </a:r>
            <a:endParaRPr/>
          </a:p>
        </p:txBody>
      </p:sp>
      <p:sp>
        <p:nvSpPr>
          <p:cNvPr id="604" name="Google Shape;604;p53"/>
          <p:cNvSpPr txBox="1"/>
          <p:nvPr>
            <p:ph idx="3" type="subTitle"/>
          </p:nvPr>
        </p:nvSpPr>
        <p:spPr>
          <a:xfrm>
            <a:off x="720013" y="1782201"/>
            <a:ext cx="3492600" cy="411600"/>
          </a:xfrm>
          <a:prstGeom prst="rect">
            <a:avLst/>
          </a:prstGeom>
          <a:gradFill>
            <a:gsLst>
              <a:gs pos="0">
                <a:schemeClr val="dk2"/>
              </a:gs>
              <a:gs pos="100000">
                <a:srgbClr val="FFFFFF">
                  <a:alpha val="0"/>
                </a:srgbClr>
              </a:gs>
            </a:gsLst>
            <a:lin ang="5400700" scaled="0"/>
          </a:grad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200"/>
              <a:buNone/>
            </a:pPr>
            <a:r>
              <a:rPr lang="en"/>
              <a:t>MULTI OBJECTIVE ANALYSIS</a:t>
            </a:r>
            <a:endParaRPr/>
          </a:p>
        </p:txBody>
      </p:sp>
      <p:sp>
        <p:nvSpPr>
          <p:cNvPr id="605" name="Google Shape;605;p53"/>
          <p:cNvSpPr txBox="1"/>
          <p:nvPr>
            <p:ph idx="5" type="subTitle"/>
          </p:nvPr>
        </p:nvSpPr>
        <p:spPr>
          <a:xfrm>
            <a:off x="4718663" y="1025597"/>
            <a:ext cx="3492600" cy="411600"/>
          </a:xfrm>
          <a:prstGeom prst="rect">
            <a:avLst/>
          </a:prstGeom>
          <a:gradFill>
            <a:gsLst>
              <a:gs pos="0">
                <a:schemeClr val="dk2"/>
              </a:gs>
              <a:gs pos="100000">
                <a:srgbClr val="FFFFFF">
                  <a:alpha val="0"/>
                </a:srgbClr>
              </a:gs>
            </a:gsLst>
            <a:lin ang="5400700" scaled="0"/>
          </a:grad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200"/>
              <a:buNone/>
            </a:pPr>
            <a:r>
              <a:rPr lang="en"/>
              <a:t>BAYESIAN STATISTIC</a:t>
            </a:r>
            <a:endParaRPr/>
          </a:p>
        </p:txBody>
      </p:sp>
      <p:grpSp>
        <p:nvGrpSpPr>
          <p:cNvPr id="606" name="Google Shape;606;p53"/>
          <p:cNvGrpSpPr/>
          <p:nvPr/>
        </p:nvGrpSpPr>
        <p:grpSpPr>
          <a:xfrm flipH="1">
            <a:off x="-1871970" y="814676"/>
            <a:ext cx="7290808" cy="7697753"/>
            <a:chOff x="3646566" y="814676"/>
            <a:chExt cx="7290808" cy="7697753"/>
          </a:xfrm>
        </p:grpSpPr>
        <p:sp>
          <p:nvSpPr>
            <p:cNvPr id="607" name="Google Shape;607;p53"/>
            <p:cNvSpPr/>
            <p:nvPr/>
          </p:nvSpPr>
          <p:spPr>
            <a:xfrm rot="8990147">
              <a:off x="4447653" y="4064344"/>
              <a:ext cx="4406054" cy="1388760"/>
            </a:xfrm>
            <a:custGeom>
              <a:rect b="b" l="l" r="r" t="t"/>
              <a:pathLst>
                <a:path extrusionOk="0" h="15861" w="49568">
                  <a:moveTo>
                    <a:pt x="1" y="12860"/>
                  </a:moveTo>
                  <a:cubicBezTo>
                    <a:pt x="3450" y="14384"/>
                    <a:pt x="8617" y="15860"/>
                    <a:pt x="15549" y="15341"/>
                  </a:cubicBezTo>
                  <a:cubicBezTo>
                    <a:pt x="24324" y="14685"/>
                    <a:pt x="30139" y="8350"/>
                    <a:pt x="36662" y="6241"/>
                  </a:cubicBezTo>
                  <a:cubicBezTo>
                    <a:pt x="45301" y="3447"/>
                    <a:pt x="49568" y="4439"/>
                    <a:pt x="49568" y="4439"/>
                  </a:cubicBezTo>
                  <a:cubicBezTo>
                    <a:pt x="46246" y="2588"/>
                    <a:pt x="40370" y="1"/>
                    <a:pt x="34193" y="538"/>
                  </a:cubicBezTo>
                  <a:cubicBezTo>
                    <a:pt x="23130" y="1503"/>
                    <a:pt x="13586" y="9524"/>
                    <a:pt x="1" y="12860"/>
                  </a:cubicBezTo>
                  <a:close/>
                </a:path>
              </a:pathLst>
            </a:custGeom>
            <a:gradFill>
              <a:gsLst>
                <a:gs pos="0">
                  <a:schemeClr val="dk1"/>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08" name="Google Shape;608;p53"/>
            <p:cNvGrpSpPr/>
            <p:nvPr/>
          </p:nvGrpSpPr>
          <p:grpSpPr>
            <a:xfrm flipH="1" rot="1159185">
              <a:off x="4517951" y="1557522"/>
              <a:ext cx="5548038" cy="6212062"/>
              <a:chOff x="-1824241" y="-878038"/>
              <a:chExt cx="7525674" cy="7786480"/>
            </a:xfrm>
          </p:grpSpPr>
          <p:sp>
            <p:nvSpPr>
              <p:cNvPr id="609" name="Google Shape;609;p53"/>
              <p:cNvSpPr/>
              <p:nvPr/>
            </p:nvSpPr>
            <p:spPr>
              <a:xfrm flipH="1" rot="3049238">
                <a:off x="-1460386" y="1555701"/>
                <a:ext cx="7528653" cy="2630070"/>
              </a:xfrm>
              <a:custGeom>
                <a:rect b="b" l="l" r="r" t="t"/>
                <a:pathLst>
                  <a:path extrusionOk="0" h="32858" w="94057">
                    <a:moveTo>
                      <a:pt x="94055" y="7333"/>
                    </a:moveTo>
                    <a:cubicBezTo>
                      <a:pt x="94055" y="7333"/>
                      <a:pt x="86997" y="0"/>
                      <a:pt x="72110" y="0"/>
                    </a:cubicBezTo>
                    <a:cubicBezTo>
                      <a:pt x="51815" y="0"/>
                      <a:pt x="41853" y="23807"/>
                      <a:pt x="22781" y="27321"/>
                    </a:cubicBezTo>
                    <a:cubicBezTo>
                      <a:pt x="8222" y="30003"/>
                      <a:pt x="1" y="22716"/>
                      <a:pt x="1" y="22716"/>
                    </a:cubicBezTo>
                    <a:cubicBezTo>
                      <a:pt x="1" y="22716"/>
                      <a:pt x="8817" y="32858"/>
                      <a:pt x="24728" y="30503"/>
                    </a:cubicBezTo>
                    <a:cubicBezTo>
                      <a:pt x="45648" y="27402"/>
                      <a:pt x="68843" y="1245"/>
                      <a:pt x="94057" y="9169"/>
                    </a:cubicBezTo>
                    <a:close/>
                  </a:path>
                </a:pathLst>
              </a:custGeom>
              <a:gradFill>
                <a:gsLst>
                  <a:gs pos="0">
                    <a:schemeClr val="accent2"/>
                  </a:gs>
                  <a:gs pos="100000">
                    <a:srgbClr val="FFFFFF">
                      <a:alpha val="0"/>
                    </a:srgbClr>
                  </a:gs>
                </a:gsLst>
                <a:lin ang="108014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0" name="Google Shape;610;p53"/>
              <p:cNvSpPr/>
              <p:nvPr/>
            </p:nvSpPr>
            <p:spPr>
              <a:xfrm flipH="1" rot="3049238">
                <a:off x="-1706212" y="1739477"/>
                <a:ext cx="7528653" cy="2663208"/>
              </a:xfrm>
              <a:custGeom>
                <a:rect b="b" l="l" r="r" t="t"/>
                <a:pathLst>
                  <a:path extrusionOk="0" h="33272" w="94057">
                    <a:moveTo>
                      <a:pt x="1" y="9949"/>
                    </a:moveTo>
                    <a:lnTo>
                      <a:pt x="1" y="21015"/>
                    </a:lnTo>
                    <a:cubicBezTo>
                      <a:pt x="1263" y="22200"/>
                      <a:pt x="2623" y="23293"/>
                      <a:pt x="4098" y="24284"/>
                    </a:cubicBezTo>
                    <a:cubicBezTo>
                      <a:pt x="22040" y="33271"/>
                      <a:pt x="40794" y="28087"/>
                      <a:pt x="50458" y="23482"/>
                    </a:cubicBezTo>
                    <a:cubicBezTo>
                      <a:pt x="62138" y="17916"/>
                      <a:pt x="70281" y="8923"/>
                      <a:pt x="79987" y="8923"/>
                    </a:cubicBezTo>
                    <a:cubicBezTo>
                      <a:pt x="89695" y="8923"/>
                      <a:pt x="94057" y="14845"/>
                      <a:pt x="94057" y="14845"/>
                    </a:cubicBezTo>
                    <a:lnTo>
                      <a:pt x="94057" y="5414"/>
                    </a:lnTo>
                    <a:cubicBezTo>
                      <a:pt x="94057" y="5414"/>
                      <a:pt x="79825" y="1"/>
                      <a:pt x="66335" y="5016"/>
                    </a:cubicBezTo>
                    <a:cubicBezTo>
                      <a:pt x="52845" y="10033"/>
                      <a:pt x="39016" y="20659"/>
                      <a:pt x="30157" y="21316"/>
                    </a:cubicBezTo>
                    <a:cubicBezTo>
                      <a:pt x="30157" y="21316"/>
                      <a:pt x="13062" y="27040"/>
                      <a:pt x="1" y="9949"/>
                    </a:cubicBezTo>
                    <a:close/>
                  </a:path>
                </a:pathLst>
              </a:custGeom>
              <a:gradFill>
                <a:gsLst>
                  <a:gs pos="0">
                    <a:schemeClr val="dk2"/>
                  </a:gs>
                  <a:gs pos="100000">
                    <a:schemeClr val="accent1"/>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1" name="Google Shape;611;p53"/>
              <p:cNvSpPr/>
              <p:nvPr/>
            </p:nvSpPr>
            <p:spPr>
              <a:xfrm flipH="1" rot="3049238">
                <a:off x="-1922625" y="2195066"/>
                <a:ext cx="7200474" cy="1948900"/>
              </a:xfrm>
              <a:custGeom>
                <a:rect b="b" l="l" r="r" t="t"/>
                <a:pathLst>
                  <a:path extrusionOk="0" h="24348" w="89957">
                    <a:moveTo>
                      <a:pt x="1" y="15360"/>
                    </a:moveTo>
                    <a:cubicBezTo>
                      <a:pt x="6506" y="19730"/>
                      <a:pt x="15258" y="22110"/>
                      <a:pt x="27730" y="21686"/>
                    </a:cubicBezTo>
                    <a:cubicBezTo>
                      <a:pt x="43028" y="21167"/>
                      <a:pt x="55393" y="12666"/>
                      <a:pt x="68883" y="6909"/>
                    </a:cubicBezTo>
                    <a:cubicBezTo>
                      <a:pt x="82373" y="1152"/>
                      <a:pt x="89957" y="8328"/>
                      <a:pt x="89957" y="8328"/>
                    </a:cubicBezTo>
                    <a:lnTo>
                      <a:pt x="89957" y="5924"/>
                    </a:lnTo>
                    <a:cubicBezTo>
                      <a:pt x="89957" y="5924"/>
                      <a:pt x="85595" y="0"/>
                      <a:pt x="75887" y="0"/>
                    </a:cubicBezTo>
                    <a:cubicBezTo>
                      <a:pt x="66181" y="0"/>
                      <a:pt x="58039" y="8992"/>
                      <a:pt x="46358" y="14561"/>
                    </a:cubicBezTo>
                    <a:cubicBezTo>
                      <a:pt x="36695" y="19163"/>
                      <a:pt x="17940" y="24347"/>
                      <a:pt x="1" y="15360"/>
                    </a:cubicBezTo>
                    <a:close/>
                  </a:path>
                </a:pathLst>
              </a:custGeom>
              <a:gradFill>
                <a:gsLst>
                  <a:gs pos="0">
                    <a:schemeClr val="accent1"/>
                  </a:gs>
                  <a:gs pos="100000">
                    <a:schemeClr val="accent2"/>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2" name="Google Shape;612;p53"/>
              <p:cNvSpPr/>
              <p:nvPr/>
            </p:nvSpPr>
            <p:spPr>
              <a:xfrm flipH="1" rot="3049238">
                <a:off x="-2066593" y="2374618"/>
                <a:ext cx="7528573" cy="1980517"/>
              </a:xfrm>
              <a:custGeom>
                <a:rect b="b" l="l" r="r" t="t"/>
                <a:pathLst>
                  <a:path extrusionOk="0" h="24743" w="94056">
                    <a:moveTo>
                      <a:pt x="1" y="10941"/>
                    </a:moveTo>
                    <a:lnTo>
                      <a:pt x="1" y="14169"/>
                    </a:lnTo>
                    <a:cubicBezTo>
                      <a:pt x="1" y="14169"/>
                      <a:pt x="11128" y="24743"/>
                      <a:pt x="31528" y="24050"/>
                    </a:cubicBezTo>
                    <a:cubicBezTo>
                      <a:pt x="35180" y="23926"/>
                      <a:pt x="38545" y="23406"/>
                      <a:pt x="41695" y="22631"/>
                    </a:cubicBezTo>
                    <a:cubicBezTo>
                      <a:pt x="55280" y="19295"/>
                      <a:pt x="64824" y="11272"/>
                      <a:pt x="75887" y="10309"/>
                    </a:cubicBezTo>
                    <a:cubicBezTo>
                      <a:pt x="82062" y="9771"/>
                      <a:pt x="87940" y="12359"/>
                      <a:pt x="91262" y="14210"/>
                    </a:cubicBezTo>
                    <a:cubicBezTo>
                      <a:pt x="93015" y="15185"/>
                      <a:pt x="94055" y="15956"/>
                      <a:pt x="94055" y="15956"/>
                    </a:cubicBezTo>
                    <a:lnTo>
                      <a:pt x="94055" y="7175"/>
                    </a:lnTo>
                    <a:cubicBezTo>
                      <a:pt x="94055" y="7175"/>
                      <a:pt x="86471" y="1"/>
                      <a:pt x="72982" y="5757"/>
                    </a:cubicBezTo>
                    <a:cubicBezTo>
                      <a:pt x="59492" y="11515"/>
                      <a:pt x="47127" y="20015"/>
                      <a:pt x="31828" y="20534"/>
                    </a:cubicBezTo>
                    <a:cubicBezTo>
                      <a:pt x="19357" y="20960"/>
                      <a:pt x="10605" y="18579"/>
                      <a:pt x="4098" y="14207"/>
                    </a:cubicBezTo>
                    <a:cubicBezTo>
                      <a:pt x="2623" y="13219"/>
                      <a:pt x="1263" y="12126"/>
                      <a:pt x="1" y="10941"/>
                    </a:cubicBezTo>
                    <a:close/>
                  </a:path>
                </a:pathLst>
              </a:custGeom>
              <a:gradFill>
                <a:gsLst>
                  <a:gs pos="0">
                    <a:schemeClr val="accent2"/>
                  </a:gs>
                  <a:gs pos="100000">
                    <a:schemeClr val="dk2"/>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3" name="Google Shape;613;p53"/>
              <p:cNvSpPr/>
              <p:nvPr/>
            </p:nvSpPr>
            <p:spPr>
              <a:xfrm flipH="1" rot="2832660">
                <a:off x="-2076417" y="2080763"/>
                <a:ext cx="5721331" cy="1812983"/>
              </a:xfrm>
              <a:custGeom>
                <a:rect b="b" l="l" r="r" t="t"/>
                <a:pathLst>
                  <a:path extrusionOk="0" h="15861" w="49568">
                    <a:moveTo>
                      <a:pt x="1" y="12860"/>
                    </a:moveTo>
                    <a:cubicBezTo>
                      <a:pt x="3450" y="14384"/>
                      <a:pt x="8617" y="15860"/>
                      <a:pt x="15549" y="15341"/>
                    </a:cubicBezTo>
                    <a:cubicBezTo>
                      <a:pt x="24324" y="14685"/>
                      <a:pt x="30139" y="8350"/>
                      <a:pt x="36662" y="6241"/>
                    </a:cubicBezTo>
                    <a:cubicBezTo>
                      <a:pt x="45301" y="3447"/>
                      <a:pt x="49568" y="4439"/>
                      <a:pt x="49568" y="4439"/>
                    </a:cubicBezTo>
                    <a:cubicBezTo>
                      <a:pt x="46246" y="2588"/>
                      <a:pt x="40370" y="1"/>
                      <a:pt x="34193" y="538"/>
                    </a:cubicBezTo>
                    <a:cubicBezTo>
                      <a:pt x="23130" y="1503"/>
                      <a:pt x="13586" y="9524"/>
                      <a:pt x="1" y="12860"/>
                    </a:cubicBezTo>
                    <a:close/>
                  </a:path>
                </a:pathLst>
              </a:custGeom>
              <a:gradFill>
                <a:gsLst>
                  <a:gs pos="0">
                    <a:schemeClr val="dk1"/>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614" name="Google Shape;614;p53"/>
          <p:cNvGrpSpPr/>
          <p:nvPr/>
        </p:nvGrpSpPr>
        <p:grpSpPr>
          <a:xfrm flipH="1" rot="-836025">
            <a:off x="6363534" y="2563844"/>
            <a:ext cx="3455241" cy="3123291"/>
            <a:chOff x="7043621" y="-674326"/>
            <a:chExt cx="2474046" cy="2137154"/>
          </a:xfrm>
        </p:grpSpPr>
        <p:sp>
          <p:nvSpPr>
            <p:cNvPr id="615" name="Google Shape;615;p53"/>
            <p:cNvSpPr/>
            <p:nvPr/>
          </p:nvSpPr>
          <p:spPr>
            <a:xfrm rot="-8915002">
              <a:off x="7301630" y="142723"/>
              <a:ext cx="1769208" cy="840467"/>
            </a:xfrm>
            <a:custGeom>
              <a:rect b="b" l="l" r="r" t="t"/>
              <a:pathLst>
                <a:path extrusionOk="0" h="15861" w="49568">
                  <a:moveTo>
                    <a:pt x="1" y="12860"/>
                  </a:moveTo>
                  <a:cubicBezTo>
                    <a:pt x="3450" y="14384"/>
                    <a:pt x="8617" y="15860"/>
                    <a:pt x="15549" y="15341"/>
                  </a:cubicBezTo>
                  <a:cubicBezTo>
                    <a:pt x="24324" y="14685"/>
                    <a:pt x="30139" y="8350"/>
                    <a:pt x="36662" y="6241"/>
                  </a:cubicBezTo>
                  <a:cubicBezTo>
                    <a:pt x="45301" y="3447"/>
                    <a:pt x="49568" y="4439"/>
                    <a:pt x="49568" y="4439"/>
                  </a:cubicBezTo>
                  <a:cubicBezTo>
                    <a:pt x="46246" y="2588"/>
                    <a:pt x="40370" y="1"/>
                    <a:pt x="34193" y="538"/>
                  </a:cubicBezTo>
                  <a:cubicBezTo>
                    <a:pt x="23130" y="1503"/>
                    <a:pt x="13586" y="9524"/>
                    <a:pt x="1" y="12860"/>
                  </a:cubicBezTo>
                  <a:close/>
                </a:path>
              </a:pathLst>
            </a:custGeom>
            <a:gradFill>
              <a:gsLst>
                <a:gs pos="0">
                  <a:schemeClr val="dk1"/>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6" name="Google Shape;616;p53"/>
            <p:cNvSpPr/>
            <p:nvPr/>
          </p:nvSpPr>
          <p:spPr>
            <a:xfrm rot="-8671978">
              <a:off x="7063963" y="22691"/>
              <a:ext cx="2372358" cy="828763"/>
            </a:xfrm>
            <a:custGeom>
              <a:rect b="b" l="l" r="r" t="t"/>
              <a:pathLst>
                <a:path extrusionOk="0" h="32858" w="94057">
                  <a:moveTo>
                    <a:pt x="94055" y="7333"/>
                  </a:moveTo>
                  <a:cubicBezTo>
                    <a:pt x="94055" y="7333"/>
                    <a:pt x="86997" y="0"/>
                    <a:pt x="72110" y="0"/>
                  </a:cubicBezTo>
                  <a:cubicBezTo>
                    <a:pt x="51815" y="0"/>
                    <a:pt x="41853" y="23807"/>
                    <a:pt x="22781" y="27321"/>
                  </a:cubicBezTo>
                  <a:cubicBezTo>
                    <a:pt x="8222" y="30003"/>
                    <a:pt x="1" y="22716"/>
                    <a:pt x="1" y="22716"/>
                  </a:cubicBezTo>
                  <a:cubicBezTo>
                    <a:pt x="1" y="22716"/>
                    <a:pt x="8817" y="32858"/>
                    <a:pt x="24728" y="30503"/>
                  </a:cubicBezTo>
                  <a:cubicBezTo>
                    <a:pt x="45648" y="27402"/>
                    <a:pt x="68843" y="1245"/>
                    <a:pt x="94057" y="9169"/>
                  </a:cubicBez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7" name="Google Shape;617;p53"/>
            <p:cNvSpPr/>
            <p:nvPr/>
          </p:nvSpPr>
          <p:spPr>
            <a:xfrm rot="-8671978">
              <a:off x="7121937" y="-63922"/>
              <a:ext cx="2372358" cy="839205"/>
            </a:xfrm>
            <a:custGeom>
              <a:rect b="b" l="l" r="r" t="t"/>
              <a:pathLst>
                <a:path extrusionOk="0" h="33272" w="94057">
                  <a:moveTo>
                    <a:pt x="1" y="9949"/>
                  </a:moveTo>
                  <a:lnTo>
                    <a:pt x="1" y="21015"/>
                  </a:lnTo>
                  <a:cubicBezTo>
                    <a:pt x="1263" y="22200"/>
                    <a:pt x="2623" y="23293"/>
                    <a:pt x="4098" y="24284"/>
                  </a:cubicBezTo>
                  <a:cubicBezTo>
                    <a:pt x="22040" y="33271"/>
                    <a:pt x="40794" y="28087"/>
                    <a:pt x="50458" y="23482"/>
                  </a:cubicBezTo>
                  <a:cubicBezTo>
                    <a:pt x="62138" y="17916"/>
                    <a:pt x="70281" y="8923"/>
                    <a:pt x="79987" y="8923"/>
                  </a:cubicBezTo>
                  <a:cubicBezTo>
                    <a:pt x="89695" y="8923"/>
                    <a:pt x="94057" y="14845"/>
                    <a:pt x="94057" y="14845"/>
                  </a:cubicBezTo>
                  <a:lnTo>
                    <a:pt x="94057" y="5414"/>
                  </a:lnTo>
                  <a:cubicBezTo>
                    <a:pt x="94057" y="5414"/>
                    <a:pt x="79825" y="1"/>
                    <a:pt x="66335" y="5016"/>
                  </a:cubicBezTo>
                  <a:cubicBezTo>
                    <a:pt x="52845" y="10033"/>
                    <a:pt x="39016" y="20659"/>
                    <a:pt x="30157" y="21316"/>
                  </a:cubicBezTo>
                  <a:cubicBezTo>
                    <a:pt x="30157" y="21316"/>
                    <a:pt x="13062" y="27040"/>
                    <a:pt x="1" y="9949"/>
                  </a:cubicBezTo>
                  <a:close/>
                </a:path>
              </a:pathLst>
            </a:custGeom>
            <a:gradFill>
              <a:gsLst>
                <a:gs pos="0">
                  <a:schemeClr val="accent1"/>
                </a:gs>
                <a:gs pos="100000">
                  <a:schemeClr val="accent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18" name="Google Shape;618;p53"/>
          <p:cNvSpPr/>
          <p:nvPr/>
        </p:nvSpPr>
        <p:spPr>
          <a:xfrm rot="10800000">
            <a:off x="6723920" y="3099763"/>
            <a:ext cx="2210369" cy="90623"/>
          </a:xfrm>
          <a:custGeom>
            <a:rect b="b" l="l" r="r" t="t"/>
            <a:pathLst>
              <a:path extrusionOk="0" h="3084" w="75221">
                <a:moveTo>
                  <a:pt x="75221" y="1542"/>
                </a:moveTo>
                <a:cubicBezTo>
                  <a:pt x="75221" y="2394"/>
                  <a:pt x="74531" y="3084"/>
                  <a:pt x="73679" y="3084"/>
                </a:cubicBezTo>
                <a:cubicBezTo>
                  <a:pt x="72826" y="3084"/>
                  <a:pt x="72136" y="2394"/>
                  <a:pt x="72136" y="1542"/>
                </a:cubicBezTo>
                <a:cubicBezTo>
                  <a:pt x="72136" y="691"/>
                  <a:pt x="72826" y="1"/>
                  <a:pt x="73679" y="1"/>
                </a:cubicBezTo>
                <a:cubicBezTo>
                  <a:pt x="74531" y="1"/>
                  <a:pt x="75221" y="691"/>
                  <a:pt x="75221" y="1542"/>
                </a:cubicBezTo>
                <a:close/>
                <a:moveTo>
                  <a:pt x="67012" y="111"/>
                </a:moveTo>
                <a:cubicBezTo>
                  <a:pt x="66220" y="111"/>
                  <a:pt x="65580" y="753"/>
                  <a:pt x="65580" y="1545"/>
                </a:cubicBezTo>
                <a:cubicBezTo>
                  <a:pt x="65580" y="2334"/>
                  <a:pt x="66220" y="2978"/>
                  <a:pt x="67012" y="2978"/>
                </a:cubicBezTo>
                <a:cubicBezTo>
                  <a:pt x="67802" y="2978"/>
                  <a:pt x="68445" y="2337"/>
                  <a:pt x="68445" y="1545"/>
                </a:cubicBezTo>
                <a:cubicBezTo>
                  <a:pt x="68445" y="753"/>
                  <a:pt x="67804" y="111"/>
                  <a:pt x="67012" y="111"/>
                </a:cubicBezTo>
                <a:close/>
                <a:moveTo>
                  <a:pt x="60345" y="220"/>
                </a:moveTo>
                <a:cubicBezTo>
                  <a:pt x="59616" y="220"/>
                  <a:pt x="59023" y="813"/>
                  <a:pt x="59023" y="1542"/>
                </a:cubicBezTo>
                <a:cubicBezTo>
                  <a:pt x="59023" y="2273"/>
                  <a:pt x="59616" y="2864"/>
                  <a:pt x="60345" y="2864"/>
                </a:cubicBezTo>
                <a:cubicBezTo>
                  <a:pt x="61076" y="2864"/>
                  <a:pt x="61667" y="2273"/>
                  <a:pt x="61667" y="1542"/>
                </a:cubicBezTo>
                <a:cubicBezTo>
                  <a:pt x="61667" y="813"/>
                  <a:pt x="61076" y="220"/>
                  <a:pt x="60345" y="220"/>
                </a:cubicBezTo>
                <a:close/>
                <a:moveTo>
                  <a:pt x="53676" y="329"/>
                </a:moveTo>
                <a:cubicBezTo>
                  <a:pt x="53007" y="329"/>
                  <a:pt x="52463" y="872"/>
                  <a:pt x="52463" y="1542"/>
                </a:cubicBezTo>
                <a:cubicBezTo>
                  <a:pt x="52463" y="2212"/>
                  <a:pt x="53007" y="2755"/>
                  <a:pt x="53676" y="2755"/>
                </a:cubicBezTo>
                <a:cubicBezTo>
                  <a:pt x="54346" y="2755"/>
                  <a:pt x="54889" y="2213"/>
                  <a:pt x="54889" y="1542"/>
                </a:cubicBezTo>
                <a:cubicBezTo>
                  <a:pt x="54889" y="872"/>
                  <a:pt x="54346" y="329"/>
                  <a:pt x="53676" y="329"/>
                </a:cubicBezTo>
                <a:close/>
                <a:moveTo>
                  <a:pt x="47009" y="441"/>
                </a:moveTo>
                <a:cubicBezTo>
                  <a:pt x="46402" y="441"/>
                  <a:pt x="45905" y="935"/>
                  <a:pt x="45905" y="1542"/>
                </a:cubicBezTo>
                <a:cubicBezTo>
                  <a:pt x="45905" y="2151"/>
                  <a:pt x="46399" y="2645"/>
                  <a:pt x="47009" y="2645"/>
                </a:cubicBezTo>
                <a:cubicBezTo>
                  <a:pt x="47618" y="2645"/>
                  <a:pt x="48112" y="2151"/>
                  <a:pt x="48112" y="1542"/>
                </a:cubicBezTo>
                <a:cubicBezTo>
                  <a:pt x="48113" y="935"/>
                  <a:pt x="47619" y="441"/>
                  <a:pt x="47009" y="441"/>
                </a:cubicBezTo>
                <a:close/>
                <a:moveTo>
                  <a:pt x="40344" y="550"/>
                </a:moveTo>
                <a:cubicBezTo>
                  <a:pt x="39794" y="550"/>
                  <a:pt x="39350" y="995"/>
                  <a:pt x="39350" y="1542"/>
                </a:cubicBezTo>
                <a:cubicBezTo>
                  <a:pt x="39350" y="2091"/>
                  <a:pt x="39794" y="2536"/>
                  <a:pt x="40344" y="2536"/>
                </a:cubicBezTo>
                <a:cubicBezTo>
                  <a:pt x="40891" y="2536"/>
                  <a:pt x="41336" y="2091"/>
                  <a:pt x="41336" y="1542"/>
                </a:cubicBezTo>
                <a:cubicBezTo>
                  <a:pt x="41336" y="995"/>
                  <a:pt x="40891" y="550"/>
                  <a:pt x="40344" y="550"/>
                </a:cubicBezTo>
                <a:close/>
                <a:moveTo>
                  <a:pt x="33675" y="659"/>
                </a:moveTo>
                <a:cubicBezTo>
                  <a:pt x="33185" y="659"/>
                  <a:pt x="32790" y="1054"/>
                  <a:pt x="32790" y="1542"/>
                </a:cubicBezTo>
                <a:cubicBezTo>
                  <a:pt x="32790" y="2030"/>
                  <a:pt x="33185" y="2427"/>
                  <a:pt x="33675" y="2427"/>
                </a:cubicBezTo>
                <a:cubicBezTo>
                  <a:pt x="34163" y="2427"/>
                  <a:pt x="34558" y="2030"/>
                  <a:pt x="34558" y="1542"/>
                </a:cubicBezTo>
                <a:cubicBezTo>
                  <a:pt x="34558" y="1054"/>
                  <a:pt x="34163" y="659"/>
                  <a:pt x="33675" y="659"/>
                </a:cubicBezTo>
                <a:close/>
                <a:moveTo>
                  <a:pt x="27008" y="769"/>
                </a:moveTo>
                <a:cubicBezTo>
                  <a:pt x="26579" y="769"/>
                  <a:pt x="26233" y="1117"/>
                  <a:pt x="26233" y="1542"/>
                </a:cubicBezTo>
                <a:cubicBezTo>
                  <a:pt x="26233" y="1971"/>
                  <a:pt x="26581" y="2317"/>
                  <a:pt x="27008" y="2317"/>
                </a:cubicBezTo>
                <a:cubicBezTo>
                  <a:pt x="27436" y="2317"/>
                  <a:pt x="27781" y="1969"/>
                  <a:pt x="27781" y="1542"/>
                </a:cubicBezTo>
                <a:cubicBezTo>
                  <a:pt x="27781" y="1117"/>
                  <a:pt x="27435" y="769"/>
                  <a:pt x="27008" y="769"/>
                </a:cubicBezTo>
                <a:close/>
                <a:moveTo>
                  <a:pt x="20341" y="878"/>
                </a:moveTo>
                <a:cubicBezTo>
                  <a:pt x="19975" y="878"/>
                  <a:pt x="19677" y="1176"/>
                  <a:pt x="19677" y="1542"/>
                </a:cubicBezTo>
                <a:cubicBezTo>
                  <a:pt x="19677" y="1910"/>
                  <a:pt x="19975" y="2208"/>
                  <a:pt x="20341" y="2208"/>
                </a:cubicBezTo>
                <a:cubicBezTo>
                  <a:pt x="20708" y="2208"/>
                  <a:pt x="21006" y="1910"/>
                  <a:pt x="21006" y="1542"/>
                </a:cubicBezTo>
                <a:cubicBezTo>
                  <a:pt x="21006" y="1176"/>
                  <a:pt x="20708" y="878"/>
                  <a:pt x="20341" y="878"/>
                </a:cubicBezTo>
                <a:close/>
                <a:moveTo>
                  <a:pt x="13672" y="989"/>
                </a:moveTo>
                <a:cubicBezTo>
                  <a:pt x="13365" y="989"/>
                  <a:pt x="13117" y="1237"/>
                  <a:pt x="13117" y="1545"/>
                </a:cubicBezTo>
                <a:cubicBezTo>
                  <a:pt x="13117" y="1852"/>
                  <a:pt x="13365" y="2100"/>
                  <a:pt x="13672" y="2100"/>
                </a:cubicBezTo>
                <a:cubicBezTo>
                  <a:pt x="13979" y="2100"/>
                  <a:pt x="14228" y="1852"/>
                  <a:pt x="14228" y="1545"/>
                </a:cubicBezTo>
                <a:cubicBezTo>
                  <a:pt x="14228" y="1236"/>
                  <a:pt x="13979" y="989"/>
                  <a:pt x="13672" y="989"/>
                </a:cubicBezTo>
                <a:close/>
                <a:moveTo>
                  <a:pt x="7005" y="1098"/>
                </a:moveTo>
                <a:cubicBezTo>
                  <a:pt x="6758" y="1098"/>
                  <a:pt x="6560" y="1298"/>
                  <a:pt x="6560" y="1542"/>
                </a:cubicBezTo>
                <a:cubicBezTo>
                  <a:pt x="6560" y="1789"/>
                  <a:pt x="6759" y="1988"/>
                  <a:pt x="7005" y="1988"/>
                </a:cubicBezTo>
                <a:cubicBezTo>
                  <a:pt x="7252" y="1988"/>
                  <a:pt x="7449" y="1788"/>
                  <a:pt x="7449" y="1542"/>
                </a:cubicBezTo>
                <a:cubicBezTo>
                  <a:pt x="7449" y="1298"/>
                  <a:pt x="7250" y="1098"/>
                  <a:pt x="7005" y="1098"/>
                </a:cubicBezTo>
                <a:close/>
                <a:moveTo>
                  <a:pt x="336" y="1207"/>
                </a:moveTo>
                <a:cubicBezTo>
                  <a:pt x="152" y="1207"/>
                  <a:pt x="1" y="1358"/>
                  <a:pt x="1" y="1542"/>
                </a:cubicBezTo>
                <a:cubicBezTo>
                  <a:pt x="1" y="1728"/>
                  <a:pt x="152" y="1879"/>
                  <a:pt x="336" y="1879"/>
                </a:cubicBezTo>
                <a:cubicBezTo>
                  <a:pt x="522" y="1879"/>
                  <a:pt x="673" y="1728"/>
                  <a:pt x="673" y="1542"/>
                </a:cubicBezTo>
                <a:cubicBezTo>
                  <a:pt x="673" y="1358"/>
                  <a:pt x="524" y="1207"/>
                  <a:pt x="336" y="1207"/>
                </a:cubicBezTo>
                <a:close/>
              </a:path>
            </a:pathLst>
          </a:custGeom>
          <a:gradFill>
            <a:gsLst>
              <a:gs pos="0">
                <a:schemeClr val="accent2"/>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9" name="Google Shape;619;p53"/>
          <p:cNvSpPr/>
          <p:nvPr/>
        </p:nvSpPr>
        <p:spPr>
          <a:xfrm rot="10800000">
            <a:off x="2354759" y="4587474"/>
            <a:ext cx="805617" cy="33053"/>
          </a:xfrm>
          <a:custGeom>
            <a:rect b="b" l="l" r="r" t="t"/>
            <a:pathLst>
              <a:path extrusionOk="0" h="3084" w="75221">
                <a:moveTo>
                  <a:pt x="75221" y="1542"/>
                </a:moveTo>
                <a:cubicBezTo>
                  <a:pt x="75221" y="2394"/>
                  <a:pt x="74531" y="3084"/>
                  <a:pt x="73679" y="3084"/>
                </a:cubicBezTo>
                <a:cubicBezTo>
                  <a:pt x="72826" y="3084"/>
                  <a:pt x="72136" y="2394"/>
                  <a:pt x="72136" y="1542"/>
                </a:cubicBezTo>
                <a:cubicBezTo>
                  <a:pt x="72136" y="691"/>
                  <a:pt x="72826" y="1"/>
                  <a:pt x="73679" y="1"/>
                </a:cubicBezTo>
                <a:cubicBezTo>
                  <a:pt x="74531" y="1"/>
                  <a:pt x="75221" y="691"/>
                  <a:pt x="75221" y="1542"/>
                </a:cubicBezTo>
                <a:close/>
                <a:moveTo>
                  <a:pt x="67012" y="111"/>
                </a:moveTo>
                <a:cubicBezTo>
                  <a:pt x="66220" y="111"/>
                  <a:pt x="65580" y="753"/>
                  <a:pt x="65580" y="1545"/>
                </a:cubicBezTo>
                <a:cubicBezTo>
                  <a:pt x="65580" y="2334"/>
                  <a:pt x="66220" y="2978"/>
                  <a:pt x="67012" y="2978"/>
                </a:cubicBezTo>
                <a:cubicBezTo>
                  <a:pt x="67802" y="2978"/>
                  <a:pt x="68445" y="2337"/>
                  <a:pt x="68445" y="1545"/>
                </a:cubicBezTo>
                <a:cubicBezTo>
                  <a:pt x="68445" y="753"/>
                  <a:pt x="67804" y="111"/>
                  <a:pt x="67012" y="111"/>
                </a:cubicBezTo>
                <a:close/>
                <a:moveTo>
                  <a:pt x="60345" y="220"/>
                </a:moveTo>
                <a:cubicBezTo>
                  <a:pt x="59616" y="220"/>
                  <a:pt x="59023" y="813"/>
                  <a:pt x="59023" y="1542"/>
                </a:cubicBezTo>
                <a:cubicBezTo>
                  <a:pt x="59023" y="2273"/>
                  <a:pt x="59616" y="2864"/>
                  <a:pt x="60345" y="2864"/>
                </a:cubicBezTo>
                <a:cubicBezTo>
                  <a:pt x="61076" y="2864"/>
                  <a:pt x="61667" y="2273"/>
                  <a:pt x="61667" y="1542"/>
                </a:cubicBezTo>
                <a:cubicBezTo>
                  <a:pt x="61667" y="813"/>
                  <a:pt x="61076" y="220"/>
                  <a:pt x="60345" y="220"/>
                </a:cubicBezTo>
                <a:close/>
                <a:moveTo>
                  <a:pt x="53676" y="329"/>
                </a:moveTo>
                <a:cubicBezTo>
                  <a:pt x="53007" y="329"/>
                  <a:pt x="52463" y="872"/>
                  <a:pt x="52463" y="1542"/>
                </a:cubicBezTo>
                <a:cubicBezTo>
                  <a:pt x="52463" y="2212"/>
                  <a:pt x="53007" y="2755"/>
                  <a:pt x="53676" y="2755"/>
                </a:cubicBezTo>
                <a:cubicBezTo>
                  <a:pt x="54346" y="2755"/>
                  <a:pt x="54889" y="2213"/>
                  <a:pt x="54889" y="1542"/>
                </a:cubicBezTo>
                <a:cubicBezTo>
                  <a:pt x="54889" y="872"/>
                  <a:pt x="54346" y="329"/>
                  <a:pt x="53676" y="329"/>
                </a:cubicBezTo>
                <a:close/>
                <a:moveTo>
                  <a:pt x="47009" y="441"/>
                </a:moveTo>
                <a:cubicBezTo>
                  <a:pt x="46402" y="441"/>
                  <a:pt x="45905" y="935"/>
                  <a:pt x="45905" y="1542"/>
                </a:cubicBezTo>
                <a:cubicBezTo>
                  <a:pt x="45905" y="2151"/>
                  <a:pt x="46399" y="2645"/>
                  <a:pt x="47009" y="2645"/>
                </a:cubicBezTo>
                <a:cubicBezTo>
                  <a:pt x="47618" y="2645"/>
                  <a:pt x="48112" y="2151"/>
                  <a:pt x="48112" y="1542"/>
                </a:cubicBezTo>
                <a:cubicBezTo>
                  <a:pt x="48113" y="935"/>
                  <a:pt x="47619" y="441"/>
                  <a:pt x="47009" y="441"/>
                </a:cubicBezTo>
                <a:close/>
                <a:moveTo>
                  <a:pt x="40344" y="550"/>
                </a:moveTo>
                <a:cubicBezTo>
                  <a:pt x="39794" y="550"/>
                  <a:pt x="39350" y="995"/>
                  <a:pt x="39350" y="1542"/>
                </a:cubicBezTo>
                <a:cubicBezTo>
                  <a:pt x="39350" y="2091"/>
                  <a:pt x="39794" y="2536"/>
                  <a:pt x="40344" y="2536"/>
                </a:cubicBezTo>
                <a:cubicBezTo>
                  <a:pt x="40891" y="2536"/>
                  <a:pt x="41336" y="2091"/>
                  <a:pt x="41336" y="1542"/>
                </a:cubicBezTo>
                <a:cubicBezTo>
                  <a:pt x="41336" y="995"/>
                  <a:pt x="40891" y="550"/>
                  <a:pt x="40344" y="550"/>
                </a:cubicBezTo>
                <a:close/>
                <a:moveTo>
                  <a:pt x="33675" y="659"/>
                </a:moveTo>
                <a:cubicBezTo>
                  <a:pt x="33185" y="659"/>
                  <a:pt x="32790" y="1054"/>
                  <a:pt x="32790" y="1542"/>
                </a:cubicBezTo>
                <a:cubicBezTo>
                  <a:pt x="32790" y="2030"/>
                  <a:pt x="33185" y="2427"/>
                  <a:pt x="33675" y="2427"/>
                </a:cubicBezTo>
                <a:cubicBezTo>
                  <a:pt x="34163" y="2427"/>
                  <a:pt x="34558" y="2030"/>
                  <a:pt x="34558" y="1542"/>
                </a:cubicBezTo>
                <a:cubicBezTo>
                  <a:pt x="34558" y="1054"/>
                  <a:pt x="34163" y="659"/>
                  <a:pt x="33675" y="659"/>
                </a:cubicBezTo>
                <a:close/>
                <a:moveTo>
                  <a:pt x="27008" y="769"/>
                </a:moveTo>
                <a:cubicBezTo>
                  <a:pt x="26579" y="769"/>
                  <a:pt x="26233" y="1117"/>
                  <a:pt x="26233" y="1542"/>
                </a:cubicBezTo>
                <a:cubicBezTo>
                  <a:pt x="26233" y="1971"/>
                  <a:pt x="26581" y="2317"/>
                  <a:pt x="27008" y="2317"/>
                </a:cubicBezTo>
                <a:cubicBezTo>
                  <a:pt x="27436" y="2317"/>
                  <a:pt x="27781" y="1969"/>
                  <a:pt x="27781" y="1542"/>
                </a:cubicBezTo>
                <a:cubicBezTo>
                  <a:pt x="27781" y="1117"/>
                  <a:pt x="27435" y="769"/>
                  <a:pt x="27008" y="769"/>
                </a:cubicBezTo>
                <a:close/>
                <a:moveTo>
                  <a:pt x="20341" y="878"/>
                </a:moveTo>
                <a:cubicBezTo>
                  <a:pt x="19975" y="878"/>
                  <a:pt x="19677" y="1176"/>
                  <a:pt x="19677" y="1542"/>
                </a:cubicBezTo>
                <a:cubicBezTo>
                  <a:pt x="19677" y="1910"/>
                  <a:pt x="19975" y="2208"/>
                  <a:pt x="20341" y="2208"/>
                </a:cubicBezTo>
                <a:cubicBezTo>
                  <a:pt x="20708" y="2208"/>
                  <a:pt x="21006" y="1910"/>
                  <a:pt x="21006" y="1542"/>
                </a:cubicBezTo>
                <a:cubicBezTo>
                  <a:pt x="21006" y="1176"/>
                  <a:pt x="20708" y="878"/>
                  <a:pt x="20341" y="878"/>
                </a:cubicBezTo>
                <a:close/>
                <a:moveTo>
                  <a:pt x="13672" y="989"/>
                </a:moveTo>
                <a:cubicBezTo>
                  <a:pt x="13365" y="989"/>
                  <a:pt x="13117" y="1237"/>
                  <a:pt x="13117" y="1545"/>
                </a:cubicBezTo>
                <a:cubicBezTo>
                  <a:pt x="13117" y="1852"/>
                  <a:pt x="13365" y="2100"/>
                  <a:pt x="13672" y="2100"/>
                </a:cubicBezTo>
                <a:cubicBezTo>
                  <a:pt x="13979" y="2100"/>
                  <a:pt x="14228" y="1852"/>
                  <a:pt x="14228" y="1545"/>
                </a:cubicBezTo>
                <a:cubicBezTo>
                  <a:pt x="14228" y="1236"/>
                  <a:pt x="13979" y="989"/>
                  <a:pt x="13672" y="989"/>
                </a:cubicBezTo>
                <a:close/>
                <a:moveTo>
                  <a:pt x="7005" y="1098"/>
                </a:moveTo>
                <a:cubicBezTo>
                  <a:pt x="6758" y="1098"/>
                  <a:pt x="6560" y="1298"/>
                  <a:pt x="6560" y="1542"/>
                </a:cubicBezTo>
                <a:cubicBezTo>
                  <a:pt x="6560" y="1789"/>
                  <a:pt x="6759" y="1988"/>
                  <a:pt x="7005" y="1988"/>
                </a:cubicBezTo>
                <a:cubicBezTo>
                  <a:pt x="7252" y="1988"/>
                  <a:pt x="7449" y="1788"/>
                  <a:pt x="7449" y="1542"/>
                </a:cubicBezTo>
                <a:cubicBezTo>
                  <a:pt x="7449" y="1298"/>
                  <a:pt x="7250" y="1098"/>
                  <a:pt x="7005" y="1098"/>
                </a:cubicBezTo>
                <a:close/>
                <a:moveTo>
                  <a:pt x="336" y="1207"/>
                </a:moveTo>
                <a:cubicBezTo>
                  <a:pt x="152" y="1207"/>
                  <a:pt x="1" y="1358"/>
                  <a:pt x="1" y="1542"/>
                </a:cubicBezTo>
                <a:cubicBezTo>
                  <a:pt x="1" y="1728"/>
                  <a:pt x="152" y="1879"/>
                  <a:pt x="336" y="1879"/>
                </a:cubicBezTo>
                <a:cubicBezTo>
                  <a:pt x="522" y="1879"/>
                  <a:pt x="673" y="1728"/>
                  <a:pt x="673" y="1542"/>
                </a:cubicBezTo>
                <a:cubicBezTo>
                  <a:pt x="673" y="1358"/>
                  <a:pt x="524" y="1207"/>
                  <a:pt x="336" y="1207"/>
                </a:cubicBezTo>
                <a:close/>
              </a:path>
            </a:pathLst>
          </a:custGeom>
          <a:gradFill>
            <a:gsLst>
              <a:gs pos="0">
                <a:schemeClr val="dk2"/>
              </a:gs>
              <a:gs pos="100000">
                <a:schemeClr val="accent1"/>
              </a:gs>
            </a:gsLst>
            <a:lin ang="108014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0" name="Google Shape;620;p53"/>
          <p:cNvSpPr txBox="1"/>
          <p:nvPr>
            <p:ph type="title"/>
          </p:nvPr>
        </p:nvSpPr>
        <p:spPr>
          <a:xfrm>
            <a:off x="633625" y="155875"/>
            <a:ext cx="7704000" cy="572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Uncertainty Analysis Methods</a:t>
            </a:r>
            <a:endParaRPr/>
          </a:p>
        </p:txBody>
      </p:sp>
      <p:sp>
        <p:nvSpPr>
          <p:cNvPr id="621" name="Google Shape;621;p53"/>
          <p:cNvSpPr txBox="1"/>
          <p:nvPr>
            <p:ph idx="3" type="subTitle"/>
          </p:nvPr>
        </p:nvSpPr>
        <p:spPr>
          <a:xfrm>
            <a:off x="4718663" y="1838651"/>
            <a:ext cx="3492600" cy="411600"/>
          </a:xfrm>
          <a:prstGeom prst="rect">
            <a:avLst/>
          </a:prstGeom>
          <a:gradFill>
            <a:gsLst>
              <a:gs pos="0">
                <a:schemeClr val="dk2"/>
              </a:gs>
              <a:gs pos="100000">
                <a:srgbClr val="FFFFFF">
                  <a:alpha val="0"/>
                </a:srgbClr>
              </a:gs>
            </a:gsLst>
            <a:lin ang="5400700" scaled="0"/>
          </a:grad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200"/>
              <a:buNone/>
            </a:pPr>
            <a:r>
              <a:rPr lang="en"/>
              <a:t>LEAST SQUARE BASED INVERSE MODELING</a:t>
            </a:r>
            <a:endParaRPr/>
          </a:p>
        </p:txBody>
      </p:sp>
      <p:sp>
        <p:nvSpPr>
          <p:cNvPr id="622" name="Google Shape;622;p53"/>
          <p:cNvSpPr txBox="1"/>
          <p:nvPr>
            <p:ph idx="3" type="subTitle"/>
          </p:nvPr>
        </p:nvSpPr>
        <p:spPr>
          <a:xfrm>
            <a:off x="2825688" y="2688176"/>
            <a:ext cx="3492600" cy="411600"/>
          </a:xfrm>
          <a:prstGeom prst="rect">
            <a:avLst/>
          </a:prstGeom>
          <a:gradFill>
            <a:gsLst>
              <a:gs pos="0">
                <a:schemeClr val="dk2"/>
              </a:gs>
              <a:gs pos="100000">
                <a:srgbClr val="FFFFFF">
                  <a:alpha val="0"/>
                </a:srgbClr>
              </a:gs>
            </a:gsLst>
            <a:lin ang="5400700" scaled="0"/>
          </a:grad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200"/>
              <a:buNone/>
            </a:pPr>
            <a:r>
              <a:rPr lang="en"/>
              <a:t>RESPONSE</a:t>
            </a:r>
            <a:r>
              <a:rPr lang="en"/>
              <a:t> SURFACE BASED TECHNIQUES</a:t>
            </a:r>
            <a:endParaRPr/>
          </a:p>
        </p:txBody>
      </p:sp>
      <p:sp>
        <p:nvSpPr>
          <p:cNvPr id="623" name="Google Shape;623;p53"/>
          <p:cNvSpPr txBox="1"/>
          <p:nvPr>
            <p:ph idx="3" type="subTitle"/>
          </p:nvPr>
        </p:nvSpPr>
        <p:spPr>
          <a:xfrm>
            <a:off x="2875738" y="3429326"/>
            <a:ext cx="3492600" cy="411600"/>
          </a:xfrm>
          <a:prstGeom prst="rect">
            <a:avLst/>
          </a:prstGeom>
          <a:gradFill>
            <a:gsLst>
              <a:gs pos="0">
                <a:schemeClr val="dk2"/>
              </a:gs>
              <a:gs pos="100000">
                <a:srgbClr val="FFFFFF">
                  <a:alpha val="0"/>
                </a:srgbClr>
              </a:gs>
            </a:gsLst>
            <a:lin ang="5400700" scaled="0"/>
          </a:grad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200"/>
              <a:buNone/>
            </a:pPr>
            <a:r>
              <a:rPr lang="en"/>
              <a:t>MULTI MODELING ANALYSIS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7" name="Shape 627"/>
        <p:cNvGrpSpPr/>
        <p:nvPr/>
      </p:nvGrpSpPr>
      <p:grpSpPr>
        <a:xfrm>
          <a:off x="0" y="0"/>
          <a:ext cx="0" cy="0"/>
          <a:chOff x="0" y="0"/>
          <a:chExt cx="0" cy="0"/>
        </a:xfrm>
      </p:grpSpPr>
      <p:sp>
        <p:nvSpPr>
          <p:cNvPr id="628" name="Google Shape;628;p54"/>
          <p:cNvSpPr txBox="1"/>
          <p:nvPr>
            <p:ph type="title"/>
          </p:nvPr>
        </p:nvSpPr>
        <p:spPr>
          <a:xfrm>
            <a:off x="2581350" y="1591000"/>
            <a:ext cx="6703800" cy="1851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CHALLENGES AND CONCLUSION</a:t>
            </a:r>
            <a:endParaRPr/>
          </a:p>
        </p:txBody>
      </p:sp>
      <p:sp>
        <p:nvSpPr>
          <p:cNvPr id="629" name="Google Shape;629;p54"/>
          <p:cNvSpPr txBox="1"/>
          <p:nvPr>
            <p:ph idx="2" type="title"/>
          </p:nvPr>
        </p:nvSpPr>
        <p:spPr>
          <a:xfrm>
            <a:off x="7285675" y="539500"/>
            <a:ext cx="1145100" cy="841800"/>
          </a:xfrm>
          <a:prstGeom prst="rect">
            <a:avLst/>
          </a:pr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6000"/>
              <a:buNone/>
            </a:pPr>
            <a:r>
              <a:rPr lang="en"/>
              <a:t>05</a:t>
            </a:r>
            <a:endParaRPr/>
          </a:p>
        </p:txBody>
      </p:sp>
      <p:sp>
        <p:nvSpPr>
          <p:cNvPr id="630" name="Google Shape;630;p54"/>
          <p:cNvSpPr/>
          <p:nvPr/>
        </p:nvSpPr>
        <p:spPr>
          <a:xfrm flipH="1" rot="3049238">
            <a:off x="2623375" y="5478310"/>
            <a:ext cx="1434620" cy="956760"/>
          </a:xfrm>
          <a:custGeom>
            <a:rect b="b" l="l" r="r" t="t"/>
            <a:pathLst>
              <a:path extrusionOk="0" h="11953" w="17923">
                <a:moveTo>
                  <a:pt x="0" y="8696"/>
                </a:moveTo>
                <a:cubicBezTo>
                  <a:pt x="4256" y="11952"/>
                  <a:pt x="9487" y="11494"/>
                  <a:pt x="13198" y="10499"/>
                </a:cubicBezTo>
                <a:cubicBezTo>
                  <a:pt x="15990" y="9750"/>
                  <a:pt x="17923" y="8696"/>
                  <a:pt x="17923" y="8696"/>
                </a:cubicBezTo>
                <a:cubicBezTo>
                  <a:pt x="12377" y="7657"/>
                  <a:pt x="7863" y="5795"/>
                  <a:pt x="4102" y="3270"/>
                </a:cubicBezTo>
                <a:cubicBezTo>
                  <a:pt x="2624" y="2279"/>
                  <a:pt x="1264" y="1186"/>
                  <a:pt x="5" y="1"/>
                </a:cubicBezTo>
                <a:lnTo>
                  <a:pt x="5" y="3229"/>
                </a:lnTo>
                <a:close/>
              </a:path>
            </a:pathLst>
          </a:custGeom>
          <a:gradFill>
            <a:gsLst>
              <a:gs pos="0">
                <a:schemeClr val="accent1"/>
              </a:gs>
              <a:gs pos="100000">
                <a:schemeClr val="accent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1" name="Google Shape;631;p54"/>
          <p:cNvSpPr/>
          <p:nvPr/>
        </p:nvSpPr>
        <p:spPr>
          <a:xfrm rot="10800000">
            <a:off x="5856750" y="943874"/>
            <a:ext cx="806369" cy="33053"/>
          </a:xfrm>
          <a:custGeom>
            <a:rect b="b" l="l" r="r" t="t"/>
            <a:pathLst>
              <a:path extrusionOk="0" h="3084" w="75221">
                <a:moveTo>
                  <a:pt x="75221" y="1542"/>
                </a:moveTo>
                <a:cubicBezTo>
                  <a:pt x="75221" y="2394"/>
                  <a:pt x="74531" y="3084"/>
                  <a:pt x="73679" y="3084"/>
                </a:cubicBezTo>
                <a:cubicBezTo>
                  <a:pt x="72826" y="3084"/>
                  <a:pt x="72136" y="2394"/>
                  <a:pt x="72136" y="1542"/>
                </a:cubicBezTo>
                <a:cubicBezTo>
                  <a:pt x="72136" y="691"/>
                  <a:pt x="72826" y="1"/>
                  <a:pt x="73679" y="1"/>
                </a:cubicBezTo>
                <a:cubicBezTo>
                  <a:pt x="74531" y="1"/>
                  <a:pt x="75221" y="691"/>
                  <a:pt x="75221" y="1542"/>
                </a:cubicBezTo>
                <a:close/>
                <a:moveTo>
                  <a:pt x="67012" y="111"/>
                </a:moveTo>
                <a:cubicBezTo>
                  <a:pt x="66220" y="111"/>
                  <a:pt x="65580" y="753"/>
                  <a:pt x="65580" y="1545"/>
                </a:cubicBezTo>
                <a:cubicBezTo>
                  <a:pt x="65580" y="2334"/>
                  <a:pt x="66220" y="2978"/>
                  <a:pt x="67012" y="2978"/>
                </a:cubicBezTo>
                <a:cubicBezTo>
                  <a:pt x="67802" y="2978"/>
                  <a:pt x="68445" y="2337"/>
                  <a:pt x="68445" y="1545"/>
                </a:cubicBezTo>
                <a:cubicBezTo>
                  <a:pt x="68445" y="753"/>
                  <a:pt x="67804" y="111"/>
                  <a:pt x="67012" y="111"/>
                </a:cubicBezTo>
                <a:close/>
                <a:moveTo>
                  <a:pt x="60345" y="220"/>
                </a:moveTo>
                <a:cubicBezTo>
                  <a:pt x="59616" y="220"/>
                  <a:pt x="59023" y="813"/>
                  <a:pt x="59023" y="1542"/>
                </a:cubicBezTo>
                <a:cubicBezTo>
                  <a:pt x="59023" y="2273"/>
                  <a:pt x="59616" y="2864"/>
                  <a:pt x="60345" y="2864"/>
                </a:cubicBezTo>
                <a:cubicBezTo>
                  <a:pt x="61076" y="2864"/>
                  <a:pt x="61667" y="2273"/>
                  <a:pt x="61667" y="1542"/>
                </a:cubicBezTo>
                <a:cubicBezTo>
                  <a:pt x="61667" y="813"/>
                  <a:pt x="61076" y="220"/>
                  <a:pt x="60345" y="220"/>
                </a:cubicBezTo>
                <a:close/>
                <a:moveTo>
                  <a:pt x="53676" y="329"/>
                </a:moveTo>
                <a:cubicBezTo>
                  <a:pt x="53007" y="329"/>
                  <a:pt x="52463" y="872"/>
                  <a:pt x="52463" y="1542"/>
                </a:cubicBezTo>
                <a:cubicBezTo>
                  <a:pt x="52463" y="2212"/>
                  <a:pt x="53007" y="2755"/>
                  <a:pt x="53676" y="2755"/>
                </a:cubicBezTo>
                <a:cubicBezTo>
                  <a:pt x="54346" y="2755"/>
                  <a:pt x="54889" y="2213"/>
                  <a:pt x="54889" y="1542"/>
                </a:cubicBezTo>
                <a:cubicBezTo>
                  <a:pt x="54889" y="872"/>
                  <a:pt x="54346" y="329"/>
                  <a:pt x="53676" y="329"/>
                </a:cubicBezTo>
                <a:close/>
                <a:moveTo>
                  <a:pt x="47009" y="441"/>
                </a:moveTo>
                <a:cubicBezTo>
                  <a:pt x="46402" y="441"/>
                  <a:pt x="45905" y="935"/>
                  <a:pt x="45905" y="1542"/>
                </a:cubicBezTo>
                <a:cubicBezTo>
                  <a:pt x="45905" y="2151"/>
                  <a:pt x="46399" y="2645"/>
                  <a:pt x="47009" y="2645"/>
                </a:cubicBezTo>
                <a:cubicBezTo>
                  <a:pt x="47618" y="2645"/>
                  <a:pt x="48112" y="2151"/>
                  <a:pt x="48112" y="1542"/>
                </a:cubicBezTo>
                <a:cubicBezTo>
                  <a:pt x="48113" y="935"/>
                  <a:pt x="47619" y="441"/>
                  <a:pt x="47009" y="441"/>
                </a:cubicBezTo>
                <a:close/>
                <a:moveTo>
                  <a:pt x="40344" y="550"/>
                </a:moveTo>
                <a:cubicBezTo>
                  <a:pt x="39794" y="550"/>
                  <a:pt x="39350" y="995"/>
                  <a:pt x="39350" y="1542"/>
                </a:cubicBezTo>
                <a:cubicBezTo>
                  <a:pt x="39350" y="2091"/>
                  <a:pt x="39794" y="2536"/>
                  <a:pt x="40344" y="2536"/>
                </a:cubicBezTo>
                <a:cubicBezTo>
                  <a:pt x="40891" y="2536"/>
                  <a:pt x="41336" y="2091"/>
                  <a:pt x="41336" y="1542"/>
                </a:cubicBezTo>
                <a:cubicBezTo>
                  <a:pt x="41336" y="995"/>
                  <a:pt x="40891" y="550"/>
                  <a:pt x="40344" y="550"/>
                </a:cubicBezTo>
                <a:close/>
                <a:moveTo>
                  <a:pt x="33675" y="659"/>
                </a:moveTo>
                <a:cubicBezTo>
                  <a:pt x="33185" y="659"/>
                  <a:pt x="32790" y="1054"/>
                  <a:pt x="32790" y="1542"/>
                </a:cubicBezTo>
                <a:cubicBezTo>
                  <a:pt x="32790" y="2030"/>
                  <a:pt x="33185" y="2427"/>
                  <a:pt x="33675" y="2427"/>
                </a:cubicBezTo>
                <a:cubicBezTo>
                  <a:pt x="34163" y="2427"/>
                  <a:pt x="34558" y="2030"/>
                  <a:pt x="34558" y="1542"/>
                </a:cubicBezTo>
                <a:cubicBezTo>
                  <a:pt x="34558" y="1054"/>
                  <a:pt x="34163" y="659"/>
                  <a:pt x="33675" y="659"/>
                </a:cubicBezTo>
                <a:close/>
                <a:moveTo>
                  <a:pt x="27008" y="769"/>
                </a:moveTo>
                <a:cubicBezTo>
                  <a:pt x="26579" y="769"/>
                  <a:pt x="26233" y="1117"/>
                  <a:pt x="26233" y="1542"/>
                </a:cubicBezTo>
                <a:cubicBezTo>
                  <a:pt x="26233" y="1971"/>
                  <a:pt x="26581" y="2317"/>
                  <a:pt x="27008" y="2317"/>
                </a:cubicBezTo>
                <a:cubicBezTo>
                  <a:pt x="27436" y="2317"/>
                  <a:pt x="27781" y="1969"/>
                  <a:pt x="27781" y="1542"/>
                </a:cubicBezTo>
                <a:cubicBezTo>
                  <a:pt x="27781" y="1117"/>
                  <a:pt x="27435" y="769"/>
                  <a:pt x="27008" y="769"/>
                </a:cubicBezTo>
                <a:close/>
                <a:moveTo>
                  <a:pt x="20341" y="878"/>
                </a:moveTo>
                <a:cubicBezTo>
                  <a:pt x="19975" y="878"/>
                  <a:pt x="19677" y="1176"/>
                  <a:pt x="19677" y="1542"/>
                </a:cubicBezTo>
                <a:cubicBezTo>
                  <a:pt x="19677" y="1910"/>
                  <a:pt x="19975" y="2208"/>
                  <a:pt x="20341" y="2208"/>
                </a:cubicBezTo>
                <a:cubicBezTo>
                  <a:pt x="20708" y="2208"/>
                  <a:pt x="21006" y="1910"/>
                  <a:pt x="21006" y="1542"/>
                </a:cubicBezTo>
                <a:cubicBezTo>
                  <a:pt x="21006" y="1176"/>
                  <a:pt x="20708" y="878"/>
                  <a:pt x="20341" y="878"/>
                </a:cubicBezTo>
                <a:close/>
                <a:moveTo>
                  <a:pt x="13672" y="989"/>
                </a:moveTo>
                <a:cubicBezTo>
                  <a:pt x="13365" y="989"/>
                  <a:pt x="13117" y="1237"/>
                  <a:pt x="13117" y="1545"/>
                </a:cubicBezTo>
                <a:cubicBezTo>
                  <a:pt x="13117" y="1852"/>
                  <a:pt x="13365" y="2100"/>
                  <a:pt x="13672" y="2100"/>
                </a:cubicBezTo>
                <a:cubicBezTo>
                  <a:pt x="13979" y="2100"/>
                  <a:pt x="14228" y="1852"/>
                  <a:pt x="14228" y="1545"/>
                </a:cubicBezTo>
                <a:cubicBezTo>
                  <a:pt x="14228" y="1236"/>
                  <a:pt x="13979" y="989"/>
                  <a:pt x="13672" y="989"/>
                </a:cubicBezTo>
                <a:close/>
                <a:moveTo>
                  <a:pt x="7005" y="1098"/>
                </a:moveTo>
                <a:cubicBezTo>
                  <a:pt x="6758" y="1098"/>
                  <a:pt x="6560" y="1298"/>
                  <a:pt x="6560" y="1542"/>
                </a:cubicBezTo>
                <a:cubicBezTo>
                  <a:pt x="6560" y="1789"/>
                  <a:pt x="6759" y="1988"/>
                  <a:pt x="7005" y="1988"/>
                </a:cubicBezTo>
                <a:cubicBezTo>
                  <a:pt x="7252" y="1988"/>
                  <a:pt x="7449" y="1788"/>
                  <a:pt x="7449" y="1542"/>
                </a:cubicBezTo>
                <a:cubicBezTo>
                  <a:pt x="7449" y="1298"/>
                  <a:pt x="7250" y="1098"/>
                  <a:pt x="7005" y="1098"/>
                </a:cubicBezTo>
                <a:close/>
                <a:moveTo>
                  <a:pt x="336" y="1207"/>
                </a:moveTo>
                <a:cubicBezTo>
                  <a:pt x="152" y="1207"/>
                  <a:pt x="1" y="1358"/>
                  <a:pt x="1" y="1542"/>
                </a:cubicBezTo>
                <a:cubicBezTo>
                  <a:pt x="1" y="1728"/>
                  <a:pt x="152" y="1879"/>
                  <a:pt x="336" y="1879"/>
                </a:cubicBezTo>
                <a:cubicBezTo>
                  <a:pt x="522" y="1879"/>
                  <a:pt x="673" y="1728"/>
                  <a:pt x="673" y="1542"/>
                </a:cubicBezTo>
                <a:cubicBezTo>
                  <a:pt x="673" y="1358"/>
                  <a:pt x="524" y="1207"/>
                  <a:pt x="336" y="1207"/>
                </a:cubicBezTo>
                <a:close/>
              </a:path>
            </a:pathLst>
          </a:custGeom>
          <a:gradFill>
            <a:gsLst>
              <a:gs pos="0">
                <a:schemeClr val="accent2"/>
              </a:gs>
              <a:gs pos="100000">
                <a:srgbClr val="FFFFFF">
                  <a:alpha val="0"/>
                </a:srgbClr>
              </a:gs>
            </a:gsLst>
            <a:lin ang="108014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32" name="Google Shape;632;p54"/>
          <p:cNvGrpSpPr/>
          <p:nvPr/>
        </p:nvGrpSpPr>
        <p:grpSpPr>
          <a:xfrm>
            <a:off x="-2098781" y="-898089"/>
            <a:ext cx="8240480" cy="8188053"/>
            <a:chOff x="-1440690" y="-898089"/>
            <a:chExt cx="8240480" cy="8188053"/>
          </a:xfrm>
        </p:grpSpPr>
        <p:grpSp>
          <p:nvGrpSpPr>
            <p:cNvPr id="633" name="Google Shape;633;p54"/>
            <p:cNvGrpSpPr/>
            <p:nvPr/>
          </p:nvGrpSpPr>
          <p:grpSpPr>
            <a:xfrm rot="10800000">
              <a:off x="581027" y="1918014"/>
              <a:ext cx="6218763" cy="5371950"/>
              <a:chOff x="7043621" y="-674327"/>
              <a:chExt cx="2474046" cy="2137154"/>
            </a:xfrm>
          </p:grpSpPr>
          <p:sp>
            <p:nvSpPr>
              <p:cNvPr id="634" name="Google Shape;634;p54"/>
              <p:cNvSpPr/>
              <p:nvPr/>
            </p:nvSpPr>
            <p:spPr>
              <a:xfrm rot="-9157636">
                <a:off x="7244976" y="197155"/>
                <a:ext cx="1769141" cy="567393"/>
              </a:xfrm>
              <a:custGeom>
                <a:rect b="b" l="l" r="r" t="t"/>
                <a:pathLst>
                  <a:path extrusionOk="0" h="15861" w="49568">
                    <a:moveTo>
                      <a:pt x="1" y="12860"/>
                    </a:moveTo>
                    <a:cubicBezTo>
                      <a:pt x="3450" y="14384"/>
                      <a:pt x="8617" y="15860"/>
                      <a:pt x="15549" y="15341"/>
                    </a:cubicBezTo>
                    <a:cubicBezTo>
                      <a:pt x="24324" y="14685"/>
                      <a:pt x="30139" y="8350"/>
                      <a:pt x="36662" y="6241"/>
                    </a:cubicBezTo>
                    <a:cubicBezTo>
                      <a:pt x="45301" y="3447"/>
                      <a:pt x="49568" y="4439"/>
                      <a:pt x="49568" y="4439"/>
                    </a:cubicBezTo>
                    <a:cubicBezTo>
                      <a:pt x="46246" y="2588"/>
                      <a:pt x="40370" y="1"/>
                      <a:pt x="34193" y="538"/>
                    </a:cubicBezTo>
                    <a:cubicBezTo>
                      <a:pt x="23130" y="1503"/>
                      <a:pt x="13586" y="9524"/>
                      <a:pt x="1" y="12860"/>
                    </a:cubicBezTo>
                    <a:close/>
                  </a:path>
                </a:pathLst>
              </a:custGeom>
              <a:gradFill>
                <a:gsLst>
                  <a:gs pos="0">
                    <a:schemeClr val="dk1"/>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5" name="Google Shape;635;p54"/>
              <p:cNvSpPr/>
              <p:nvPr/>
            </p:nvSpPr>
            <p:spPr>
              <a:xfrm rot="-8671978">
                <a:off x="7063963" y="22691"/>
                <a:ext cx="2372358" cy="828763"/>
              </a:xfrm>
              <a:custGeom>
                <a:rect b="b" l="l" r="r" t="t"/>
                <a:pathLst>
                  <a:path extrusionOk="0" h="32858" w="94057">
                    <a:moveTo>
                      <a:pt x="94055" y="7333"/>
                    </a:moveTo>
                    <a:cubicBezTo>
                      <a:pt x="94055" y="7333"/>
                      <a:pt x="86997" y="0"/>
                      <a:pt x="72110" y="0"/>
                    </a:cubicBezTo>
                    <a:cubicBezTo>
                      <a:pt x="51815" y="0"/>
                      <a:pt x="41853" y="23807"/>
                      <a:pt x="22781" y="27321"/>
                    </a:cubicBezTo>
                    <a:cubicBezTo>
                      <a:pt x="8222" y="30003"/>
                      <a:pt x="1" y="22716"/>
                      <a:pt x="1" y="22716"/>
                    </a:cubicBezTo>
                    <a:cubicBezTo>
                      <a:pt x="1" y="22716"/>
                      <a:pt x="8817" y="32858"/>
                      <a:pt x="24728" y="30503"/>
                    </a:cubicBezTo>
                    <a:cubicBezTo>
                      <a:pt x="45648" y="27402"/>
                      <a:pt x="68843" y="1245"/>
                      <a:pt x="94057" y="9169"/>
                    </a:cubicBezTo>
                    <a:close/>
                  </a:path>
                </a:pathLst>
              </a:custGeom>
              <a:gradFill>
                <a:gsLst>
                  <a:gs pos="0">
                    <a:schemeClr val="dk2"/>
                  </a:gs>
                  <a:gs pos="100000">
                    <a:schemeClr val="lt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6" name="Google Shape;636;p54"/>
              <p:cNvSpPr/>
              <p:nvPr/>
            </p:nvSpPr>
            <p:spPr>
              <a:xfrm rot="-8671978">
                <a:off x="7121937" y="-63922"/>
                <a:ext cx="2372358" cy="839205"/>
              </a:xfrm>
              <a:custGeom>
                <a:rect b="b" l="l" r="r" t="t"/>
                <a:pathLst>
                  <a:path extrusionOk="0" h="33272" w="94057">
                    <a:moveTo>
                      <a:pt x="1" y="9949"/>
                    </a:moveTo>
                    <a:lnTo>
                      <a:pt x="1" y="21015"/>
                    </a:lnTo>
                    <a:cubicBezTo>
                      <a:pt x="1263" y="22200"/>
                      <a:pt x="2623" y="23293"/>
                      <a:pt x="4098" y="24284"/>
                    </a:cubicBezTo>
                    <a:cubicBezTo>
                      <a:pt x="22040" y="33271"/>
                      <a:pt x="40794" y="28087"/>
                      <a:pt x="50458" y="23482"/>
                    </a:cubicBezTo>
                    <a:cubicBezTo>
                      <a:pt x="62138" y="17916"/>
                      <a:pt x="70281" y="8923"/>
                      <a:pt x="79987" y="8923"/>
                    </a:cubicBezTo>
                    <a:cubicBezTo>
                      <a:pt x="89695" y="8923"/>
                      <a:pt x="94057" y="14845"/>
                      <a:pt x="94057" y="14845"/>
                    </a:cubicBezTo>
                    <a:lnTo>
                      <a:pt x="94057" y="5414"/>
                    </a:lnTo>
                    <a:cubicBezTo>
                      <a:pt x="94057" y="5414"/>
                      <a:pt x="79825" y="1"/>
                      <a:pt x="66335" y="5016"/>
                    </a:cubicBezTo>
                    <a:cubicBezTo>
                      <a:pt x="52845" y="10033"/>
                      <a:pt x="39016" y="20659"/>
                      <a:pt x="30157" y="21316"/>
                    </a:cubicBezTo>
                    <a:cubicBezTo>
                      <a:pt x="30157" y="21316"/>
                      <a:pt x="13062" y="27040"/>
                      <a:pt x="1" y="9949"/>
                    </a:cubicBezTo>
                    <a:close/>
                  </a:path>
                </a:pathLst>
              </a:custGeom>
              <a:gradFill>
                <a:gsLst>
                  <a:gs pos="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37" name="Google Shape;637;p54"/>
            <p:cNvGrpSpPr/>
            <p:nvPr/>
          </p:nvGrpSpPr>
          <p:grpSpPr>
            <a:xfrm>
              <a:off x="-1440690" y="-898089"/>
              <a:ext cx="7149448" cy="7786480"/>
              <a:chOff x="-1448015" y="-878039"/>
              <a:chExt cx="7149448" cy="7786480"/>
            </a:xfrm>
          </p:grpSpPr>
          <p:sp>
            <p:nvSpPr>
              <p:cNvPr id="638" name="Google Shape;638;p54"/>
              <p:cNvSpPr/>
              <p:nvPr/>
            </p:nvSpPr>
            <p:spPr>
              <a:xfrm flipH="1" rot="3049238">
                <a:off x="-1460386" y="1555701"/>
                <a:ext cx="7528653" cy="2630070"/>
              </a:xfrm>
              <a:custGeom>
                <a:rect b="b" l="l" r="r" t="t"/>
                <a:pathLst>
                  <a:path extrusionOk="0" h="32858" w="94057">
                    <a:moveTo>
                      <a:pt x="94055" y="7333"/>
                    </a:moveTo>
                    <a:cubicBezTo>
                      <a:pt x="94055" y="7333"/>
                      <a:pt x="86997" y="0"/>
                      <a:pt x="72110" y="0"/>
                    </a:cubicBezTo>
                    <a:cubicBezTo>
                      <a:pt x="51815" y="0"/>
                      <a:pt x="41853" y="23807"/>
                      <a:pt x="22781" y="27321"/>
                    </a:cubicBezTo>
                    <a:cubicBezTo>
                      <a:pt x="8222" y="30003"/>
                      <a:pt x="1" y="22716"/>
                      <a:pt x="1" y="22716"/>
                    </a:cubicBezTo>
                    <a:cubicBezTo>
                      <a:pt x="1" y="22716"/>
                      <a:pt x="8817" y="32858"/>
                      <a:pt x="24728" y="30503"/>
                    </a:cubicBezTo>
                    <a:cubicBezTo>
                      <a:pt x="45648" y="27402"/>
                      <a:pt x="68843" y="1245"/>
                      <a:pt x="94057" y="9169"/>
                    </a:cubicBezTo>
                    <a:close/>
                  </a:path>
                </a:pathLst>
              </a:custGeom>
              <a:gradFill>
                <a:gsLst>
                  <a:gs pos="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9" name="Google Shape;639;p54"/>
              <p:cNvSpPr/>
              <p:nvPr/>
            </p:nvSpPr>
            <p:spPr>
              <a:xfrm flipH="1" rot="3049238">
                <a:off x="2604307" y="3930969"/>
                <a:ext cx="2413952" cy="2020779"/>
              </a:xfrm>
              <a:custGeom>
                <a:rect b="b" l="l" r="r" t="t"/>
                <a:pathLst>
                  <a:path extrusionOk="0" h="25246" w="30158">
                    <a:moveTo>
                      <a:pt x="1" y="1"/>
                    </a:moveTo>
                    <a:lnTo>
                      <a:pt x="1" y="8153"/>
                    </a:lnTo>
                    <a:cubicBezTo>
                      <a:pt x="13062" y="25245"/>
                      <a:pt x="30157" y="19520"/>
                      <a:pt x="30157" y="19520"/>
                    </a:cubicBezTo>
                    <a:cubicBezTo>
                      <a:pt x="19464" y="20316"/>
                      <a:pt x="8936" y="15957"/>
                      <a:pt x="1" y="1"/>
                    </a:cubicBezTo>
                    <a:close/>
                  </a:path>
                </a:pathLst>
              </a:custGeom>
              <a:gradFill>
                <a:gsLst>
                  <a:gs pos="0">
                    <a:schemeClr val="accent1"/>
                  </a:gs>
                  <a:gs pos="100000">
                    <a:schemeClr val="accent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0" name="Google Shape;640;p54"/>
              <p:cNvSpPr/>
              <p:nvPr/>
            </p:nvSpPr>
            <p:spPr>
              <a:xfrm flipH="1" rot="3049238">
                <a:off x="-1706212" y="1739477"/>
                <a:ext cx="7528653" cy="2663208"/>
              </a:xfrm>
              <a:custGeom>
                <a:rect b="b" l="l" r="r" t="t"/>
                <a:pathLst>
                  <a:path extrusionOk="0" h="33272" w="94057">
                    <a:moveTo>
                      <a:pt x="1" y="9949"/>
                    </a:moveTo>
                    <a:lnTo>
                      <a:pt x="1" y="21015"/>
                    </a:lnTo>
                    <a:cubicBezTo>
                      <a:pt x="1263" y="22200"/>
                      <a:pt x="2623" y="23293"/>
                      <a:pt x="4098" y="24284"/>
                    </a:cubicBezTo>
                    <a:cubicBezTo>
                      <a:pt x="22040" y="33271"/>
                      <a:pt x="40794" y="28087"/>
                      <a:pt x="50458" y="23482"/>
                    </a:cubicBezTo>
                    <a:cubicBezTo>
                      <a:pt x="62138" y="17916"/>
                      <a:pt x="70281" y="8923"/>
                      <a:pt x="79987" y="8923"/>
                    </a:cubicBezTo>
                    <a:cubicBezTo>
                      <a:pt x="89695" y="8923"/>
                      <a:pt x="94057" y="14845"/>
                      <a:pt x="94057" y="14845"/>
                    </a:cubicBezTo>
                    <a:lnTo>
                      <a:pt x="94057" y="5414"/>
                    </a:lnTo>
                    <a:cubicBezTo>
                      <a:pt x="94057" y="5414"/>
                      <a:pt x="79825" y="1"/>
                      <a:pt x="66335" y="5016"/>
                    </a:cubicBezTo>
                    <a:cubicBezTo>
                      <a:pt x="52845" y="10033"/>
                      <a:pt x="39016" y="20659"/>
                      <a:pt x="30157" y="21316"/>
                    </a:cubicBezTo>
                    <a:cubicBezTo>
                      <a:pt x="30157" y="21316"/>
                      <a:pt x="13062" y="27040"/>
                      <a:pt x="1" y="9949"/>
                    </a:cubicBezTo>
                    <a:close/>
                  </a:path>
                </a:pathLst>
              </a:custGeom>
              <a:gradFill>
                <a:gsLst>
                  <a:gs pos="0">
                    <a:schemeClr val="accent1"/>
                  </a:gs>
                  <a:gs pos="100000">
                    <a:schemeClr val="accent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1" name="Google Shape;641;p54"/>
              <p:cNvSpPr/>
              <p:nvPr/>
            </p:nvSpPr>
            <p:spPr>
              <a:xfrm flipH="1" rot="3049238">
                <a:off x="-1922625" y="2195066"/>
                <a:ext cx="7200474" cy="1948900"/>
              </a:xfrm>
              <a:custGeom>
                <a:rect b="b" l="l" r="r" t="t"/>
                <a:pathLst>
                  <a:path extrusionOk="0" h="24348" w="89957">
                    <a:moveTo>
                      <a:pt x="1" y="15360"/>
                    </a:moveTo>
                    <a:cubicBezTo>
                      <a:pt x="6506" y="19730"/>
                      <a:pt x="15258" y="22110"/>
                      <a:pt x="27730" y="21686"/>
                    </a:cubicBezTo>
                    <a:cubicBezTo>
                      <a:pt x="43028" y="21167"/>
                      <a:pt x="55393" y="12666"/>
                      <a:pt x="68883" y="6909"/>
                    </a:cubicBezTo>
                    <a:cubicBezTo>
                      <a:pt x="82373" y="1152"/>
                      <a:pt x="89957" y="8328"/>
                      <a:pt x="89957" y="8328"/>
                    </a:cubicBezTo>
                    <a:lnTo>
                      <a:pt x="89957" y="5924"/>
                    </a:lnTo>
                    <a:cubicBezTo>
                      <a:pt x="89957" y="5924"/>
                      <a:pt x="85595" y="0"/>
                      <a:pt x="75887" y="0"/>
                    </a:cubicBezTo>
                    <a:cubicBezTo>
                      <a:pt x="66181" y="0"/>
                      <a:pt x="58039" y="8992"/>
                      <a:pt x="46358" y="14561"/>
                    </a:cubicBezTo>
                    <a:cubicBezTo>
                      <a:pt x="36695" y="19163"/>
                      <a:pt x="17940" y="24347"/>
                      <a:pt x="1" y="15360"/>
                    </a:cubicBezTo>
                    <a:close/>
                  </a:path>
                </a:pathLst>
              </a:custGeom>
              <a:gradFill>
                <a:gsLst>
                  <a:gs pos="0">
                    <a:schemeClr val="dk2"/>
                  </a:gs>
                  <a:gs pos="100000">
                    <a:schemeClr val="accent1"/>
                  </a:gs>
                </a:gsLst>
                <a:lin ang="10800025"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2" name="Google Shape;642;p54"/>
              <p:cNvSpPr/>
              <p:nvPr/>
            </p:nvSpPr>
            <p:spPr>
              <a:xfrm flipH="1" rot="3049238">
                <a:off x="-2066593" y="2374618"/>
                <a:ext cx="7528573" cy="1980517"/>
              </a:xfrm>
              <a:custGeom>
                <a:rect b="b" l="l" r="r" t="t"/>
                <a:pathLst>
                  <a:path extrusionOk="0" h="24743" w="94056">
                    <a:moveTo>
                      <a:pt x="1" y="10941"/>
                    </a:moveTo>
                    <a:lnTo>
                      <a:pt x="1" y="14169"/>
                    </a:lnTo>
                    <a:cubicBezTo>
                      <a:pt x="1" y="14169"/>
                      <a:pt x="11128" y="24743"/>
                      <a:pt x="31528" y="24050"/>
                    </a:cubicBezTo>
                    <a:cubicBezTo>
                      <a:pt x="35180" y="23926"/>
                      <a:pt x="38545" y="23406"/>
                      <a:pt x="41695" y="22631"/>
                    </a:cubicBezTo>
                    <a:cubicBezTo>
                      <a:pt x="55280" y="19295"/>
                      <a:pt x="64824" y="11272"/>
                      <a:pt x="75887" y="10309"/>
                    </a:cubicBezTo>
                    <a:cubicBezTo>
                      <a:pt x="82062" y="9771"/>
                      <a:pt x="87940" y="12359"/>
                      <a:pt x="91262" y="14210"/>
                    </a:cubicBezTo>
                    <a:cubicBezTo>
                      <a:pt x="93015" y="15185"/>
                      <a:pt x="94055" y="15956"/>
                      <a:pt x="94055" y="15956"/>
                    </a:cubicBezTo>
                    <a:lnTo>
                      <a:pt x="94055" y="7175"/>
                    </a:lnTo>
                    <a:cubicBezTo>
                      <a:pt x="94055" y="7175"/>
                      <a:pt x="86471" y="1"/>
                      <a:pt x="72982" y="5757"/>
                    </a:cubicBezTo>
                    <a:cubicBezTo>
                      <a:pt x="59492" y="11515"/>
                      <a:pt x="47127" y="20015"/>
                      <a:pt x="31828" y="20534"/>
                    </a:cubicBezTo>
                    <a:cubicBezTo>
                      <a:pt x="19357" y="20960"/>
                      <a:pt x="10605" y="18579"/>
                      <a:pt x="4098" y="14207"/>
                    </a:cubicBezTo>
                    <a:cubicBezTo>
                      <a:pt x="2623" y="13219"/>
                      <a:pt x="1263" y="12126"/>
                      <a:pt x="1" y="10941"/>
                    </a:cubicBezTo>
                    <a:close/>
                  </a:path>
                </a:pathLst>
              </a:custGeom>
              <a:gradFill>
                <a:gsLst>
                  <a:gs pos="0">
                    <a:schemeClr val="accent1"/>
                  </a:gs>
                  <a:gs pos="100000">
                    <a:schemeClr val="accent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3" name="Google Shape;643;p54"/>
              <p:cNvSpPr/>
              <p:nvPr/>
            </p:nvSpPr>
            <p:spPr>
              <a:xfrm flipH="1" rot="3049238">
                <a:off x="-1600390" y="1792908"/>
                <a:ext cx="3967597" cy="1269570"/>
              </a:xfrm>
              <a:custGeom>
                <a:rect b="b" l="l" r="r" t="t"/>
                <a:pathLst>
                  <a:path extrusionOk="0" h="15861" w="49568">
                    <a:moveTo>
                      <a:pt x="1" y="12860"/>
                    </a:moveTo>
                    <a:cubicBezTo>
                      <a:pt x="3450" y="14384"/>
                      <a:pt x="8617" y="15860"/>
                      <a:pt x="15549" y="15341"/>
                    </a:cubicBezTo>
                    <a:cubicBezTo>
                      <a:pt x="24324" y="14685"/>
                      <a:pt x="30139" y="8350"/>
                      <a:pt x="36662" y="6241"/>
                    </a:cubicBezTo>
                    <a:cubicBezTo>
                      <a:pt x="45301" y="3447"/>
                      <a:pt x="49568" y="4439"/>
                      <a:pt x="49568" y="4439"/>
                    </a:cubicBezTo>
                    <a:cubicBezTo>
                      <a:pt x="46246" y="2588"/>
                      <a:pt x="40370" y="1"/>
                      <a:pt x="34193" y="538"/>
                    </a:cubicBezTo>
                    <a:cubicBezTo>
                      <a:pt x="23130" y="1503"/>
                      <a:pt x="13586" y="9524"/>
                      <a:pt x="1" y="12860"/>
                    </a:cubicBezTo>
                    <a:close/>
                  </a:path>
                </a:pathLst>
              </a:custGeom>
              <a:gradFill>
                <a:gsLst>
                  <a:gs pos="0">
                    <a:schemeClr val="dk1"/>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644" name="Google Shape;644;p54"/>
          <p:cNvSpPr/>
          <p:nvPr/>
        </p:nvSpPr>
        <p:spPr>
          <a:xfrm rot="10800000">
            <a:off x="2772245" y="3515976"/>
            <a:ext cx="2210369" cy="90623"/>
          </a:xfrm>
          <a:custGeom>
            <a:rect b="b" l="l" r="r" t="t"/>
            <a:pathLst>
              <a:path extrusionOk="0" h="3084" w="75221">
                <a:moveTo>
                  <a:pt x="75221" y="1542"/>
                </a:moveTo>
                <a:cubicBezTo>
                  <a:pt x="75221" y="2394"/>
                  <a:pt x="74531" y="3084"/>
                  <a:pt x="73679" y="3084"/>
                </a:cubicBezTo>
                <a:cubicBezTo>
                  <a:pt x="72826" y="3084"/>
                  <a:pt x="72136" y="2394"/>
                  <a:pt x="72136" y="1542"/>
                </a:cubicBezTo>
                <a:cubicBezTo>
                  <a:pt x="72136" y="691"/>
                  <a:pt x="72826" y="1"/>
                  <a:pt x="73679" y="1"/>
                </a:cubicBezTo>
                <a:cubicBezTo>
                  <a:pt x="74531" y="1"/>
                  <a:pt x="75221" y="691"/>
                  <a:pt x="75221" y="1542"/>
                </a:cubicBezTo>
                <a:close/>
                <a:moveTo>
                  <a:pt x="67012" y="111"/>
                </a:moveTo>
                <a:cubicBezTo>
                  <a:pt x="66220" y="111"/>
                  <a:pt x="65580" y="753"/>
                  <a:pt x="65580" y="1545"/>
                </a:cubicBezTo>
                <a:cubicBezTo>
                  <a:pt x="65580" y="2334"/>
                  <a:pt x="66220" y="2978"/>
                  <a:pt x="67012" y="2978"/>
                </a:cubicBezTo>
                <a:cubicBezTo>
                  <a:pt x="67802" y="2978"/>
                  <a:pt x="68445" y="2337"/>
                  <a:pt x="68445" y="1545"/>
                </a:cubicBezTo>
                <a:cubicBezTo>
                  <a:pt x="68445" y="753"/>
                  <a:pt x="67804" y="111"/>
                  <a:pt x="67012" y="111"/>
                </a:cubicBezTo>
                <a:close/>
                <a:moveTo>
                  <a:pt x="60345" y="220"/>
                </a:moveTo>
                <a:cubicBezTo>
                  <a:pt x="59616" y="220"/>
                  <a:pt x="59023" y="813"/>
                  <a:pt x="59023" y="1542"/>
                </a:cubicBezTo>
                <a:cubicBezTo>
                  <a:pt x="59023" y="2273"/>
                  <a:pt x="59616" y="2864"/>
                  <a:pt x="60345" y="2864"/>
                </a:cubicBezTo>
                <a:cubicBezTo>
                  <a:pt x="61076" y="2864"/>
                  <a:pt x="61667" y="2273"/>
                  <a:pt x="61667" y="1542"/>
                </a:cubicBezTo>
                <a:cubicBezTo>
                  <a:pt x="61667" y="813"/>
                  <a:pt x="61076" y="220"/>
                  <a:pt x="60345" y="220"/>
                </a:cubicBezTo>
                <a:close/>
                <a:moveTo>
                  <a:pt x="53676" y="329"/>
                </a:moveTo>
                <a:cubicBezTo>
                  <a:pt x="53007" y="329"/>
                  <a:pt x="52463" y="872"/>
                  <a:pt x="52463" y="1542"/>
                </a:cubicBezTo>
                <a:cubicBezTo>
                  <a:pt x="52463" y="2212"/>
                  <a:pt x="53007" y="2755"/>
                  <a:pt x="53676" y="2755"/>
                </a:cubicBezTo>
                <a:cubicBezTo>
                  <a:pt x="54346" y="2755"/>
                  <a:pt x="54889" y="2213"/>
                  <a:pt x="54889" y="1542"/>
                </a:cubicBezTo>
                <a:cubicBezTo>
                  <a:pt x="54889" y="872"/>
                  <a:pt x="54346" y="329"/>
                  <a:pt x="53676" y="329"/>
                </a:cubicBezTo>
                <a:close/>
                <a:moveTo>
                  <a:pt x="47009" y="441"/>
                </a:moveTo>
                <a:cubicBezTo>
                  <a:pt x="46402" y="441"/>
                  <a:pt x="45905" y="935"/>
                  <a:pt x="45905" y="1542"/>
                </a:cubicBezTo>
                <a:cubicBezTo>
                  <a:pt x="45905" y="2151"/>
                  <a:pt x="46399" y="2645"/>
                  <a:pt x="47009" y="2645"/>
                </a:cubicBezTo>
                <a:cubicBezTo>
                  <a:pt x="47618" y="2645"/>
                  <a:pt x="48112" y="2151"/>
                  <a:pt x="48112" y="1542"/>
                </a:cubicBezTo>
                <a:cubicBezTo>
                  <a:pt x="48113" y="935"/>
                  <a:pt x="47619" y="441"/>
                  <a:pt x="47009" y="441"/>
                </a:cubicBezTo>
                <a:close/>
                <a:moveTo>
                  <a:pt x="40344" y="550"/>
                </a:moveTo>
                <a:cubicBezTo>
                  <a:pt x="39794" y="550"/>
                  <a:pt x="39350" y="995"/>
                  <a:pt x="39350" y="1542"/>
                </a:cubicBezTo>
                <a:cubicBezTo>
                  <a:pt x="39350" y="2091"/>
                  <a:pt x="39794" y="2536"/>
                  <a:pt x="40344" y="2536"/>
                </a:cubicBezTo>
                <a:cubicBezTo>
                  <a:pt x="40891" y="2536"/>
                  <a:pt x="41336" y="2091"/>
                  <a:pt x="41336" y="1542"/>
                </a:cubicBezTo>
                <a:cubicBezTo>
                  <a:pt x="41336" y="995"/>
                  <a:pt x="40891" y="550"/>
                  <a:pt x="40344" y="550"/>
                </a:cubicBezTo>
                <a:close/>
                <a:moveTo>
                  <a:pt x="33675" y="659"/>
                </a:moveTo>
                <a:cubicBezTo>
                  <a:pt x="33185" y="659"/>
                  <a:pt x="32790" y="1054"/>
                  <a:pt x="32790" y="1542"/>
                </a:cubicBezTo>
                <a:cubicBezTo>
                  <a:pt x="32790" y="2030"/>
                  <a:pt x="33185" y="2427"/>
                  <a:pt x="33675" y="2427"/>
                </a:cubicBezTo>
                <a:cubicBezTo>
                  <a:pt x="34163" y="2427"/>
                  <a:pt x="34558" y="2030"/>
                  <a:pt x="34558" y="1542"/>
                </a:cubicBezTo>
                <a:cubicBezTo>
                  <a:pt x="34558" y="1054"/>
                  <a:pt x="34163" y="659"/>
                  <a:pt x="33675" y="659"/>
                </a:cubicBezTo>
                <a:close/>
                <a:moveTo>
                  <a:pt x="27008" y="769"/>
                </a:moveTo>
                <a:cubicBezTo>
                  <a:pt x="26579" y="769"/>
                  <a:pt x="26233" y="1117"/>
                  <a:pt x="26233" y="1542"/>
                </a:cubicBezTo>
                <a:cubicBezTo>
                  <a:pt x="26233" y="1971"/>
                  <a:pt x="26581" y="2317"/>
                  <a:pt x="27008" y="2317"/>
                </a:cubicBezTo>
                <a:cubicBezTo>
                  <a:pt x="27436" y="2317"/>
                  <a:pt x="27781" y="1969"/>
                  <a:pt x="27781" y="1542"/>
                </a:cubicBezTo>
                <a:cubicBezTo>
                  <a:pt x="27781" y="1117"/>
                  <a:pt x="27435" y="769"/>
                  <a:pt x="27008" y="769"/>
                </a:cubicBezTo>
                <a:close/>
                <a:moveTo>
                  <a:pt x="20341" y="878"/>
                </a:moveTo>
                <a:cubicBezTo>
                  <a:pt x="19975" y="878"/>
                  <a:pt x="19677" y="1176"/>
                  <a:pt x="19677" y="1542"/>
                </a:cubicBezTo>
                <a:cubicBezTo>
                  <a:pt x="19677" y="1910"/>
                  <a:pt x="19975" y="2208"/>
                  <a:pt x="20341" y="2208"/>
                </a:cubicBezTo>
                <a:cubicBezTo>
                  <a:pt x="20708" y="2208"/>
                  <a:pt x="21006" y="1910"/>
                  <a:pt x="21006" y="1542"/>
                </a:cubicBezTo>
                <a:cubicBezTo>
                  <a:pt x="21006" y="1176"/>
                  <a:pt x="20708" y="878"/>
                  <a:pt x="20341" y="878"/>
                </a:cubicBezTo>
                <a:close/>
                <a:moveTo>
                  <a:pt x="13672" y="989"/>
                </a:moveTo>
                <a:cubicBezTo>
                  <a:pt x="13365" y="989"/>
                  <a:pt x="13117" y="1237"/>
                  <a:pt x="13117" y="1545"/>
                </a:cubicBezTo>
                <a:cubicBezTo>
                  <a:pt x="13117" y="1852"/>
                  <a:pt x="13365" y="2100"/>
                  <a:pt x="13672" y="2100"/>
                </a:cubicBezTo>
                <a:cubicBezTo>
                  <a:pt x="13979" y="2100"/>
                  <a:pt x="14228" y="1852"/>
                  <a:pt x="14228" y="1545"/>
                </a:cubicBezTo>
                <a:cubicBezTo>
                  <a:pt x="14228" y="1236"/>
                  <a:pt x="13979" y="989"/>
                  <a:pt x="13672" y="989"/>
                </a:cubicBezTo>
                <a:close/>
                <a:moveTo>
                  <a:pt x="7005" y="1098"/>
                </a:moveTo>
                <a:cubicBezTo>
                  <a:pt x="6758" y="1098"/>
                  <a:pt x="6560" y="1298"/>
                  <a:pt x="6560" y="1542"/>
                </a:cubicBezTo>
                <a:cubicBezTo>
                  <a:pt x="6560" y="1789"/>
                  <a:pt x="6759" y="1988"/>
                  <a:pt x="7005" y="1988"/>
                </a:cubicBezTo>
                <a:cubicBezTo>
                  <a:pt x="7252" y="1988"/>
                  <a:pt x="7449" y="1788"/>
                  <a:pt x="7449" y="1542"/>
                </a:cubicBezTo>
                <a:cubicBezTo>
                  <a:pt x="7449" y="1298"/>
                  <a:pt x="7250" y="1098"/>
                  <a:pt x="7005" y="1098"/>
                </a:cubicBezTo>
                <a:close/>
                <a:moveTo>
                  <a:pt x="336" y="1207"/>
                </a:moveTo>
                <a:cubicBezTo>
                  <a:pt x="152" y="1207"/>
                  <a:pt x="1" y="1358"/>
                  <a:pt x="1" y="1542"/>
                </a:cubicBezTo>
                <a:cubicBezTo>
                  <a:pt x="1" y="1728"/>
                  <a:pt x="152" y="1879"/>
                  <a:pt x="336" y="1879"/>
                </a:cubicBezTo>
                <a:cubicBezTo>
                  <a:pt x="522" y="1879"/>
                  <a:pt x="673" y="1728"/>
                  <a:pt x="673" y="1542"/>
                </a:cubicBezTo>
                <a:cubicBezTo>
                  <a:pt x="673" y="1358"/>
                  <a:pt x="524" y="1207"/>
                  <a:pt x="336" y="1207"/>
                </a:cubicBezTo>
                <a:close/>
              </a:path>
            </a:pathLst>
          </a:custGeom>
          <a:gradFill>
            <a:gsLst>
              <a:gs pos="0">
                <a:schemeClr val="accent2"/>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5" name="Google Shape;645;p54"/>
          <p:cNvSpPr/>
          <p:nvPr/>
        </p:nvSpPr>
        <p:spPr>
          <a:xfrm rot="10800000">
            <a:off x="1633503" y="390787"/>
            <a:ext cx="768759" cy="31526"/>
          </a:xfrm>
          <a:custGeom>
            <a:rect b="b" l="l" r="r" t="t"/>
            <a:pathLst>
              <a:path extrusionOk="0" h="3084" w="75221">
                <a:moveTo>
                  <a:pt x="75221" y="1542"/>
                </a:moveTo>
                <a:cubicBezTo>
                  <a:pt x="75221" y="2394"/>
                  <a:pt x="74531" y="3084"/>
                  <a:pt x="73679" y="3084"/>
                </a:cubicBezTo>
                <a:cubicBezTo>
                  <a:pt x="72826" y="3084"/>
                  <a:pt x="72136" y="2394"/>
                  <a:pt x="72136" y="1542"/>
                </a:cubicBezTo>
                <a:cubicBezTo>
                  <a:pt x="72136" y="691"/>
                  <a:pt x="72826" y="1"/>
                  <a:pt x="73679" y="1"/>
                </a:cubicBezTo>
                <a:cubicBezTo>
                  <a:pt x="74531" y="1"/>
                  <a:pt x="75221" y="691"/>
                  <a:pt x="75221" y="1542"/>
                </a:cubicBezTo>
                <a:close/>
                <a:moveTo>
                  <a:pt x="67012" y="111"/>
                </a:moveTo>
                <a:cubicBezTo>
                  <a:pt x="66220" y="111"/>
                  <a:pt x="65580" y="753"/>
                  <a:pt x="65580" y="1545"/>
                </a:cubicBezTo>
                <a:cubicBezTo>
                  <a:pt x="65580" y="2334"/>
                  <a:pt x="66220" y="2978"/>
                  <a:pt x="67012" y="2978"/>
                </a:cubicBezTo>
                <a:cubicBezTo>
                  <a:pt x="67802" y="2978"/>
                  <a:pt x="68445" y="2337"/>
                  <a:pt x="68445" y="1545"/>
                </a:cubicBezTo>
                <a:cubicBezTo>
                  <a:pt x="68445" y="753"/>
                  <a:pt x="67804" y="111"/>
                  <a:pt x="67012" y="111"/>
                </a:cubicBezTo>
                <a:close/>
                <a:moveTo>
                  <a:pt x="60345" y="220"/>
                </a:moveTo>
                <a:cubicBezTo>
                  <a:pt x="59616" y="220"/>
                  <a:pt x="59023" y="813"/>
                  <a:pt x="59023" y="1542"/>
                </a:cubicBezTo>
                <a:cubicBezTo>
                  <a:pt x="59023" y="2273"/>
                  <a:pt x="59616" y="2864"/>
                  <a:pt x="60345" y="2864"/>
                </a:cubicBezTo>
                <a:cubicBezTo>
                  <a:pt x="61076" y="2864"/>
                  <a:pt x="61667" y="2273"/>
                  <a:pt x="61667" y="1542"/>
                </a:cubicBezTo>
                <a:cubicBezTo>
                  <a:pt x="61667" y="813"/>
                  <a:pt x="61076" y="220"/>
                  <a:pt x="60345" y="220"/>
                </a:cubicBezTo>
                <a:close/>
                <a:moveTo>
                  <a:pt x="53676" y="329"/>
                </a:moveTo>
                <a:cubicBezTo>
                  <a:pt x="53007" y="329"/>
                  <a:pt x="52463" y="872"/>
                  <a:pt x="52463" y="1542"/>
                </a:cubicBezTo>
                <a:cubicBezTo>
                  <a:pt x="52463" y="2212"/>
                  <a:pt x="53007" y="2755"/>
                  <a:pt x="53676" y="2755"/>
                </a:cubicBezTo>
                <a:cubicBezTo>
                  <a:pt x="54346" y="2755"/>
                  <a:pt x="54889" y="2213"/>
                  <a:pt x="54889" y="1542"/>
                </a:cubicBezTo>
                <a:cubicBezTo>
                  <a:pt x="54889" y="872"/>
                  <a:pt x="54346" y="329"/>
                  <a:pt x="53676" y="329"/>
                </a:cubicBezTo>
                <a:close/>
                <a:moveTo>
                  <a:pt x="47009" y="441"/>
                </a:moveTo>
                <a:cubicBezTo>
                  <a:pt x="46402" y="441"/>
                  <a:pt x="45905" y="935"/>
                  <a:pt x="45905" y="1542"/>
                </a:cubicBezTo>
                <a:cubicBezTo>
                  <a:pt x="45905" y="2151"/>
                  <a:pt x="46399" y="2645"/>
                  <a:pt x="47009" y="2645"/>
                </a:cubicBezTo>
                <a:cubicBezTo>
                  <a:pt x="47618" y="2645"/>
                  <a:pt x="48112" y="2151"/>
                  <a:pt x="48112" y="1542"/>
                </a:cubicBezTo>
                <a:cubicBezTo>
                  <a:pt x="48113" y="935"/>
                  <a:pt x="47619" y="441"/>
                  <a:pt x="47009" y="441"/>
                </a:cubicBezTo>
                <a:close/>
                <a:moveTo>
                  <a:pt x="40344" y="550"/>
                </a:moveTo>
                <a:cubicBezTo>
                  <a:pt x="39794" y="550"/>
                  <a:pt x="39350" y="995"/>
                  <a:pt x="39350" y="1542"/>
                </a:cubicBezTo>
                <a:cubicBezTo>
                  <a:pt x="39350" y="2091"/>
                  <a:pt x="39794" y="2536"/>
                  <a:pt x="40344" y="2536"/>
                </a:cubicBezTo>
                <a:cubicBezTo>
                  <a:pt x="40891" y="2536"/>
                  <a:pt x="41336" y="2091"/>
                  <a:pt x="41336" y="1542"/>
                </a:cubicBezTo>
                <a:cubicBezTo>
                  <a:pt x="41336" y="995"/>
                  <a:pt x="40891" y="550"/>
                  <a:pt x="40344" y="550"/>
                </a:cubicBezTo>
                <a:close/>
                <a:moveTo>
                  <a:pt x="33675" y="659"/>
                </a:moveTo>
                <a:cubicBezTo>
                  <a:pt x="33185" y="659"/>
                  <a:pt x="32790" y="1054"/>
                  <a:pt x="32790" y="1542"/>
                </a:cubicBezTo>
                <a:cubicBezTo>
                  <a:pt x="32790" y="2030"/>
                  <a:pt x="33185" y="2427"/>
                  <a:pt x="33675" y="2427"/>
                </a:cubicBezTo>
                <a:cubicBezTo>
                  <a:pt x="34163" y="2427"/>
                  <a:pt x="34558" y="2030"/>
                  <a:pt x="34558" y="1542"/>
                </a:cubicBezTo>
                <a:cubicBezTo>
                  <a:pt x="34558" y="1054"/>
                  <a:pt x="34163" y="659"/>
                  <a:pt x="33675" y="659"/>
                </a:cubicBezTo>
                <a:close/>
                <a:moveTo>
                  <a:pt x="27008" y="769"/>
                </a:moveTo>
                <a:cubicBezTo>
                  <a:pt x="26579" y="769"/>
                  <a:pt x="26233" y="1117"/>
                  <a:pt x="26233" y="1542"/>
                </a:cubicBezTo>
                <a:cubicBezTo>
                  <a:pt x="26233" y="1971"/>
                  <a:pt x="26581" y="2317"/>
                  <a:pt x="27008" y="2317"/>
                </a:cubicBezTo>
                <a:cubicBezTo>
                  <a:pt x="27436" y="2317"/>
                  <a:pt x="27781" y="1969"/>
                  <a:pt x="27781" y="1542"/>
                </a:cubicBezTo>
                <a:cubicBezTo>
                  <a:pt x="27781" y="1117"/>
                  <a:pt x="27435" y="769"/>
                  <a:pt x="27008" y="769"/>
                </a:cubicBezTo>
                <a:close/>
                <a:moveTo>
                  <a:pt x="20341" y="878"/>
                </a:moveTo>
                <a:cubicBezTo>
                  <a:pt x="19975" y="878"/>
                  <a:pt x="19677" y="1176"/>
                  <a:pt x="19677" y="1542"/>
                </a:cubicBezTo>
                <a:cubicBezTo>
                  <a:pt x="19677" y="1910"/>
                  <a:pt x="19975" y="2208"/>
                  <a:pt x="20341" y="2208"/>
                </a:cubicBezTo>
                <a:cubicBezTo>
                  <a:pt x="20708" y="2208"/>
                  <a:pt x="21006" y="1910"/>
                  <a:pt x="21006" y="1542"/>
                </a:cubicBezTo>
                <a:cubicBezTo>
                  <a:pt x="21006" y="1176"/>
                  <a:pt x="20708" y="878"/>
                  <a:pt x="20341" y="878"/>
                </a:cubicBezTo>
                <a:close/>
                <a:moveTo>
                  <a:pt x="13672" y="989"/>
                </a:moveTo>
                <a:cubicBezTo>
                  <a:pt x="13365" y="989"/>
                  <a:pt x="13117" y="1237"/>
                  <a:pt x="13117" y="1545"/>
                </a:cubicBezTo>
                <a:cubicBezTo>
                  <a:pt x="13117" y="1852"/>
                  <a:pt x="13365" y="2100"/>
                  <a:pt x="13672" y="2100"/>
                </a:cubicBezTo>
                <a:cubicBezTo>
                  <a:pt x="13979" y="2100"/>
                  <a:pt x="14228" y="1852"/>
                  <a:pt x="14228" y="1545"/>
                </a:cubicBezTo>
                <a:cubicBezTo>
                  <a:pt x="14228" y="1236"/>
                  <a:pt x="13979" y="989"/>
                  <a:pt x="13672" y="989"/>
                </a:cubicBezTo>
                <a:close/>
                <a:moveTo>
                  <a:pt x="7005" y="1098"/>
                </a:moveTo>
                <a:cubicBezTo>
                  <a:pt x="6758" y="1098"/>
                  <a:pt x="6560" y="1298"/>
                  <a:pt x="6560" y="1542"/>
                </a:cubicBezTo>
                <a:cubicBezTo>
                  <a:pt x="6560" y="1789"/>
                  <a:pt x="6759" y="1988"/>
                  <a:pt x="7005" y="1988"/>
                </a:cubicBezTo>
                <a:cubicBezTo>
                  <a:pt x="7252" y="1988"/>
                  <a:pt x="7449" y="1788"/>
                  <a:pt x="7449" y="1542"/>
                </a:cubicBezTo>
                <a:cubicBezTo>
                  <a:pt x="7449" y="1298"/>
                  <a:pt x="7250" y="1098"/>
                  <a:pt x="7005" y="1098"/>
                </a:cubicBezTo>
                <a:close/>
                <a:moveTo>
                  <a:pt x="336" y="1207"/>
                </a:moveTo>
                <a:cubicBezTo>
                  <a:pt x="152" y="1207"/>
                  <a:pt x="1" y="1358"/>
                  <a:pt x="1" y="1542"/>
                </a:cubicBezTo>
                <a:cubicBezTo>
                  <a:pt x="1" y="1728"/>
                  <a:pt x="152" y="1879"/>
                  <a:pt x="336" y="1879"/>
                </a:cubicBezTo>
                <a:cubicBezTo>
                  <a:pt x="522" y="1879"/>
                  <a:pt x="673" y="1728"/>
                  <a:pt x="673" y="1542"/>
                </a:cubicBezTo>
                <a:cubicBezTo>
                  <a:pt x="673" y="1358"/>
                  <a:pt x="524" y="1207"/>
                  <a:pt x="336" y="1207"/>
                </a:cubicBezTo>
                <a:close/>
              </a:path>
            </a:pathLst>
          </a:custGeom>
          <a:gradFill>
            <a:gsLst>
              <a:gs pos="0">
                <a:schemeClr val="dk2"/>
              </a:gs>
              <a:gs pos="100000">
                <a:schemeClr val="accent1"/>
              </a:gs>
            </a:gsLst>
            <a:lin ang="108014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9" name="Shape 649"/>
        <p:cNvGrpSpPr/>
        <p:nvPr/>
      </p:nvGrpSpPr>
      <p:grpSpPr>
        <a:xfrm>
          <a:off x="0" y="0"/>
          <a:ext cx="0" cy="0"/>
          <a:chOff x="0" y="0"/>
          <a:chExt cx="0" cy="0"/>
        </a:xfrm>
      </p:grpSpPr>
      <p:sp>
        <p:nvSpPr>
          <p:cNvPr id="650" name="Google Shape;650;p55"/>
          <p:cNvSpPr txBox="1"/>
          <p:nvPr>
            <p:ph idx="4" type="subTitle"/>
          </p:nvPr>
        </p:nvSpPr>
        <p:spPr>
          <a:xfrm>
            <a:off x="867475" y="2080925"/>
            <a:ext cx="2306400" cy="4821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2400"/>
              <a:buNone/>
            </a:pPr>
            <a:r>
              <a:rPr lang="en"/>
              <a:t>MODEL</a:t>
            </a:r>
            <a:r>
              <a:rPr lang="en"/>
              <a:t> </a:t>
            </a:r>
            <a:r>
              <a:rPr lang="en"/>
              <a:t>IMPERFECTION</a:t>
            </a:r>
            <a:endParaRPr/>
          </a:p>
        </p:txBody>
      </p:sp>
      <p:sp>
        <p:nvSpPr>
          <p:cNvPr id="651" name="Google Shape;651;p55"/>
          <p:cNvSpPr txBox="1"/>
          <p:nvPr>
            <p:ph idx="5" type="subTitle"/>
          </p:nvPr>
        </p:nvSpPr>
        <p:spPr>
          <a:xfrm>
            <a:off x="3418798" y="2080925"/>
            <a:ext cx="2306400" cy="4821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2400"/>
              <a:buNone/>
            </a:pPr>
            <a:r>
              <a:rPr lang="en"/>
              <a:t>DATA AGGREGATION</a:t>
            </a:r>
            <a:endParaRPr/>
          </a:p>
        </p:txBody>
      </p:sp>
      <p:sp>
        <p:nvSpPr>
          <p:cNvPr id="652" name="Google Shape;652;p55"/>
          <p:cNvSpPr txBox="1"/>
          <p:nvPr>
            <p:ph idx="2" type="subTitle"/>
          </p:nvPr>
        </p:nvSpPr>
        <p:spPr>
          <a:xfrm>
            <a:off x="3418800" y="2549825"/>
            <a:ext cx="2551200" cy="1681800"/>
          </a:xfrm>
          <a:prstGeom prst="rect">
            <a:avLst/>
          </a:prstGeom>
          <a:noFill/>
          <a:ln>
            <a:noFill/>
          </a:ln>
        </p:spPr>
        <p:txBody>
          <a:bodyPr anchorCtr="0" anchor="t" bIns="91425" lIns="91425" spcFirstLastPara="1" rIns="91425" wrap="square" tIns="91425">
            <a:noAutofit/>
          </a:bodyPr>
          <a:lstStyle/>
          <a:p>
            <a:pPr indent="-247650" lvl="0" marL="285750" rtl="0" algn="l">
              <a:spcBef>
                <a:spcPts val="0"/>
              </a:spcBef>
              <a:spcAft>
                <a:spcPts val="0"/>
              </a:spcAft>
              <a:buSzPts val="1200"/>
              <a:buChar char="●"/>
            </a:pPr>
            <a:r>
              <a:rPr lang="en"/>
              <a:t>F</a:t>
            </a:r>
            <a:r>
              <a:rPr lang="en"/>
              <a:t>ailure of demand prediction models</a:t>
            </a:r>
            <a:endParaRPr/>
          </a:p>
        </p:txBody>
      </p:sp>
      <p:sp>
        <p:nvSpPr>
          <p:cNvPr id="653" name="Google Shape;653;p55"/>
          <p:cNvSpPr txBox="1"/>
          <p:nvPr>
            <p:ph idx="3" type="subTitle"/>
          </p:nvPr>
        </p:nvSpPr>
        <p:spPr>
          <a:xfrm>
            <a:off x="5970125" y="2549825"/>
            <a:ext cx="2820000" cy="1681800"/>
          </a:xfrm>
          <a:prstGeom prst="rect">
            <a:avLst/>
          </a:prstGeom>
          <a:noFill/>
          <a:ln>
            <a:noFill/>
          </a:ln>
        </p:spPr>
        <p:txBody>
          <a:bodyPr anchorCtr="0" anchor="t" bIns="91425" lIns="91425" spcFirstLastPara="1" rIns="91425" wrap="square" tIns="91425">
            <a:noAutofit/>
          </a:bodyPr>
          <a:lstStyle/>
          <a:p>
            <a:pPr indent="-304800" lvl="0" marL="400050" rtl="0" algn="l">
              <a:spcBef>
                <a:spcPts val="0"/>
              </a:spcBef>
              <a:spcAft>
                <a:spcPts val="0"/>
              </a:spcAft>
              <a:buSzPts val="1200"/>
              <a:buChar char="●"/>
            </a:pPr>
            <a:r>
              <a:rPr lang="en"/>
              <a:t>Managing prediction uncertainty presents significant </a:t>
            </a:r>
            <a:r>
              <a:rPr lang="en"/>
              <a:t>challenges</a:t>
            </a:r>
            <a:r>
              <a:rPr lang="en"/>
              <a:t> in environments characterized by complex dynamics. </a:t>
            </a:r>
            <a:br>
              <a:rPr lang="en"/>
            </a:br>
            <a:r>
              <a:rPr lang="en"/>
              <a:t> 						</a:t>
            </a:r>
            <a:endParaRPr/>
          </a:p>
          <a:p>
            <a:pPr indent="0" lvl="0" marL="0" rtl="0" algn="ctr">
              <a:spcBef>
                <a:spcPts val="0"/>
              </a:spcBef>
              <a:spcAft>
                <a:spcPts val="0"/>
              </a:spcAft>
              <a:buNone/>
            </a:pPr>
            <a:r>
              <a:rPr lang="en"/>
              <a:t>					 				</a:t>
            </a:r>
            <a:endParaRPr/>
          </a:p>
          <a:p>
            <a:pPr indent="0" lvl="0" marL="0" rtl="0" algn="ctr">
              <a:spcBef>
                <a:spcPts val="0"/>
              </a:spcBef>
              <a:spcAft>
                <a:spcPts val="0"/>
              </a:spcAft>
              <a:buNone/>
            </a:pPr>
            <a:r>
              <a:rPr lang="en"/>
              <a:t>			</a:t>
            </a:r>
            <a:endParaRPr/>
          </a:p>
          <a:p>
            <a:pPr indent="0" lvl="0" marL="0" rtl="0" algn="ctr">
              <a:spcBef>
                <a:spcPts val="0"/>
              </a:spcBef>
              <a:spcAft>
                <a:spcPts val="0"/>
              </a:spcAft>
              <a:buNone/>
            </a:pPr>
            <a:r>
              <a:rPr lang="en"/>
              <a:t>		</a:t>
            </a:r>
            <a:endParaRPr/>
          </a:p>
          <a:p>
            <a:pPr indent="0" lvl="0" marL="0" rtl="0" algn="ctr">
              <a:spcBef>
                <a:spcPts val="0"/>
              </a:spcBef>
              <a:spcAft>
                <a:spcPts val="0"/>
              </a:spcAft>
              <a:buSzPts val="1200"/>
              <a:buNone/>
            </a:pPr>
            <a:r>
              <a:t/>
            </a:r>
            <a:endParaRPr/>
          </a:p>
        </p:txBody>
      </p:sp>
      <p:sp>
        <p:nvSpPr>
          <p:cNvPr id="654" name="Google Shape;654;p55"/>
          <p:cNvSpPr txBox="1"/>
          <p:nvPr>
            <p:ph idx="6" type="subTitle"/>
          </p:nvPr>
        </p:nvSpPr>
        <p:spPr>
          <a:xfrm>
            <a:off x="5970124" y="2080925"/>
            <a:ext cx="2306400" cy="4821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2400"/>
              <a:buNone/>
            </a:pPr>
            <a:r>
              <a:rPr lang="en"/>
              <a:t>COMPLEX DYNAMICS </a:t>
            </a:r>
            <a:endParaRPr/>
          </a:p>
        </p:txBody>
      </p:sp>
      <p:sp>
        <p:nvSpPr>
          <p:cNvPr id="655" name="Google Shape;655;p55"/>
          <p:cNvSpPr/>
          <p:nvPr/>
        </p:nvSpPr>
        <p:spPr>
          <a:xfrm rot="10800000">
            <a:off x="6745025" y="4741162"/>
            <a:ext cx="806369" cy="33053"/>
          </a:xfrm>
          <a:custGeom>
            <a:rect b="b" l="l" r="r" t="t"/>
            <a:pathLst>
              <a:path extrusionOk="0" h="3084" w="75221">
                <a:moveTo>
                  <a:pt x="75221" y="1542"/>
                </a:moveTo>
                <a:cubicBezTo>
                  <a:pt x="75221" y="2394"/>
                  <a:pt x="74531" y="3084"/>
                  <a:pt x="73679" y="3084"/>
                </a:cubicBezTo>
                <a:cubicBezTo>
                  <a:pt x="72826" y="3084"/>
                  <a:pt x="72136" y="2394"/>
                  <a:pt x="72136" y="1542"/>
                </a:cubicBezTo>
                <a:cubicBezTo>
                  <a:pt x="72136" y="691"/>
                  <a:pt x="72826" y="1"/>
                  <a:pt x="73679" y="1"/>
                </a:cubicBezTo>
                <a:cubicBezTo>
                  <a:pt x="74531" y="1"/>
                  <a:pt x="75221" y="691"/>
                  <a:pt x="75221" y="1542"/>
                </a:cubicBezTo>
                <a:close/>
                <a:moveTo>
                  <a:pt x="67012" y="111"/>
                </a:moveTo>
                <a:cubicBezTo>
                  <a:pt x="66220" y="111"/>
                  <a:pt x="65580" y="753"/>
                  <a:pt x="65580" y="1545"/>
                </a:cubicBezTo>
                <a:cubicBezTo>
                  <a:pt x="65580" y="2334"/>
                  <a:pt x="66220" y="2978"/>
                  <a:pt x="67012" y="2978"/>
                </a:cubicBezTo>
                <a:cubicBezTo>
                  <a:pt x="67802" y="2978"/>
                  <a:pt x="68445" y="2337"/>
                  <a:pt x="68445" y="1545"/>
                </a:cubicBezTo>
                <a:cubicBezTo>
                  <a:pt x="68445" y="753"/>
                  <a:pt x="67804" y="111"/>
                  <a:pt x="67012" y="111"/>
                </a:cubicBezTo>
                <a:close/>
                <a:moveTo>
                  <a:pt x="60345" y="220"/>
                </a:moveTo>
                <a:cubicBezTo>
                  <a:pt x="59616" y="220"/>
                  <a:pt x="59023" y="813"/>
                  <a:pt x="59023" y="1542"/>
                </a:cubicBezTo>
                <a:cubicBezTo>
                  <a:pt x="59023" y="2273"/>
                  <a:pt x="59616" y="2864"/>
                  <a:pt x="60345" y="2864"/>
                </a:cubicBezTo>
                <a:cubicBezTo>
                  <a:pt x="61076" y="2864"/>
                  <a:pt x="61667" y="2273"/>
                  <a:pt x="61667" y="1542"/>
                </a:cubicBezTo>
                <a:cubicBezTo>
                  <a:pt x="61667" y="813"/>
                  <a:pt x="61076" y="220"/>
                  <a:pt x="60345" y="220"/>
                </a:cubicBezTo>
                <a:close/>
                <a:moveTo>
                  <a:pt x="53676" y="329"/>
                </a:moveTo>
                <a:cubicBezTo>
                  <a:pt x="53007" y="329"/>
                  <a:pt x="52463" y="872"/>
                  <a:pt x="52463" y="1542"/>
                </a:cubicBezTo>
                <a:cubicBezTo>
                  <a:pt x="52463" y="2212"/>
                  <a:pt x="53007" y="2755"/>
                  <a:pt x="53676" y="2755"/>
                </a:cubicBezTo>
                <a:cubicBezTo>
                  <a:pt x="54346" y="2755"/>
                  <a:pt x="54889" y="2213"/>
                  <a:pt x="54889" y="1542"/>
                </a:cubicBezTo>
                <a:cubicBezTo>
                  <a:pt x="54889" y="872"/>
                  <a:pt x="54346" y="329"/>
                  <a:pt x="53676" y="329"/>
                </a:cubicBezTo>
                <a:close/>
                <a:moveTo>
                  <a:pt x="47009" y="441"/>
                </a:moveTo>
                <a:cubicBezTo>
                  <a:pt x="46402" y="441"/>
                  <a:pt x="45905" y="935"/>
                  <a:pt x="45905" y="1542"/>
                </a:cubicBezTo>
                <a:cubicBezTo>
                  <a:pt x="45905" y="2151"/>
                  <a:pt x="46399" y="2645"/>
                  <a:pt x="47009" y="2645"/>
                </a:cubicBezTo>
                <a:cubicBezTo>
                  <a:pt x="47618" y="2645"/>
                  <a:pt x="48112" y="2151"/>
                  <a:pt x="48112" y="1542"/>
                </a:cubicBezTo>
                <a:cubicBezTo>
                  <a:pt x="48113" y="935"/>
                  <a:pt x="47619" y="441"/>
                  <a:pt x="47009" y="441"/>
                </a:cubicBezTo>
                <a:close/>
                <a:moveTo>
                  <a:pt x="40344" y="550"/>
                </a:moveTo>
                <a:cubicBezTo>
                  <a:pt x="39794" y="550"/>
                  <a:pt x="39350" y="995"/>
                  <a:pt x="39350" y="1542"/>
                </a:cubicBezTo>
                <a:cubicBezTo>
                  <a:pt x="39350" y="2091"/>
                  <a:pt x="39794" y="2536"/>
                  <a:pt x="40344" y="2536"/>
                </a:cubicBezTo>
                <a:cubicBezTo>
                  <a:pt x="40891" y="2536"/>
                  <a:pt x="41336" y="2091"/>
                  <a:pt x="41336" y="1542"/>
                </a:cubicBezTo>
                <a:cubicBezTo>
                  <a:pt x="41336" y="995"/>
                  <a:pt x="40891" y="550"/>
                  <a:pt x="40344" y="550"/>
                </a:cubicBezTo>
                <a:close/>
                <a:moveTo>
                  <a:pt x="33675" y="659"/>
                </a:moveTo>
                <a:cubicBezTo>
                  <a:pt x="33185" y="659"/>
                  <a:pt x="32790" y="1054"/>
                  <a:pt x="32790" y="1542"/>
                </a:cubicBezTo>
                <a:cubicBezTo>
                  <a:pt x="32790" y="2030"/>
                  <a:pt x="33185" y="2427"/>
                  <a:pt x="33675" y="2427"/>
                </a:cubicBezTo>
                <a:cubicBezTo>
                  <a:pt x="34163" y="2427"/>
                  <a:pt x="34558" y="2030"/>
                  <a:pt x="34558" y="1542"/>
                </a:cubicBezTo>
                <a:cubicBezTo>
                  <a:pt x="34558" y="1054"/>
                  <a:pt x="34163" y="659"/>
                  <a:pt x="33675" y="659"/>
                </a:cubicBezTo>
                <a:close/>
                <a:moveTo>
                  <a:pt x="27008" y="769"/>
                </a:moveTo>
                <a:cubicBezTo>
                  <a:pt x="26579" y="769"/>
                  <a:pt x="26233" y="1117"/>
                  <a:pt x="26233" y="1542"/>
                </a:cubicBezTo>
                <a:cubicBezTo>
                  <a:pt x="26233" y="1971"/>
                  <a:pt x="26581" y="2317"/>
                  <a:pt x="27008" y="2317"/>
                </a:cubicBezTo>
                <a:cubicBezTo>
                  <a:pt x="27436" y="2317"/>
                  <a:pt x="27781" y="1969"/>
                  <a:pt x="27781" y="1542"/>
                </a:cubicBezTo>
                <a:cubicBezTo>
                  <a:pt x="27781" y="1117"/>
                  <a:pt x="27435" y="769"/>
                  <a:pt x="27008" y="769"/>
                </a:cubicBezTo>
                <a:close/>
                <a:moveTo>
                  <a:pt x="20341" y="878"/>
                </a:moveTo>
                <a:cubicBezTo>
                  <a:pt x="19975" y="878"/>
                  <a:pt x="19677" y="1176"/>
                  <a:pt x="19677" y="1542"/>
                </a:cubicBezTo>
                <a:cubicBezTo>
                  <a:pt x="19677" y="1910"/>
                  <a:pt x="19975" y="2208"/>
                  <a:pt x="20341" y="2208"/>
                </a:cubicBezTo>
                <a:cubicBezTo>
                  <a:pt x="20708" y="2208"/>
                  <a:pt x="21006" y="1910"/>
                  <a:pt x="21006" y="1542"/>
                </a:cubicBezTo>
                <a:cubicBezTo>
                  <a:pt x="21006" y="1176"/>
                  <a:pt x="20708" y="878"/>
                  <a:pt x="20341" y="878"/>
                </a:cubicBezTo>
                <a:close/>
                <a:moveTo>
                  <a:pt x="13672" y="989"/>
                </a:moveTo>
                <a:cubicBezTo>
                  <a:pt x="13365" y="989"/>
                  <a:pt x="13117" y="1237"/>
                  <a:pt x="13117" y="1545"/>
                </a:cubicBezTo>
                <a:cubicBezTo>
                  <a:pt x="13117" y="1852"/>
                  <a:pt x="13365" y="2100"/>
                  <a:pt x="13672" y="2100"/>
                </a:cubicBezTo>
                <a:cubicBezTo>
                  <a:pt x="13979" y="2100"/>
                  <a:pt x="14228" y="1852"/>
                  <a:pt x="14228" y="1545"/>
                </a:cubicBezTo>
                <a:cubicBezTo>
                  <a:pt x="14228" y="1236"/>
                  <a:pt x="13979" y="989"/>
                  <a:pt x="13672" y="989"/>
                </a:cubicBezTo>
                <a:close/>
                <a:moveTo>
                  <a:pt x="7005" y="1098"/>
                </a:moveTo>
                <a:cubicBezTo>
                  <a:pt x="6758" y="1098"/>
                  <a:pt x="6560" y="1298"/>
                  <a:pt x="6560" y="1542"/>
                </a:cubicBezTo>
                <a:cubicBezTo>
                  <a:pt x="6560" y="1789"/>
                  <a:pt x="6759" y="1988"/>
                  <a:pt x="7005" y="1988"/>
                </a:cubicBezTo>
                <a:cubicBezTo>
                  <a:pt x="7252" y="1988"/>
                  <a:pt x="7449" y="1788"/>
                  <a:pt x="7449" y="1542"/>
                </a:cubicBezTo>
                <a:cubicBezTo>
                  <a:pt x="7449" y="1298"/>
                  <a:pt x="7250" y="1098"/>
                  <a:pt x="7005" y="1098"/>
                </a:cubicBezTo>
                <a:close/>
                <a:moveTo>
                  <a:pt x="336" y="1207"/>
                </a:moveTo>
                <a:cubicBezTo>
                  <a:pt x="152" y="1207"/>
                  <a:pt x="1" y="1358"/>
                  <a:pt x="1" y="1542"/>
                </a:cubicBezTo>
                <a:cubicBezTo>
                  <a:pt x="1" y="1728"/>
                  <a:pt x="152" y="1879"/>
                  <a:pt x="336" y="1879"/>
                </a:cubicBezTo>
                <a:cubicBezTo>
                  <a:pt x="522" y="1879"/>
                  <a:pt x="673" y="1728"/>
                  <a:pt x="673" y="1542"/>
                </a:cubicBezTo>
                <a:cubicBezTo>
                  <a:pt x="673" y="1358"/>
                  <a:pt x="524" y="1207"/>
                  <a:pt x="336" y="1207"/>
                </a:cubicBezTo>
                <a:close/>
              </a:path>
            </a:pathLst>
          </a:custGeom>
          <a:gradFill>
            <a:gsLst>
              <a:gs pos="0">
                <a:schemeClr val="accent2"/>
              </a:gs>
              <a:gs pos="100000">
                <a:srgbClr val="FFFFFF">
                  <a:alpha val="0"/>
                </a:srgbClr>
              </a:gs>
            </a:gsLst>
            <a:lin ang="108014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6" name="Google Shape;656;p55"/>
          <p:cNvSpPr txBox="1"/>
          <p:nvPr>
            <p:ph type="title"/>
          </p:nvPr>
        </p:nvSpPr>
        <p:spPr>
          <a:xfrm>
            <a:off x="720000" y="464200"/>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CHALLENGES</a:t>
            </a:r>
            <a:endParaRPr/>
          </a:p>
        </p:txBody>
      </p:sp>
      <p:grpSp>
        <p:nvGrpSpPr>
          <p:cNvPr id="657" name="Google Shape;657;p55"/>
          <p:cNvGrpSpPr/>
          <p:nvPr/>
        </p:nvGrpSpPr>
        <p:grpSpPr>
          <a:xfrm>
            <a:off x="4251282" y="1227610"/>
            <a:ext cx="696465" cy="662597"/>
            <a:chOff x="3823157" y="4083138"/>
            <a:chExt cx="721800" cy="686700"/>
          </a:xfrm>
        </p:grpSpPr>
        <p:sp>
          <p:nvSpPr>
            <p:cNvPr id="658" name="Google Shape;658;p55"/>
            <p:cNvSpPr/>
            <p:nvPr/>
          </p:nvSpPr>
          <p:spPr>
            <a:xfrm>
              <a:off x="3823157" y="4083138"/>
              <a:ext cx="721800" cy="686700"/>
            </a:xfrm>
            <a:prstGeom prst="rect">
              <a:avLst/>
            </a:pr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9" name="Google Shape;659;p55"/>
            <p:cNvSpPr/>
            <p:nvPr/>
          </p:nvSpPr>
          <p:spPr>
            <a:xfrm>
              <a:off x="4001453" y="4225599"/>
              <a:ext cx="366058" cy="401778"/>
            </a:xfrm>
            <a:custGeom>
              <a:rect b="b" l="l" r="r" t="t"/>
              <a:pathLst>
                <a:path extrusionOk="0" h="15961" w="14542">
                  <a:moveTo>
                    <a:pt x="11602" y="1038"/>
                  </a:moveTo>
                  <a:cubicBezTo>
                    <a:pt x="11451" y="1038"/>
                    <a:pt x="11290" y="1194"/>
                    <a:pt x="11295" y="1352"/>
                  </a:cubicBezTo>
                  <a:cubicBezTo>
                    <a:pt x="11300" y="1558"/>
                    <a:pt x="11447" y="1685"/>
                    <a:pt x="11614" y="1686"/>
                  </a:cubicBezTo>
                  <a:cubicBezTo>
                    <a:pt x="11615" y="1686"/>
                    <a:pt x="11616" y="1686"/>
                    <a:pt x="11617" y="1686"/>
                  </a:cubicBezTo>
                  <a:cubicBezTo>
                    <a:pt x="11803" y="1686"/>
                    <a:pt x="11942" y="1534"/>
                    <a:pt x="11934" y="1365"/>
                  </a:cubicBezTo>
                  <a:cubicBezTo>
                    <a:pt x="11944" y="1169"/>
                    <a:pt x="11787" y="1042"/>
                    <a:pt x="11608" y="1038"/>
                  </a:cubicBezTo>
                  <a:cubicBezTo>
                    <a:pt x="11606" y="1038"/>
                    <a:pt x="11604" y="1038"/>
                    <a:pt x="11602" y="1038"/>
                  </a:cubicBezTo>
                  <a:close/>
                  <a:moveTo>
                    <a:pt x="8903" y="1"/>
                  </a:moveTo>
                  <a:cubicBezTo>
                    <a:pt x="8881" y="8"/>
                    <a:pt x="8861" y="15"/>
                    <a:pt x="8839" y="18"/>
                  </a:cubicBezTo>
                  <a:cubicBezTo>
                    <a:pt x="8639" y="46"/>
                    <a:pt x="8435" y="55"/>
                    <a:pt x="8239" y="101"/>
                  </a:cubicBezTo>
                  <a:cubicBezTo>
                    <a:pt x="7732" y="214"/>
                    <a:pt x="7266" y="421"/>
                    <a:pt x="6839" y="723"/>
                  </a:cubicBezTo>
                  <a:cubicBezTo>
                    <a:pt x="6473" y="984"/>
                    <a:pt x="6165" y="1297"/>
                    <a:pt x="5900" y="1666"/>
                  </a:cubicBezTo>
                  <a:cubicBezTo>
                    <a:pt x="5878" y="1651"/>
                    <a:pt x="5857" y="1638"/>
                    <a:pt x="5838" y="1622"/>
                  </a:cubicBezTo>
                  <a:cubicBezTo>
                    <a:pt x="5628" y="1467"/>
                    <a:pt x="5397" y="1350"/>
                    <a:pt x="5150" y="1275"/>
                  </a:cubicBezTo>
                  <a:cubicBezTo>
                    <a:pt x="4912" y="1204"/>
                    <a:pt x="4670" y="1164"/>
                    <a:pt x="4422" y="1164"/>
                  </a:cubicBezTo>
                  <a:cubicBezTo>
                    <a:pt x="4339" y="1164"/>
                    <a:pt x="4256" y="1168"/>
                    <a:pt x="4171" y="1178"/>
                  </a:cubicBezTo>
                  <a:cubicBezTo>
                    <a:pt x="3897" y="1208"/>
                    <a:pt x="3638" y="1275"/>
                    <a:pt x="3388" y="1390"/>
                  </a:cubicBezTo>
                  <a:cubicBezTo>
                    <a:pt x="3050" y="1544"/>
                    <a:pt x="2768" y="1775"/>
                    <a:pt x="2532" y="2064"/>
                  </a:cubicBezTo>
                  <a:cubicBezTo>
                    <a:pt x="2217" y="2450"/>
                    <a:pt x="2044" y="2892"/>
                    <a:pt x="2008" y="3389"/>
                  </a:cubicBezTo>
                  <a:cubicBezTo>
                    <a:pt x="2006" y="3415"/>
                    <a:pt x="1979" y="3453"/>
                    <a:pt x="1954" y="3461"/>
                  </a:cubicBezTo>
                  <a:cubicBezTo>
                    <a:pt x="1366" y="3692"/>
                    <a:pt x="895" y="4070"/>
                    <a:pt x="543" y="4592"/>
                  </a:cubicBezTo>
                  <a:cubicBezTo>
                    <a:pt x="304" y="4949"/>
                    <a:pt x="144" y="5340"/>
                    <a:pt x="67" y="5767"/>
                  </a:cubicBezTo>
                  <a:cubicBezTo>
                    <a:pt x="4" y="6119"/>
                    <a:pt x="0" y="6469"/>
                    <a:pt x="58" y="6818"/>
                  </a:cubicBezTo>
                  <a:cubicBezTo>
                    <a:pt x="115" y="7162"/>
                    <a:pt x="227" y="7486"/>
                    <a:pt x="400" y="7791"/>
                  </a:cubicBezTo>
                  <a:cubicBezTo>
                    <a:pt x="604" y="8153"/>
                    <a:pt x="870" y="8462"/>
                    <a:pt x="1199" y="8719"/>
                  </a:cubicBezTo>
                  <a:cubicBezTo>
                    <a:pt x="1687" y="9103"/>
                    <a:pt x="2243" y="9309"/>
                    <a:pt x="2856" y="9353"/>
                  </a:cubicBezTo>
                  <a:cubicBezTo>
                    <a:pt x="2928" y="9358"/>
                    <a:pt x="3001" y="9361"/>
                    <a:pt x="3074" y="9361"/>
                  </a:cubicBezTo>
                  <a:cubicBezTo>
                    <a:pt x="3251" y="9361"/>
                    <a:pt x="3429" y="9345"/>
                    <a:pt x="3602" y="9316"/>
                  </a:cubicBezTo>
                  <a:cubicBezTo>
                    <a:pt x="4014" y="9250"/>
                    <a:pt x="4401" y="9101"/>
                    <a:pt x="4748" y="8863"/>
                  </a:cubicBezTo>
                  <a:cubicBezTo>
                    <a:pt x="4893" y="8763"/>
                    <a:pt x="5033" y="8652"/>
                    <a:pt x="5172" y="8546"/>
                  </a:cubicBezTo>
                  <a:cubicBezTo>
                    <a:pt x="5768" y="9080"/>
                    <a:pt x="6459" y="9359"/>
                    <a:pt x="7263" y="9359"/>
                  </a:cubicBezTo>
                  <a:cubicBezTo>
                    <a:pt x="8068" y="9357"/>
                    <a:pt x="8761" y="9072"/>
                    <a:pt x="9336" y="8552"/>
                  </a:cubicBezTo>
                  <a:cubicBezTo>
                    <a:pt x="9540" y="8695"/>
                    <a:pt x="9725" y="8841"/>
                    <a:pt x="9927" y="8958"/>
                  </a:cubicBezTo>
                  <a:cubicBezTo>
                    <a:pt x="10385" y="9222"/>
                    <a:pt x="10874" y="9359"/>
                    <a:pt x="11390" y="9359"/>
                  </a:cubicBezTo>
                  <a:cubicBezTo>
                    <a:pt x="11510" y="9359"/>
                    <a:pt x="11631" y="9352"/>
                    <a:pt x="11754" y="9337"/>
                  </a:cubicBezTo>
                  <a:cubicBezTo>
                    <a:pt x="11964" y="9312"/>
                    <a:pt x="12176" y="9273"/>
                    <a:pt x="12378" y="9212"/>
                  </a:cubicBezTo>
                  <a:cubicBezTo>
                    <a:pt x="12891" y="9053"/>
                    <a:pt x="13324" y="8770"/>
                    <a:pt x="13690" y="8375"/>
                  </a:cubicBezTo>
                  <a:cubicBezTo>
                    <a:pt x="13916" y="8129"/>
                    <a:pt x="14094" y="7856"/>
                    <a:pt x="14232" y="7556"/>
                  </a:cubicBezTo>
                  <a:cubicBezTo>
                    <a:pt x="14482" y="7018"/>
                    <a:pt x="14542" y="6448"/>
                    <a:pt x="14469" y="5870"/>
                  </a:cubicBezTo>
                  <a:cubicBezTo>
                    <a:pt x="14424" y="5506"/>
                    <a:pt x="14305" y="5158"/>
                    <a:pt x="14120" y="4831"/>
                  </a:cubicBezTo>
                  <a:cubicBezTo>
                    <a:pt x="13857" y="4356"/>
                    <a:pt x="13494" y="3979"/>
                    <a:pt x="13031" y="3698"/>
                  </a:cubicBezTo>
                  <a:cubicBezTo>
                    <a:pt x="12986" y="3671"/>
                    <a:pt x="12960" y="3642"/>
                    <a:pt x="12958" y="3579"/>
                  </a:cubicBezTo>
                  <a:cubicBezTo>
                    <a:pt x="12957" y="3461"/>
                    <a:pt x="12949" y="3339"/>
                    <a:pt x="12920" y="3226"/>
                  </a:cubicBezTo>
                  <a:cubicBezTo>
                    <a:pt x="12851" y="2959"/>
                    <a:pt x="12771" y="2691"/>
                    <a:pt x="12688" y="2428"/>
                  </a:cubicBezTo>
                  <a:cubicBezTo>
                    <a:pt x="12644" y="2290"/>
                    <a:pt x="12513" y="2201"/>
                    <a:pt x="12379" y="2201"/>
                  </a:cubicBezTo>
                  <a:cubicBezTo>
                    <a:pt x="12343" y="2201"/>
                    <a:pt x="12308" y="2208"/>
                    <a:pt x="12274" y="2221"/>
                  </a:cubicBezTo>
                  <a:cubicBezTo>
                    <a:pt x="12118" y="2282"/>
                    <a:pt x="12006" y="2459"/>
                    <a:pt x="12088" y="2659"/>
                  </a:cubicBezTo>
                  <a:cubicBezTo>
                    <a:pt x="12240" y="3033"/>
                    <a:pt x="12328" y="3422"/>
                    <a:pt x="12326" y="3829"/>
                  </a:cubicBezTo>
                  <a:cubicBezTo>
                    <a:pt x="12325" y="3976"/>
                    <a:pt x="12397" y="4073"/>
                    <a:pt x="12521" y="4153"/>
                  </a:cubicBezTo>
                  <a:cubicBezTo>
                    <a:pt x="12718" y="4279"/>
                    <a:pt x="12920" y="4400"/>
                    <a:pt x="13095" y="4555"/>
                  </a:cubicBezTo>
                  <a:cubicBezTo>
                    <a:pt x="13337" y="4769"/>
                    <a:pt x="13519" y="5035"/>
                    <a:pt x="13647" y="5336"/>
                  </a:cubicBezTo>
                  <a:cubicBezTo>
                    <a:pt x="13833" y="5777"/>
                    <a:pt x="13895" y="6229"/>
                    <a:pt x="13815" y="6706"/>
                  </a:cubicBezTo>
                  <a:cubicBezTo>
                    <a:pt x="13738" y="7163"/>
                    <a:pt x="13541" y="7560"/>
                    <a:pt x="13240" y="7906"/>
                  </a:cubicBezTo>
                  <a:cubicBezTo>
                    <a:pt x="12914" y="8276"/>
                    <a:pt x="12502" y="8522"/>
                    <a:pt x="12024" y="8645"/>
                  </a:cubicBezTo>
                  <a:cubicBezTo>
                    <a:pt x="11831" y="8695"/>
                    <a:pt x="11634" y="8723"/>
                    <a:pt x="11436" y="8723"/>
                  </a:cubicBezTo>
                  <a:cubicBezTo>
                    <a:pt x="11337" y="8723"/>
                    <a:pt x="11237" y="8716"/>
                    <a:pt x="11138" y="8700"/>
                  </a:cubicBezTo>
                  <a:cubicBezTo>
                    <a:pt x="10825" y="8654"/>
                    <a:pt x="10527" y="8561"/>
                    <a:pt x="10254" y="8401"/>
                  </a:cubicBezTo>
                  <a:cubicBezTo>
                    <a:pt x="10003" y="8256"/>
                    <a:pt x="9784" y="8080"/>
                    <a:pt x="9598" y="7856"/>
                  </a:cubicBezTo>
                  <a:cubicBezTo>
                    <a:pt x="9534" y="7780"/>
                    <a:pt x="9437" y="7740"/>
                    <a:pt x="9344" y="7740"/>
                  </a:cubicBezTo>
                  <a:cubicBezTo>
                    <a:pt x="9266" y="7740"/>
                    <a:pt x="9191" y="7767"/>
                    <a:pt x="9137" y="7823"/>
                  </a:cubicBezTo>
                  <a:cubicBezTo>
                    <a:pt x="9067" y="7896"/>
                    <a:pt x="8998" y="7964"/>
                    <a:pt x="8926" y="8035"/>
                  </a:cubicBezTo>
                  <a:cubicBezTo>
                    <a:pt x="8687" y="8278"/>
                    <a:pt x="8403" y="8453"/>
                    <a:pt x="8084" y="8568"/>
                  </a:cubicBezTo>
                  <a:cubicBezTo>
                    <a:pt x="7810" y="8666"/>
                    <a:pt x="7530" y="8722"/>
                    <a:pt x="7243" y="8722"/>
                  </a:cubicBezTo>
                  <a:cubicBezTo>
                    <a:pt x="7150" y="8722"/>
                    <a:pt x="7056" y="8716"/>
                    <a:pt x="6961" y="8703"/>
                  </a:cubicBezTo>
                  <a:cubicBezTo>
                    <a:pt x="6645" y="8661"/>
                    <a:pt x="6346" y="8562"/>
                    <a:pt x="6067" y="8401"/>
                  </a:cubicBezTo>
                  <a:cubicBezTo>
                    <a:pt x="5825" y="8260"/>
                    <a:pt x="5599" y="8095"/>
                    <a:pt x="5425" y="7869"/>
                  </a:cubicBezTo>
                  <a:cubicBezTo>
                    <a:pt x="5361" y="7787"/>
                    <a:pt x="5257" y="7745"/>
                    <a:pt x="5156" y="7745"/>
                  </a:cubicBezTo>
                  <a:cubicBezTo>
                    <a:pt x="5072" y="7745"/>
                    <a:pt x="4990" y="7774"/>
                    <a:pt x="4934" y="7835"/>
                  </a:cubicBezTo>
                  <a:cubicBezTo>
                    <a:pt x="4816" y="7964"/>
                    <a:pt x="4690" y="8087"/>
                    <a:pt x="4553" y="8198"/>
                  </a:cubicBezTo>
                  <a:cubicBezTo>
                    <a:pt x="4142" y="8533"/>
                    <a:pt x="3661" y="8698"/>
                    <a:pt x="3137" y="8719"/>
                  </a:cubicBezTo>
                  <a:cubicBezTo>
                    <a:pt x="3116" y="8720"/>
                    <a:pt x="3096" y="8721"/>
                    <a:pt x="3075" y="8721"/>
                  </a:cubicBezTo>
                  <a:cubicBezTo>
                    <a:pt x="2915" y="8721"/>
                    <a:pt x="2753" y="8697"/>
                    <a:pt x="2595" y="8667"/>
                  </a:cubicBezTo>
                  <a:cubicBezTo>
                    <a:pt x="2083" y="8567"/>
                    <a:pt x="1651" y="8320"/>
                    <a:pt x="1297" y="7933"/>
                  </a:cubicBezTo>
                  <a:cubicBezTo>
                    <a:pt x="1096" y="7714"/>
                    <a:pt x="939" y="7470"/>
                    <a:pt x="828" y="7194"/>
                  </a:cubicBezTo>
                  <a:cubicBezTo>
                    <a:pt x="660" y="6772"/>
                    <a:pt x="615" y="6337"/>
                    <a:pt x="690" y="5892"/>
                  </a:cubicBezTo>
                  <a:cubicBezTo>
                    <a:pt x="735" y="5629"/>
                    <a:pt x="828" y="5379"/>
                    <a:pt x="960" y="5145"/>
                  </a:cubicBezTo>
                  <a:cubicBezTo>
                    <a:pt x="1127" y="4847"/>
                    <a:pt x="1344" y="4595"/>
                    <a:pt x="1619" y="4388"/>
                  </a:cubicBezTo>
                  <a:cubicBezTo>
                    <a:pt x="1860" y="4204"/>
                    <a:pt x="2127" y="4076"/>
                    <a:pt x="2416" y="3989"/>
                  </a:cubicBezTo>
                  <a:cubicBezTo>
                    <a:pt x="2564" y="3942"/>
                    <a:pt x="2643" y="3825"/>
                    <a:pt x="2646" y="3668"/>
                  </a:cubicBezTo>
                  <a:cubicBezTo>
                    <a:pt x="2649" y="3549"/>
                    <a:pt x="2650" y="3432"/>
                    <a:pt x="2665" y="3316"/>
                  </a:cubicBezTo>
                  <a:cubicBezTo>
                    <a:pt x="2710" y="2944"/>
                    <a:pt x="2875" y="2625"/>
                    <a:pt x="3131" y="2357"/>
                  </a:cubicBezTo>
                  <a:cubicBezTo>
                    <a:pt x="3407" y="2071"/>
                    <a:pt x="3744" y="1885"/>
                    <a:pt x="4147" y="1831"/>
                  </a:cubicBezTo>
                  <a:cubicBezTo>
                    <a:pt x="4241" y="1818"/>
                    <a:pt x="4335" y="1812"/>
                    <a:pt x="4428" y="1812"/>
                  </a:cubicBezTo>
                  <a:cubicBezTo>
                    <a:pt x="4677" y="1812"/>
                    <a:pt x="4920" y="1861"/>
                    <a:pt x="5156" y="1972"/>
                  </a:cubicBezTo>
                  <a:cubicBezTo>
                    <a:pt x="5384" y="2080"/>
                    <a:pt x="5585" y="2222"/>
                    <a:pt x="5749" y="2411"/>
                  </a:cubicBezTo>
                  <a:cubicBezTo>
                    <a:pt x="5793" y="2461"/>
                    <a:pt x="5872" y="2484"/>
                    <a:pt x="5954" y="2484"/>
                  </a:cubicBezTo>
                  <a:cubicBezTo>
                    <a:pt x="6065" y="2484"/>
                    <a:pt x="6183" y="2441"/>
                    <a:pt x="6231" y="2362"/>
                  </a:cubicBezTo>
                  <a:cubicBezTo>
                    <a:pt x="6356" y="2154"/>
                    <a:pt x="6489" y="1946"/>
                    <a:pt x="6647" y="1765"/>
                  </a:cubicBezTo>
                  <a:cubicBezTo>
                    <a:pt x="6987" y="1372"/>
                    <a:pt x="7402" y="1074"/>
                    <a:pt x="7888" y="880"/>
                  </a:cubicBezTo>
                  <a:cubicBezTo>
                    <a:pt x="8188" y="758"/>
                    <a:pt x="8504" y="682"/>
                    <a:pt x="8825" y="657"/>
                  </a:cubicBezTo>
                  <a:cubicBezTo>
                    <a:pt x="8895" y="652"/>
                    <a:pt x="8965" y="650"/>
                    <a:pt x="9036" y="650"/>
                  </a:cubicBezTo>
                  <a:cubicBezTo>
                    <a:pt x="9173" y="650"/>
                    <a:pt x="9310" y="659"/>
                    <a:pt x="9445" y="676"/>
                  </a:cubicBezTo>
                  <a:cubicBezTo>
                    <a:pt x="9669" y="705"/>
                    <a:pt x="9887" y="764"/>
                    <a:pt x="10105" y="813"/>
                  </a:cubicBezTo>
                  <a:cubicBezTo>
                    <a:pt x="10228" y="839"/>
                    <a:pt x="10347" y="894"/>
                    <a:pt x="10471" y="903"/>
                  </a:cubicBezTo>
                  <a:cubicBezTo>
                    <a:pt x="10477" y="903"/>
                    <a:pt x="10483" y="904"/>
                    <a:pt x="10489" y="904"/>
                  </a:cubicBezTo>
                  <a:cubicBezTo>
                    <a:pt x="10660" y="904"/>
                    <a:pt x="10782" y="723"/>
                    <a:pt x="10757" y="547"/>
                  </a:cubicBezTo>
                  <a:cubicBezTo>
                    <a:pt x="10735" y="406"/>
                    <a:pt x="10661" y="326"/>
                    <a:pt x="10532" y="278"/>
                  </a:cubicBezTo>
                  <a:cubicBezTo>
                    <a:pt x="10148" y="134"/>
                    <a:pt x="9757" y="31"/>
                    <a:pt x="9348" y="18"/>
                  </a:cubicBezTo>
                  <a:cubicBezTo>
                    <a:pt x="9326" y="17"/>
                    <a:pt x="9306" y="7"/>
                    <a:pt x="9284" y="1"/>
                  </a:cubicBezTo>
                  <a:close/>
                  <a:moveTo>
                    <a:pt x="7247" y="10228"/>
                  </a:moveTo>
                  <a:cubicBezTo>
                    <a:pt x="7211" y="10228"/>
                    <a:pt x="7177" y="10234"/>
                    <a:pt x="7148" y="10246"/>
                  </a:cubicBezTo>
                  <a:cubicBezTo>
                    <a:pt x="7028" y="10299"/>
                    <a:pt x="6943" y="10374"/>
                    <a:pt x="6945" y="10519"/>
                  </a:cubicBezTo>
                  <a:cubicBezTo>
                    <a:pt x="6948" y="10746"/>
                    <a:pt x="6945" y="10971"/>
                    <a:pt x="6945" y="11198"/>
                  </a:cubicBezTo>
                  <a:lnTo>
                    <a:pt x="6945" y="11887"/>
                  </a:lnTo>
                  <a:cubicBezTo>
                    <a:pt x="6945" y="11918"/>
                    <a:pt x="6948" y="11952"/>
                    <a:pt x="6961" y="11981"/>
                  </a:cubicBezTo>
                  <a:cubicBezTo>
                    <a:pt x="7013" y="12101"/>
                    <a:pt x="7129" y="12174"/>
                    <a:pt x="7255" y="12174"/>
                  </a:cubicBezTo>
                  <a:cubicBezTo>
                    <a:pt x="7280" y="12174"/>
                    <a:pt x="7305" y="12171"/>
                    <a:pt x="7330" y="12165"/>
                  </a:cubicBezTo>
                  <a:cubicBezTo>
                    <a:pt x="7474" y="12133"/>
                    <a:pt x="7578" y="11998"/>
                    <a:pt x="7578" y="11849"/>
                  </a:cubicBezTo>
                  <a:cubicBezTo>
                    <a:pt x="7578" y="11425"/>
                    <a:pt x="7577" y="11002"/>
                    <a:pt x="7581" y="10579"/>
                  </a:cubicBezTo>
                  <a:cubicBezTo>
                    <a:pt x="7584" y="10464"/>
                    <a:pt x="7548" y="10373"/>
                    <a:pt x="7459" y="10297"/>
                  </a:cubicBezTo>
                  <a:cubicBezTo>
                    <a:pt x="7407" y="10254"/>
                    <a:pt x="7323" y="10228"/>
                    <a:pt x="7247" y="10228"/>
                  </a:cubicBezTo>
                  <a:close/>
                  <a:moveTo>
                    <a:pt x="10140" y="10811"/>
                  </a:moveTo>
                  <a:cubicBezTo>
                    <a:pt x="10152" y="10811"/>
                    <a:pt x="10164" y="10813"/>
                    <a:pt x="10172" y="10819"/>
                  </a:cubicBezTo>
                  <a:cubicBezTo>
                    <a:pt x="10359" y="10922"/>
                    <a:pt x="10543" y="11029"/>
                    <a:pt x="10725" y="11138"/>
                  </a:cubicBezTo>
                  <a:cubicBezTo>
                    <a:pt x="10750" y="11153"/>
                    <a:pt x="10769" y="11191"/>
                    <a:pt x="10772" y="11220"/>
                  </a:cubicBezTo>
                  <a:cubicBezTo>
                    <a:pt x="10777" y="11326"/>
                    <a:pt x="10773" y="11433"/>
                    <a:pt x="10773" y="11538"/>
                  </a:cubicBezTo>
                  <a:cubicBezTo>
                    <a:pt x="10773" y="11638"/>
                    <a:pt x="10767" y="11738"/>
                    <a:pt x="10774" y="11837"/>
                  </a:cubicBezTo>
                  <a:cubicBezTo>
                    <a:pt x="10779" y="11892"/>
                    <a:pt x="10753" y="11923"/>
                    <a:pt x="10715" y="11945"/>
                  </a:cubicBezTo>
                  <a:cubicBezTo>
                    <a:pt x="10536" y="12046"/>
                    <a:pt x="10359" y="12144"/>
                    <a:pt x="10183" y="12248"/>
                  </a:cubicBezTo>
                  <a:cubicBezTo>
                    <a:pt x="10164" y="12259"/>
                    <a:pt x="10148" y="12264"/>
                    <a:pt x="10132" y="12264"/>
                  </a:cubicBezTo>
                  <a:cubicBezTo>
                    <a:pt x="10112" y="12264"/>
                    <a:pt x="10093" y="12257"/>
                    <a:pt x="10071" y="12244"/>
                  </a:cubicBezTo>
                  <a:cubicBezTo>
                    <a:pt x="9890" y="12136"/>
                    <a:pt x="9707" y="12033"/>
                    <a:pt x="9526" y="11926"/>
                  </a:cubicBezTo>
                  <a:cubicBezTo>
                    <a:pt x="9505" y="11914"/>
                    <a:pt x="9487" y="11875"/>
                    <a:pt x="9487" y="11850"/>
                  </a:cubicBezTo>
                  <a:cubicBezTo>
                    <a:pt x="9483" y="11645"/>
                    <a:pt x="9481" y="11440"/>
                    <a:pt x="9487" y="11234"/>
                  </a:cubicBezTo>
                  <a:cubicBezTo>
                    <a:pt x="9489" y="11201"/>
                    <a:pt x="9515" y="11153"/>
                    <a:pt x="9544" y="11137"/>
                  </a:cubicBezTo>
                  <a:cubicBezTo>
                    <a:pt x="9727" y="11028"/>
                    <a:pt x="9911" y="10922"/>
                    <a:pt x="10099" y="10820"/>
                  </a:cubicBezTo>
                  <a:cubicBezTo>
                    <a:pt x="10109" y="10815"/>
                    <a:pt x="10125" y="10811"/>
                    <a:pt x="10140" y="10811"/>
                  </a:cubicBezTo>
                  <a:close/>
                  <a:moveTo>
                    <a:pt x="4382" y="10797"/>
                  </a:moveTo>
                  <a:cubicBezTo>
                    <a:pt x="4584" y="10915"/>
                    <a:pt x="4786" y="11029"/>
                    <a:pt x="4988" y="11150"/>
                  </a:cubicBezTo>
                  <a:cubicBezTo>
                    <a:pt x="5005" y="11159"/>
                    <a:pt x="5021" y="11189"/>
                    <a:pt x="5021" y="11209"/>
                  </a:cubicBezTo>
                  <a:cubicBezTo>
                    <a:pt x="5026" y="11426"/>
                    <a:pt x="5026" y="11644"/>
                    <a:pt x="5021" y="11860"/>
                  </a:cubicBezTo>
                  <a:cubicBezTo>
                    <a:pt x="5021" y="11887"/>
                    <a:pt x="4998" y="11923"/>
                    <a:pt x="4976" y="11936"/>
                  </a:cubicBezTo>
                  <a:cubicBezTo>
                    <a:pt x="4789" y="12048"/>
                    <a:pt x="4600" y="12160"/>
                    <a:pt x="4409" y="12266"/>
                  </a:cubicBezTo>
                  <a:cubicBezTo>
                    <a:pt x="4404" y="12268"/>
                    <a:pt x="4397" y="12269"/>
                    <a:pt x="4389" y="12269"/>
                  </a:cubicBezTo>
                  <a:cubicBezTo>
                    <a:pt x="4374" y="12269"/>
                    <a:pt x="4357" y="12265"/>
                    <a:pt x="4346" y="12258"/>
                  </a:cubicBezTo>
                  <a:cubicBezTo>
                    <a:pt x="4152" y="12148"/>
                    <a:pt x="3958" y="12033"/>
                    <a:pt x="3764" y="11920"/>
                  </a:cubicBezTo>
                  <a:cubicBezTo>
                    <a:pt x="3750" y="11910"/>
                    <a:pt x="3738" y="11884"/>
                    <a:pt x="3738" y="11863"/>
                  </a:cubicBezTo>
                  <a:cubicBezTo>
                    <a:pt x="3735" y="11648"/>
                    <a:pt x="3734" y="11435"/>
                    <a:pt x="3738" y="11220"/>
                  </a:cubicBezTo>
                  <a:cubicBezTo>
                    <a:pt x="3738" y="11196"/>
                    <a:pt x="3760" y="11166"/>
                    <a:pt x="3779" y="11153"/>
                  </a:cubicBezTo>
                  <a:cubicBezTo>
                    <a:pt x="3979" y="11034"/>
                    <a:pt x="4181" y="10915"/>
                    <a:pt x="4382" y="10797"/>
                  </a:cubicBezTo>
                  <a:close/>
                  <a:moveTo>
                    <a:pt x="13240" y="9881"/>
                  </a:moveTo>
                  <a:cubicBezTo>
                    <a:pt x="13055" y="9881"/>
                    <a:pt x="12914" y="10039"/>
                    <a:pt x="12914" y="10174"/>
                  </a:cubicBezTo>
                  <a:cubicBezTo>
                    <a:pt x="12914" y="10899"/>
                    <a:pt x="12910" y="11625"/>
                    <a:pt x="12916" y="12350"/>
                  </a:cubicBezTo>
                  <a:cubicBezTo>
                    <a:pt x="12916" y="12488"/>
                    <a:pt x="13001" y="12644"/>
                    <a:pt x="13240" y="12644"/>
                  </a:cubicBezTo>
                  <a:cubicBezTo>
                    <a:pt x="13255" y="12644"/>
                    <a:pt x="13270" y="12643"/>
                    <a:pt x="13285" y="12642"/>
                  </a:cubicBezTo>
                  <a:cubicBezTo>
                    <a:pt x="13429" y="12632"/>
                    <a:pt x="13548" y="12501"/>
                    <a:pt x="13548" y="12337"/>
                  </a:cubicBezTo>
                  <a:lnTo>
                    <a:pt x="13548" y="11268"/>
                  </a:lnTo>
                  <a:lnTo>
                    <a:pt x="13548" y="10179"/>
                  </a:lnTo>
                  <a:cubicBezTo>
                    <a:pt x="13548" y="10017"/>
                    <a:pt x="13423" y="9896"/>
                    <a:pt x="13266" y="9882"/>
                  </a:cubicBezTo>
                  <a:cubicBezTo>
                    <a:pt x="13257" y="9881"/>
                    <a:pt x="13248" y="9881"/>
                    <a:pt x="13240" y="9881"/>
                  </a:cubicBezTo>
                  <a:close/>
                  <a:moveTo>
                    <a:pt x="1285" y="9881"/>
                  </a:moveTo>
                  <a:cubicBezTo>
                    <a:pt x="1266" y="9881"/>
                    <a:pt x="1246" y="9883"/>
                    <a:pt x="1226" y="9886"/>
                  </a:cubicBezTo>
                  <a:cubicBezTo>
                    <a:pt x="1081" y="9908"/>
                    <a:pt x="963" y="10046"/>
                    <a:pt x="960" y="10194"/>
                  </a:cubicBezTo>
                  <a:cubicBezTo>
                    <a:pt x="960" y="10906"/>
                    <a:pt x="959" y="11619"/>
                    <a:pt x="963" y="12331"/>
                  </a:cubicBezTo>
                  <a:cubicBezTo>
                    <a:pt x="963" y="12386"/>
                    <a:pt x="982" y="12443"/>
                    <a:pt x="1007" y="12491"/>
                  </a:cubicBezTo>
                  <a:cubicBezTo>
                    <a:pt x="1051" y="12587"/>
                    <a:pt x="1165" y="12648"/>
                    <a:pt x="1285" y="12648"/>
                  </a:cubicBezTo>
                  <a:cubicBezTo>
                    <a:pt x="1316" y="12648"/>
                    <a:pt x="1347" y="12644"/>
                    <a:pt x="1377" y="12636"/>
                  </a:cubicBezTo>
                  <a:cubicBezTo>
                    <a:pt x="1498" y="12606"/>
                    <a:pt x="1603" y="12460"/>
                    <a:pt x="1598" y="12353"/>
                  </a:cubicBezTo>
                  <a:cubicBezTo>
                    <a:pt x="1591" y="11993"/>
                    <a:pt x="1595" y="11629"/>
                    <a:pt x="1595" y="11268"/>
                  </a:cubicBezTo>
                  <a:cubicBezTo>
                    <a:pt x="1597" y="10910"/>
                    <a:pt x="1597" y="10551"/>
                    <a:pt x="1597" y="10192"/>
                  </a:cubicBezTo>
                  <a:cubicBezTo>
                    <a:pt x="1597" y="10163"/>
                    <a:pt x="1597" y="10133"/>
                    <a:pt x="1588" y="10104"/>
                  </a:cubicBezTo>
                  <a:cubicBezTo>
                    <a:pt x="1547" y="9965"/>
                    <a:pt x="1429" y="9881"/>
                    <a:pt x="1285" y="9881"/>
                  </a:cubicBezTo>
                  <a:close/>
                  <a:moveTo>
                    <a:pt x="10123" y="10100"/>
                  </a:moveTo>
                  <a:cubicBezTo>
                    <a:pt x="10072" y="10100"/>
                    <a:pt x="10020" y="10113"/>
                    <a:pt x="9967" y="10143"/>
                  </a:cubicBezTo>
                  <a:cubicBezTo>
                    <a:pt x="9654" y="10323"/>
                    <a:pt x="9342" y="10505"/>
                    <a:pt x="9030" y="10685"/>
                  </a:cubicBezTo>
                  <a:cubicBezTo>
                    <a:pt x="8908" y="10753"/>
                    <a:pt x="8847" y="10855"/>
                    <a:pt x="8849" y="10999"/>
                  </a:cubicBezTo>
                  <a:cubicBezTo>
                    <a:pt x="8855" y="11176"/>
                    <a:pt x="8852" y="11355"/>
                    <a:pt x="8852" y="11532"/>
                  </a:cubicBezTo>
                  <a:cubicBezTo>
                    <a:pt x="8852" y="11721"/>
                    <a:pt x="8854" y="11913"/>
                    <a:pt x="8852" y="12103"/>
                  </a:cubicBezTo>
                  <a:cubicBezTo>
                    <a:pt x="8849" y="12229"/>
                    <a:pt x="8908" y="12317"/>
                    <a:pt x="9015" y="12379"/>
                  </a:cubicBezTo>
                  <a:cubicBezTo>
                    <a:pt x="9306" y="12549"/>
                    <a:pt x="9598" y="12719"/>
                    <a:pt x="9888" y="12889"/>
                  </a:cubicBezTo>
                  <a:cubicBezTo>
                    <a:pt x="9970" y="12938"/>
                    <a:pt x="10055" y="12974"/>
                    <a:pt x="10142" y="12974"/>
                  </a:cubicBezTo>
                  <a:cubicBezTo>
                    <a:pt x="10194" y="12974"/>
                    <a:pt x="10247" y="12961"/>
                    <a:pt x="10301" y="12931"/>
                  </a:cubicBezTo>
                  <a:cubicBezTo>
                    <a:pt x="10610" y="12757"/>
                    <a:pt x="10917" y="12577"/>
                    <a:pt x="11223" y="12399"/>
                  </a:cubicBezTo>
                  <a:cubicBezTo>
                    <a:pt x="11351" y="12324"/>
                    <a:pt x="11424" y="12215"/>
                    <a:pt x="11425" y="12070"/>
                  </a:cubicBezTo>
                  <a:cubicBezTo>
                    <a:pt x="11428" y="11719"/>
                    <a:pt x="11428" y="11369"/>
                    <a:pt x="11425" y="11019"/>
                  </a:cubicBezTo>
                  <a:cubicBezTo>
                    <a:pt x="11422" y="10874"/>
                    <a:pt x="11364" y="10759"/>
                    <a:pt x="11229" y="10682"/>
                  </a:cubicBezTo>
                  <a:cubicBezTo>
                    <a:pt x="10939" y="10519"/>
                    <a:pt x="10651" y="10345"/>
                    <a:pt x="10362" y="10178"/>
                  </a:cubicBezTo>
                  <a:cubicBezTo>
                    <a:pt x="10285" y="10133"/>
                    <a:pt x="10205" y="10100"/>
                    <a:pt x="10123" y="10100"/>
                  </a:cubicBezTo>
                  <a:close/>
                  <a:moveTo>
                    <a:pt x="4374" y="10101"/>
                  </a:moveTo>
                  <a:cubicBezTo>
                    <a:pt x="4322" y="10101"/>
                    <a:pt x="4269" y="10114"/>
                    <a:pt x="4215" y="10145"/>
                  </a:cubicBezTo>
                  <a:cubicBezTo>
                    <a:pt x="3904" y="10323"/>
                    <a:pt x="3596" y="10505"/>
                    <a:pt x="3285" y="10682"/>
                  </a:cubicBezTo>
                  <a:cubicBezTo>
                    <a:pt x="3159" y="10755"/>
                    <a:pt x="3096" y="10855"/>
                    <a:pt x="3100" y="11002"/>
                  </a:cubicBezTo>
                  <a:cubicBezTo>
                    <a:pt x="3105" y="11178"/>
                    <a:pt x="3102" y="11352"/>
                    <a:pt x="3102" y="11529"/>
                  </a:cubicBezTo>
                  <a:cubicBezTo>
                    <a:pt x="3102" y="11725"/>
                    <a:pt x="3103" y="11921"/>
                    <a:pt x="3102" y="12118"/>
                  </a:cubicBezTo>
                  <a:cubicBezTo>
                    <a:pt x="3100" y="12226"/>
                    <a:pt x="3153" y="12314"/>
                    <a:pt x="3238" y="12364"/>
                  </a:cubicBezTo>
                  <a:cubicBezTo>
                    <a:pt x="3568" y="12561"/>
                    <a:pt x="3902" y="12748"/>
                    <a:pt x="4240" y="12935"/>
                  </a:cubicBezTo>
                  <a:cubicBezTo>
                    <a:pt x="4288" y="12963"/>
                    <a:pt x="4337" y="12975"/>
                    <a:pt x="4386" y="12975"/>
                  </a:cubicBezTo>
                  <a:cubicBezTo>
                    <a:pt x="4449" y="12975"/>
                    <a:pt x="4512" y="12954"/>
                    <a:pt x="4571" y="12919"/>
                  </a:cubicBezTo>
                  <a:cubicBezTo>
                    <a:pt x="4873" y="12748"/>
                    <a:pt x="5169" y="12569"/>
                    <a:pt x="5472" y="12402"/>
                  </a:cubicBezTo>
                  <a:cubicBezTo>
                    <a:pt x="5608" y="12328"/>
                    <a:pt x="5673" y="12219"/>
                    <a:pt x="5675" y="12075"/>
                  </a:cubicBezTo>
                  <a:cubicBezTo>
                    <a:pt x="5681" y="11717"/>
                    <a:pt x="5679" y="11356"/>
                    <a:pt x="5675" y="10997"/>
                  </a:cubicBezTo>
                  <a:cubicBezTo>
                    <a:pt x="5673" y="10864"/>
                    <a:pt x="5614" y="10759"/>
                    <a:pt x="5493" y="10689"/>
                  </a:cubicBezTo>
                  <a:cubicBezTo>
                    <a:pt x="5201" y="10522"/>
                    <a:pt x="4911" y="10349"/>
                    <a:pt x="4619" y="10181"/>
                  </a:cubicBezTo>
                  <a:cubicBezTo>
                    <a:pt x="4539" y="10135"/>
                    <a:pt x="4458" y="10101"/>
                    <a:pt x="4374" y="10101"/>
                  </a:cubicBezTo>
                  <a:close/>
                  <a:moveTo>
                    <a:pt x="2243" y="13795"/>
                  </a:moveTo>
                  <a:cubicBezTo>
                    <a:pt x="2258" y="13795"/>
                    <a:pt x="2274" y="13800"/>
                    <a:pt x="2294" y="13812"/>
                  </a:cubicBezTo>
                  <a:cubicBezTo>
                    <a:pt x="2470" y="13920"/>
                    <a:pt x="2653" y="14016"/>
                    <a:pt x="2832" y="14122"/>
                  </a:cubicBezTo>
                  <a:cubicBezTo>
                    <a:pt x="2856" y="14137"/>
                    <a:pt x="2883" y="14175"/>
                    <a:pt x="2883" y="14202"/>
                  </a:cubicBezTo>
                  <a:cubicBezTo>
                    <a:pt x="2885" y="14416"/>
                    <a:pt x="2885" y="14631"/>
                    <a:pt x="2881" y="14843"/>
                  </a:cubicBezTo>
                  <a:cubicBezTo>
                    <a:pt x="2878" y="14868"/>
                    <a:pt x="2861" y="14904"/>
                    <a:pt x="2839" y="14917"/>
                  </a:cubicBezTo>
                  <a:cubicBezTo>
                    <a:pt x="2663" y="15025"/>
                    <a:pt x="2484" y="15129"/>
                    <a:pt x="2303" y="15230"/>
                  </a:cubicBezTo>
                  <a:cubicBezTo>
                    <a:pt x="2289" y="15238"/>
                    <a:pt x="2269" y="15242"/>
                    <a:pt x="2249" y="15242"/>
                  </a:cubicBezTo>
                  <a:cubicBezTo>
                    <a:pt x="2230" y="15242"/>
                    <a:pt x="2211" y="15238"/>
                    <a:pt x="2198" y="15231"/>
                  </a:cubicBezTo>
                  <a:cubicBezTo>
                    <a:pt x="2008" y="15126"/>
                    <a:pt x="1823" y="15017"/>
                    <a:pt x="1639" y="14907"/>
                  </a:cubicBezTo>
                  <a:cubicBezTo>
                    <a:pt x="1617" y="14894"/>
                    <a:pt x="1597" y="14856"/>
                    <a:pt x="1597" y="14830"/>
                  </a:cubicBezTo>
                  <a:cubicBezTo>
                    <a:pt x="1592" y="14608"/>
                    <a:pt x="1594" y="14385"/>
                    <a:pt x="1594" y="14160"/>
                  </a:cubicBezTo>
                  <a:cubicBezTo>
                    <a:pt x="1800" y="14041"/>
                    <a:pt x="1996" y="13928"/>
                    <a:pt x="2192" y="13812"/>
                  </a:cubicBezTo>
                  <a:cubicBezTo>
                    <a:pt x="2211" y="13801"/>
                    <a:pt x="2227" y="13795"/>
                    <a:pt x="2243" y="13795"/>
                  </a:cubicBezTo>
                  <a:close/>
                  <a:moveTo>
                    <a:pt x="12281" y="13801"/>
                  </a:moveTo>
                  <a:cubicBezTo>
                    <a:pt x="12299" y="13801"/>
                    <a:pt x="12316" y="13805"/>
                    <a:pt x="12328" y="13812"/>
                  </a:cubicBezTo>
                  <a:cubicBezTo>
                    <a:pt x="12509" y="13912"/>
                    <a:pt x="12685" y="14021"/>
                    <a:pt x="12865" y="14122"/>
                  </a:cubicBezTo>
                  <a:cubicBezTo>
                    <a:pt x="12913" y="14150"/>
                    <a:pt x="12932" y="14181"/>
                    <a:pt x="12932" y="14234"/>
                  </a:cubicBezTo>
                  <a:cubicBezTo>
                    <a:pt x="12929" y="14429"/>
                    <a:pt x="12932" y="14625"/>
                    <a:pt x="12929" y="14823"/>
                  </a:cubicBezTo>
                  <a:cubicBezTo>
                    <a:pt x="12926" y="14856"/>
                    <a:pt x="12900" y="14900"/>
                    <a:pt x="12872" y="14917"/>
                  </a:cubicBezTo>
                  <a:cubicBezTo>
                    <a:pt x="12699" y="15025"/>
                    <a:pt x="12524" y="15128"/>
                    <a:pt x="12345" y="15227"/>
                  </a:cubicBezTo>
                  <a:cubicBezTo>
                    <a:pt x="12327" y="15237"/>
                    <a:pt x="12300" y="15242"/>
                    <a:pt x="12274" y="15242"/>
                  </a:cubicBezTo>
                  <a:cubicBezTo>
                    <a:pt x="12255" y="15242"/>
                    <a:pt x="12237" y="15239"/>
                    <a:pt x="12224" y="15232"/>
                  </a:cubicBezTo>
                  <a:cubicBezTo>
                    <a:pt x="12037" y="15131"/>
                    <a:pt x="11854" y="15022"/>
                    <a:pt x="11672" y="14910"/>
                  </a:cubicBezTo>
                  <a:cubicBezTo>
                    <a:pt x="11649" y="14895"/>
                    <a:pt x="11629" y="14856"/>
                    <a:pt x="11627" y="14827"/>
                  </a:cubicBezTo>
                  <a:cubicBezTo>
                    <a:pt x="11621" y="14725"/>
                    <a:pt x="11624" y="14622"/>
                    <a:pt x="11624" y="14521"/>
                  </a:cubicBezTo>
                  <a:cubicBezTo>
                    <a:pt x="11624" y="14419"/>
                    <a:pt x="11621" y="14314"/>
                    <a:pt x="11627" y="14213"/>
                  </a:cubicBezTo>
                  <a:cubicBezTo>
                    <a:pt x="11629" y="14186"/>
                    <a:pt x="11651" y="14147"/>
                    <a:pt x="11674" y="14133"/>
                  </a:cubicBezTo>
                  <a:cubicBezTo>
                    <a:pt x="11855" y="14022"/>
                    <a:pt x="12041" y="13918"/>
                    <a:pt x="12226" y="13813"/>
                  </a:cubicBezTo>
                  <a:cubicBezTo>
                    <a:pt x="12240" y="13805"/>
                    <a:pt x="12261" y="13801"/>
                    <a:pt x="12281" y="13801"/>
                  </a:cubicBezTo>
                  <a:close/>
                  <a:moveTo>
                    <a:pt x="7264" y="13782"/>
                  </a:moveTo>
                  <a:cubicBezTo>
                    <a:pt x="7469" y="13903"/>
                    <a:pt x="7673" y="14021"/>
                    <a:pt x="7876" y="14143"/>
                  </a:cubicBezTo>
                  <a:cubicBezTo>
                    <a:pt x="7893" y="14153"/>
                    <a:pt x="7905" y="14183"/>
                    <a:pt x="7905" y="14205"/>
                  </a:cubicBezTo>
                  <a:cubicBezTo>
                    <a:pt x="7908" y="14414"/>
                    <a:pt x="7909" y="14624"/>
                    <a:pt x="7908" y="14829"/>
                  </a:cubicBezTo>
                  <a:cubicBezTo>
                    <a:pt x="7905" y="14860"/>
                    <a:pt x="7882" y="14904"/>
                    <a:pt x="7854" y="14922"/>
                  </a:cubicBezTo>
                  <a:cubicBezTo>
                    <a:pt x="7670" y="15032"/>
                    <a:pt x="7481" y="15137"/>
                    <a:pt x="7292" y="15241"/>
                  </a:cubicBezTo>
                  <a:cubicBezTo>
                    <a:pt x="7282" y="15246"/>
                    <a:pt x="7269" y="15249"/>
                    <a:pt x="7256" y="15249"/>
                  </a:cubicBezTo>
                  <a:cubicBezTo>
                    <a:pt x="7244" y="15249"/>
                    <a:pt x="7233" y="15247"/>
                    <a:pt x="7225" y="15243"/>
                  </a:cubicBezTo>
                  <a:cubicBezTo>
                    <a:pt x="7036" y="15135"/>
                    <a:pt x="6849" y="15029"/>
                    <a:pt x="6663" y="14917"/>
                  </a:cubicBezTo>
                  <a:cubicBezTo>
                    <a:pt x="6641" y="14903"/>
                    <a:pt x="6622" y="14866"/>
                    <a:pt x="6622" y="14842"/>
                  </a:cubicBezTo>
                  <a:cubicBezTo>
                    <a:pt x="6618" y="14631"/>
                    <a:pt x="6616" y="14419"/>
                    <a:pt x="6622" y="14208"/>
                  </a:cubicBezTo>
                  <a:cubicBezTo>
                    <a:pt x="6622" y="14179"/>
                    <a:pt x="6647" y="14137"/>
                    <a:pt x="6674" y="14121"/>
                  </a:cubicBezTo>
                  <a:cubicBezTo>
                    <a:pt x="6869" y="14006"/>
                    <a:pt x="7065" y="13894"/>
                    <a:pt x="7264" y="13782"/>
                  </a:cubicBezTo>
                  <a:close/>
                  <a:moveTo>
                    <a:pt x="2249" y="13097"/>
                  </a:moveTo>
                  <a:cubicBezTo>
                    <a:pt x="2172" y="13097"/>
                    <a:pt x="2095" y="13123"/>
                    <a:pt x="2012" y="13174"/>
                  </a:cubicBezTo>
                  <a:cubicBezTo>
                    <a:pt x="1726" y="13351"/>
                    <a:pt x="1430" y="13512"/>
                    <a:pt x="1135" y="13678"/>
                  </a:cubicBezTo>
                  <a:cubicBezTo>
                    <a:pt x="1024" y="13739"/>
                    <a:pt x="966" y="13833"/>
                    <a:pt x="965" y="13951"/>
                  </a:cubicBezTo>
                  <a:cubicBezTo>
                    <a:pt x="960" y="14335"/>
                    <a:pt x="960" y="14720"/>
                    <a:pt x="965" y="15103"/>
                  </a:cubicBezTo>
                  <a:cubicBezTo>
                    <a:pt x="965" y="15200"/>
                    <a:pt x="1007" y="15288"/>
                    <a:pt x="1096" y="15338"/>
                  </a:cubicBezTo>
                  <a:cubicBezTo>
                    <a:pt x="1454" y="15548"/>
                    <a:pt x="1816" y="15753"/>
                    <a:pt x="2178" y="15960"/>
                  </a:cubicBezTo>
                  <a:lnTo>
                    <a:pt x="2323" y="15960"/>
                  </a:lnTo>
                  <a:cubicBezTo>
                    <a:pt x="2365" y="15940"/>
                    <a:pt x="2406" y="15923"/>
                    <a:pt x="2447" y="15898"/>
                  </a:cubicBezTo>
                  <a:cubicBezTo>
                    <a:pt x="2739" y="15728"/>
                    <a:pt x="3028" y="15555"/>
                    <a:pt x="3321" y="15389"/>
                  </a:cubicBezTo>
                  <a:cubicBezTo>
                    <a:pt x="3448" y="15320"/>
                    <a:pt x="3538" y="15232"/>
                    <a:pt x="3538" y="15080"/>
                  </a:cubicBezTo>
                  <a:cubicBezTo>
                    <a:pt x="3538" y="14711"/>
                    <a:pt x="3539" y="14342"/>
                    <a:pt x="3536" y="13973"/>
                  </a:cubicBezTo>
                  <a:cubicBezTo>
                    <a:pt x="3535" y="13841"/>
                    <a:pt x="3472" y="13740"/>
                    <a:pt x="3353" y="13674"/>
                  </a:cubicBezTo>
                  <a:cubicBezTo>
                    <a:pt x="3057" y="13508"/>
                    <a:pt x="2759" y="13341"/>
                    <a:pt x="2468" y="13165"/>
                  </a:cubicBezTo>
                  <a:cubicBezTo>
                    <a:pt x="2392" y="13119"/>
                    <a:pt x="2320" y="13097"/>
                    <a:pt x="2249" y="13097"/>
                  </a:cubicBezTo>
                  <a:close/>
                  <a:moveTo>
                    <a:pt x="7257" y="13087"/>
                  </a:moveTo>
                  <a:cubicBezTo>
                    <a:pt x="7210" y="13087"/>
                    <a:pt x="7162" y="13098"/>
                    <a:pt x="7113" y="13124"/>
                  </a:cubicBezTo>
                  <a:cubicBezTo>
                    <a:pt x="6801" y="13296"/>
                    <a:pt x="6496" y="13477"/>
                    <a:pt x="6189" y="13655"/>
                  </a:cubicBezTo>
                  <a:cubicBezTo>
                    <a:pt x="6056" y="13733"/>
                    <a:pt x="5980" y="13833"/>
                    <a:pt x="5986" y="14002"/>
                  </a:cubicBezTo>
                  <a:cubicBezTo>
                    <a:pt x="5995" y="14371"/>
                    <a:pt x="5990" y="14740"/>
                    <a:pt x="5987" y="15107"/>
                  </a:cubicBezTo>
                  <a:cubicBezTo>
                    <a:pt x="5986" y="15228"/>
                    <a:pt x="6045" y="15304"/>
                    <a:pt x="6140" y="15362"/>
                  </a:cubicBezTo>
                  <a:cubicBezTo>
                    <a:pt x="6167" y="15381"/>
                    <a:pt x="6197" y="15394"/>
                    <a:pt x="6226" y="15410"/>
                  </a:cubicBezTo>
                  <a:lnTo>
                    <a:pt x="7184" y="15960"/>
                  </a:lnTo>
                  <a:lnTo>
                    <a:pt x="7349" y="15960"/>
                  </a:lnTo>
                  <a:cubicBezTo>
                    <a:pt x="7373" y="15947"/>
                    <a:pt x="7401" y="15936"/>
                    <a:pt x="7424" y="15921"/>
                  </a:cubicBezTo>
                  <a:cubicBezTo>
                    <a:pt x="7745" y="15735"/>
                    <a:pt x="8069" y="15548"/>
                    <a:pt x="8390" y="15360"/>
                  </a:cubicBezTo>
                  <a:cubicBezTo>
                    <a:pt x="8501" y="15296"/>
                    <a:pt x="8547" y="15200"/>
                    <a:pt x="8544" y="15073"/>
                  </a:cubicBezTo>
                  <a:cubicBezTo>
                    <a:pt x="8541" y="14721"/>
                    <a:pt x="8534" y="14371"/>
                    <a:pt x="8547" y="14021"/>
                  </a:cubicBezTo>
                  <a:cubicBezTo>
                    <a:pt x="8554" y="13828"/>
                    <a:pt x="8463" y="13723"/>
                    <a:pt x="8315" y="13637"/>
                  </a:cubicBezTo>
                  <a:cubicBezTo>
                    <a:pt x="8046" y="13486"/>
                    <a:pt x="7779" y="13334"/>
                    <a:pt x="7516" y="13175"/>
                  </a:cubicBezTo>
                  <a:cubicBezTo>
                    <a:pt x="7432" y="13125"/>
                    <a:pt x="7345" y="13087"/>
                    <a:pt x="7257" y="13087"/>
                  </a:cubicBezTo>
                  <a:close/>
                  <a:moveTo>
                    <a:pt x="12277" y="13095"/>
                  </a:moveTo>
                  <a:cubicBezTo>
                    <a:pt x="12205" y="13095"/>
                    <a:pt x="12132" y="13117"/>
                    <a:pt x="12056" y="13164"/>
                  </a:cubicBezTo>
                  <a:cubicBezTo>
                    <a:pt x="11761" y="13339"/>
                    <a:pt x="11462" y="13508"/>
                    <a:pt x="11164" y="13678"/>
                  </a:cubicBezTo>
                  <a:cubicBezTo>
                    <a:pt x="11055" y="13739"/>
                    <a:pt x="10995" y="13832"/>
                    <a:pt x="10992" y="13951"/>
                  </a:cubicBezTo>
                  <a:cubicBezTo>
                    <a:pt x="10989" y="14335"/>
                    <a:pt x="10989" y="14720"/>
                    <a:pt x="10992" y="15103"/>
                  </a:cubicBezTo>
                  <a:cubicBezTo>
                    <a:pt x="10992" y="15200"/>
                    <a:pt x="11035" y="15288"/>
                    <a:pt x="11123" y="15338"/>
                  </a:cubicBezTo>
                  <a:cubicBezTo>
                    <a:pt x="11483" y="15548"/>
                    <a:pt x="11845" y="15753"/>
                    <a:pt x="12206" y="15960"/>
                  </a:cubicBezTo>
                  <a:lnTo>
                    <a:pt x="12351" y="15960"/>
                  </a:lnTo>
                  <a:cubicBezTo>
                    <a:pt x="12378" y="15946"/>
                    <a:pt x="12407" y="15934"/>
                    <a:pt x="12435" y="15918"/>
                  </a:cubicBezTo>
                  <a:cubicBezTo>
                    <a:pt x="12747" y="15742"/>
                    <a:pt x="13058" y="15565"/>
                    <a:pt x="13368" y="15386"/>
                  </a:cubicBezTo>
                  <a:cubicBezTo>
                    <a:pt x="13509" y="15305"/>
                    <a:pt x="13571" y="15184"/>
                    <a:pt x="13568" y="15016"/>
                  </a:cubicBezTo>
                  <a:cubicBezTo>
                    <a:pt x="13561" y="14673"/>
                    <a:pt x="13567" y="14327"/>
                    <a:pt x="13567" y="13984"/>
                  </a:cubicBezTo>
                  <a:cubicBezTo>
                    <a:pt x="13567" y="13951"/>
                    <a:pt x="13560" y="13920"/>
                    <a:pt x="13554" y="13889"/>
                  </a:cubicBezTo>
                  <a:cubicBezTo>
                    <a:pt x="13528" y="13723"/>
                    <a:pt x="13382" y="13675"/>
                    <a:pt x="13266" y="13607"/>
                  </a:cubicBezTo>
                  <a:cubicBezTo>
                    <a:pt x="13015" y="13456"/>
                    <a:pt x="12756" y="13310"/>
                    <a:pt x="12500" y="13162"/>
                  </a:cubicBezTo>
                  <a:cubicBezTo>
                    <a:pt x="12425" y="13118"/>
                    <a:pt x="12351" y="13095"/>
                    <a:pt x="12277" y="13095"/>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60" name="Google Shape;660;p55"/>
          <p:cNvGrpSpPr/>
          <p:nvPr/>
        </p:nvGrpSpPr>
        <p:grpSpPr>
          <a:xfrm>
            <a:off x="1702505" y="1227617"/>
            <a:ext cx="696465" cy="662597"/>
            <a:chOff x="2271579" y="1083254"/>
            <a:chExt cx="721800" cy="686700"/>
          </a:xfrm>
        </p:grpSpPr>
        <p:sp>
          <p:nvSpPr>
            <p:cNvPr id="661" name="Google Shape;661;p55"/>
            <p:cNvSpPr/>
            <p:nvPr/>
          </p:nvSpPr>
          <p:spPr>
            <a:xfrm>
              <a:off x="2271579" y="1083254"/>
              <a:ext cx="721800" cy="686700"/>
            </a:xfrm>
            <a:prstGeom prst="rect">
              <a:avLst/>
            </a:pr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2" name="Google Shape;662;p55"/>
            <p:cNvSpPr/>
            <p:nvPr/>
          </p:nvSpPr>
          <p:spPr>
            <a:xfrm>
              <a:off x="2431674" y="1225846"/>
              <a:ext cx="401652" cy="401728"/>
            </a:xfrm>
            <a:custGeom>
              <a:rect b="b" l="l" r="r" t="t"/>
              <a:pathLst>
                <a:path extrusionOk="0" h="15959" w="15956">
                  <a:moveTo>
                    <a:pt x="2815" y="2012"/>
                  </a:moveTo>
                  <a:cubicBezTo>
                    <a:pt x="2817" y="2012"/>
                    <a:pt x="2820" y="2012"/>
                    <a:pt x="2822" y="2012"/>
                  </a:cubicBezTo>
                  <a:cubicBezTo>
                    <a:pt x="2973" y="2018"/>
                    <a:pt x="3120" y="2140"/>
                    <a:pt x="3118" y="2316"/>
                  </a:cubicBezTo>
                  <a:cubicBezTo>
                    <a:pt x="3115" y="2596"/>
                    <a:pt x="3118" y="2877"/>
                    <a:pt x="3118" y="3157"/>
                  </a:cubicBezTo>
                  <a:lnTo>
                    <a:pt x="3118" y="3243"/>
                  </a:lnTo>
                  <a:lnTo>
                    <a:pt x="2528" y="3243"/>
                  </a:lnTo>
                  <a:cubicBezTo>
                    <a:pt x="2524" y="3223"/>
                    <a:pt x="2521" y="3202"/>
                    <a:pt x="2521" y="3182"/>
                  </a:cubicBezTo>
                  <a:cubicBezTo>
                    <a:pt x="2520" y="2891"/>
                    <a:pt x="2517" y="2604"/>
                    <a:pt x="2520" y="2315"/>
                  </a:cubicBezTo>
                  <a:cubicBezTo>
                    <a:pt x="2520" y="2157"/>
                    <a:pt x="2662" y="2012"/>
                    <a:pt x="2815" y="2012"/>
                  </a:cubicBezTo>
                  <a:close/>
                  <a:moveTo>
                    <a:pt x="9185" y="1318"/>
                  </a:moveTo>
                  <a:lnTo>
                    <a:pt x="9185" y="1318"/>
                  </a:lnTo>
                  <a:cubicBezTo>
                    <a:pt x="10445" y="1479"/>
                    <a:pt x="11578" y="1947"/>
                    <a:pt x="12575" y="2724"/>
                  </a:cubicBezTo>
                  <a:cubicBezTo>
                    <a:pt x="13877" y="3738"/>
                    <a:pt x="14728" y="5053"/>
                    <a:pt x="15132" y="6673"/>
                  </a:cubicBezTo>
                  <a:lnTo>
                    <a:pt x="11812" y="6673"/>
                  </a:lnTo>
                  <a:cubicBezTo>
                    <a:pt x="11511" y="6673"/>
                    <a:pt x="11206" y="6403"/>
                    <a:pt x="11148" y="6109"/>
                  </a:cubicBezTo>
                  <a:cubicBezTo>
                    <a:pt x="11078" y="5759"/>
                    <a:pt x="11279" y="5456"/>
                    <a:pt x="11561" y="5313"/>
                  </a:cubicBezTo>
                  <a:cubicBezTo>
                    <a:pt x="11966" y="5107"/>
                    <a:pt x="12169" y="4770"/>
                    <a:pt x="12146" y="4315"/>
                  </a:cubicBezTo>
                  <a:cubicBezTo>
                    <a:pt x="12122" y="3862"/>
                    <a:pt x="11777" y="3461"/>
                    <a:pt x="11308" y="3388"/>
                  </a:cubicBezTo>
                  <a:cubicBezTo>
                    <a:pt x="11090" y="3353"/>
                    <a:pt x="10868" y="3324"/>
                    <a:pt x="10658" y="3259"/>
                  </a:cubicBezTo>
                  <a:cubicBezTo>
                    <a:pt x="10204" y="3115"/>
                    <a:pt x="9848" y="2833"/>
                    <a:pt x="9572" y="2445"/>
                  </a:cubicBezTo>
                  <a:cubicBezTo>
                    <a:pt x="9368" y="2158"/>
                    <a:pt x="9255" y="1841"/>
                    <a:pt x="9194" y="1499"/>
                  </a:cubicBezTo>
                  <a:cubicBezTo>
                    <a:pt x="9190" y="1470"/>
                    <a:pt x="9194" y="1438"/>
                    <a:pt x="9193" y="1408"/>
                  </a:cubicBezTo>
                  <a:cubicBezTo>
                    <a:pt x="9191" y="1383"/>
                    <a:pt x="9190" y="1356"/>
                    <a:pt x="9185" y="1318"/>
                  </a:cubicBezTo>
                  <a:close/>
                  <a:moveTo>
                    <a:pt x="14472" y="11928"/>
                  </a:moveTo>
                  <a:cubicBezTo>
                    <a:pt x="14283" y="11928"/>
                    <a:pt x="14157" y="12096"/>
                    <a:pt x="14160" y="12251"/>
                  </a:cubicBezTo>
                  <a:cubicBezTo>
                    <a:pt x="14164" y="12426"/>
                    <a:pt x="14299" y="12564"/>
                    <a:pt x="14477" y="12566"/>
                  </a:cubicBezTo>
                  <a:cubicBezTo>
                    <a:pt x="14478" y="12566"/>
                    <a:pt x="14479" y="12566"/>
                    <a:pt x="14479" y="12566"/>
                  </a:cubicBezTo>
                  <a:cubicBezTo>
                    <a:pt x="14653" y="12566"/>
                    <a:pt x="14814" y="12435"/>
                    <a:pt x="14796" y="12242"/>
                  </a:cubicBezTo>
                  <a:cubicBezTo>
                    <a:pt x="14796" y="12049"/>
                    <a:pt x="14680" y="11937"/>
                    <a:pt x="14487" y="11928"/>
                  </a:cubicBezTo>
                  <a:cubicBezTo>
                    <a:pt x="14482" y="11928"/>
                    <a:pt x="14477" y="11928"/>
                    <a:pt x="14472" y="11928"/>
                  </a:cubicBezTo>
                  <a:close/>
                  <a:moveTo>
                    <a:pt x="6904" y="4058"/>
                  </a:moveTo>
                  <a:cubicBezTo>
                    <a:pt x="7323" y="4058"/>
                    <a:pt x="7718" y="4389"/>
                    <a:pt x="7801" y="4812"/>
                  </a:cubicBezTo>
                  <a:cubicBezTo>
                    <a:pt x="7878" y="5220"/>
                    <a:pt x="7648" y="5650"/>
                    <a:pt x="7295" y="5822"/>
                  </a:cubicBezTo>
                  <a:cubicBezTo>
                    <a:pt x="7114" y="5909"/>
                    <a:pt x="6929" y="5990"/>
                    <a:pt x="6762" y="6101"/>
                  </a:cubicBezTo>
                  <a:cubicBezTo>
                    <a:pt x="6410" y="6335"/>
                    <a:pt x="6221" y="6672"/>
                    <a:pt x="6181" y="7094"/>
                  </a:cubicBezTo>
                  <a:cubicBezTo>
                    <a:pt x="6140" y="7501"/>
                    <a:pt x="6264" y="7850"/>
                    <a:pt x="6532" y="8146"/>
                  </a:cubicBezTo>
                  <a:cubicBezTo>
                    <a:pt x="6698" y="8328"/>
                    <a:pt x="6909" y="8447"/>
                    <a:pt x="7148" y="8520"/>
                  </a:cubicBezTo>
                  <a:cubicBezTo>
                    <a:pt x="7459" y="8614"/>
                    <a:pt x="7777" y="8694"/>
                    <a:pt x="8067" y="8833"/>
                  </a:cubicBezTo>
                  <a:cubicBezTo>
                    <a:pt x="8488" y="9037"/>
                    <a:pt x="8733" y="9397"/>
                    <a:pt x="8813" y="9865"/>
                  </a:cubicBezTo>
                  <a:cubicBezTo>
                    <a:pt x="8873" y="10225"/>
                    <a:pt x="8799" y="10559"/>
                    <a:pt x="8609" y="10863"/>
                  </a:cubicBezTo>
                  <a:cubicBezTo>
                    <a:pt x="8476" y="11075"/>
                    <a:pt x="8290" y="11236"/>
                    <a:pt x="8067" y="11358"/>
                  </a:cubicBezTo>
                  <a:cubicBezTo>
                    <a:pt x="7687" y="11565"/>
                    <a:pt x="7315" y="11783"/>
                    <a:pt x="6938" y="11993"/>
                  </a:cubicBezTo>
                  <a:cubicBezTo>
                    <a:pt x="6662" y="12149"/>
                    <a:pt x="6384" y="12301"/>
                    <a:pt x="6105" y="12454"/>
                  </a:cubicBezTo>
                  <a:cubicBezTo>
                    <a:pt x="5943" y="12544"/>
                    <a:pt x="5781" y="12636"/>
                    <a:pt x="5621" y="12726"/>
                  </a:cubicBezTo>
                  <a:cubicBezTo>
                    <a:pt x="5572" y="12548"/>
                    <a:pt x="5528" y="12375"/>
                    <a:pt x="5473" y="12204"/>
                  </a:cubicBezTo>
                  <a:cubicBezTo>
                    <a:pt x="5383" y="11919"/>
                    <a:pt x="5238" y="11664"/>
                    <a:pt x="5058" y="11425"/>
                  </a:cubicBezTo>
                  <a:cubicBezTo>
                    <a:pt x="5029" y="11388"/>
                    <a:pt x="5005" y="11328"/>
                    <a:pt x="5005" y="11277"/>
                  </a:cubicBezTo>
                  <a:cubicBezTo>
                    <a:pt x="5004" y="8905"/>
                    <a:pt x="5004" y="6534"/>
                    <a:pt x="5004" y="4160"/>
                  </a:cubicBezTo>
                  <a:lnTo>
                    <a:pt x="5004" y="4059"/>
                  </a:lnTo>
                  <a:lnTo>
                    <a:pt x="5116" y="4059"/>
                  </a:lnTo>
                  <a:cubicBezTo>
                    <a:pt x="5473" y="4059"/>
                    <a:pt x="5831" y="4061"/>
                    <a:pt x="6188" y="4061"/>
                  </a:cubicBezTo>
                  <a:cubicBezTo>
                    <a:pt x="6426" y="4061"/>
                    <a:pt x="6664" y="4060"/>
                    <a:pt x="6901" y="4058"/>
                  </a:cubicBezTo>
                  <a:cubicBezTo>
                    <a:pt x="6902" y="4058"/>
                    <a:pt x="6903" y="4058"/>
                    <a:pt x="6904" y="4058"/>
                  </a:cubicBezTo>
                  <a:close/>
                  <a:moveTo>
                    <a:pt x="3117" y="3879"/>
                  </a:moveTo>
                  <a:lnTo>
                    <a:pt x="3117" y="3993"/>
                  </a:lnTo>
                  <a:cubicBezTo>
                    <a:pt x="3117" y="6660"/>
                    <a:pt x="3117" y="9327"/>
                    <a:pt x="3115" y="11996"/>
                  </a:cubicBezTo>
                  <a:cubicBezTo>
                    <a:pt x="3115" y="12159"/>
                    <a:pt x="3173" y="12282"/>
                    <a:pt x="3313" y="12370"/>
                  </a:cubicBezTo>
                  <a:cubicBezTo>
                    <a:pt x="3566" y="12528"/>
                    <a:pt x="3701" y="12759"/>
                    <a:pt x="3734" y="13054"/>
                  </a:cubicBezTo>
                  <a:cubicBezTo>
                    <a:pt x="3788" y="13551"/>
                    <a:pt x="3431" y="13971"/>
                    <a:pt x="2980" y="14054"/>
                  </a:cubicBezTo>
                  <a:cubicBezTo>
                    <a:pt x="2920" y="14064"/>
                    <a:pt x="2861" y="14069"/>
                    <a:pt x="2804" y="14069"/>
                  </a:cubicBezTo>
                  <a:cubicBezTo>
                    <a:pt x="2565" y="14069"/>
                    <a:pt x="2354" y="13978"/>
                    <a:pt x="2180" y="13807"/>
                  </a:cubicBezTo>
                  <a:cubicBezTo>
                    <a:pt x="1832" y="13468"/>
                    <a:pt x="1790" y="12945"/>
                    <a:pt x="2113" y="12566"/>
                  </a:cubicBezTo>
                  <a:cubicBezTo>
                    <a:pt x="2181" y="12484"/>
                    <a:pt x="2267" y="12412"/>
                    <a:pt x="2355" y="12349"/>
                  </a:cubicBezTo>
                  <a:cubicBezTo>
                    <a:pt x="2466" y="12274"/>
                    <a:pt x="2517" y="12179"/>
                    <a:pt x="2517" y="12044"/>
                  </a:cubicBezTo>
                  <a:lnTo>
                    <a:pt x="2517" y="4006"/>
                  </a:lnTo>
                  <a:lnTo>
                    <a:pt x="2517" y="3879"/>
                  </a:lnTo>
                  <a:close/>
                  <a:moveTo>
                    <a:pt x="2835" y="1373"/>
                  </a:moveTo>
                  <a:cubicBezTo>
                    <a:pt x="2722" y="1373"/>
                    <a:pt x="2604" y="1393"/>
                    <a:pt x="2486" y="1436"/>
                  </a:cubicBezTo>
                  <a:cubicBezTo>
                    <a:pt x="2129" y="1562"/>
                    <a:pt x="1883" y="1906"/>
                    <a:pt x="1883" y="2288"/>
                  </a:cubicBezTo>
                  <a:cubicBezTo>
                    <a:pt x="1885" y="5448"/>
                    <a:pt x="1883" y="8611"/>
                    <a:pt x="1883" y="11771"/>
                  </a:cubicBezTo>
                  <a:cubicBezTo>
                    <a:pt x="1883" y="11794"/>
                    <a:pt x="1889" y="11819"/>
                    <a:pt x="1882" y="11844"/>
                  </a:cubicBezTo>
                  <a:cubicBezTo>
                    <a:pt x="1873" y="11873"/>
                    <a:pt x="1861" y="11905"/>
                    <a:pt x="1841" y="11927"/>
                  </a:cubicBezTo>
                  <a:cubicBezTo>
                    <a:pt x="1744" y="12030"/>
                    <a:pt x="1626" y="12121"/>
                    <a:pt x="1543" y="12236"/>
                  </a:cubicBezTo>
                  <a:cubicBezTo>
                    <a:pt x="1275" y="12615"/>
                    <a:pt x="1187" y="13045"/>
                    <a:pt x="1289" y="13496"/>
                  </a:cubicBezTo>
                  <a:cubicBezTo>
                    <a:pt x="1398" y="13981"/>
                    <a:pt x="1689" y="14344"/>
                    <a:pt x="2136" y="14561"/>
                  </a:cubicBezTo>
                  <a:cubicBezTo>
                    <a:pt x="2355" y="14665"/>
                    <a:pt x="2579" y="14717"/>
                    <a:pt x="2807" y="14717"/>
                  </a:cubicBezTo>
                  <a:cubicBezTo>
                    <a:pt x="2980" y="14717"/>
                    <a:pt x="3156" y="14687"/>
                    <a:pt x="3333" y="14627"/>
                  </a:cubicBezTo>
                  <a:cubicBezTo>
                    <a:pt x="3728" y="14494"/>
                    <a:pt x="4018" y="14234"/>
                    <a:pt x="4209" y="13872"/>
                  </a:cubicBezTo>
                  <a:cubicBezTo>
                    <a:pt x="4375" y="13564"/>
                    <a:pt x="4424" y="13231"/>
                    <a:pt x="4365" y="12885"/>
                  </a:cubicBezTo>
                  <a:cubicBezTo>
                    <a:pt x="4336" y="12697"/>
                    <a:pt x="4270" y="12521"/>
                    <a:pt x="4173" y="12354"/>
                  </a:cubicBezTo>
                  <a:cubicBezTo>
                    <a:pt x="4084" y="12195"/>
                    <a:pt x="3961" y="12073"/>
                    <a:pt x="3834" y="11950"/>
                  </a:cubicBezTo>
                  <a:cubicBezTo>
                    <a:pt x="3787" y="11905"/>
                    <a:pt x="3769" y="11860"/>
                    <a:pt x="3769" y="11794"/>
                  </a:cubicBezTo>
                  <a:cubicBezTo>
                    <a:pt x="3771" y="10219"/>
                    <a:pt x="3771" y="8645"/>
                    <a:pt x="3771" y="7073"/>
                  </a:cubicBezTo>
                  <a:lnTo>
                    <a:pt x="3771" y="2332"/>
                  </a:lnTo>
                  <a:cubicBezTo>
                    <a:pt x="3771" y="2142"/>
                    <a:pt x="3725" y="1959"/>
                    <a:pt x="3618" y="1802"/>
                  </a:cubicBezTo>
                  <a:cubicBezTo>
                    <a:pt x="3429" y="1525"/>
                    <a:pt x="3146" y="1373"/>
                    <a:pt x="2835" y="1373"/>
                  </a:cubicBezTo>
                  <a:close/>
                  <a:moveTo>
                    <a:pt x="2840" y="644"/>
                  </a:moveTo>
                  <a:cubicBezTo>
                    <a:pt x="3171" y="644"/>
                    <a:pt x="3484" y="757"/>
                    <a:pt x="3772" y="978"/>
                  </a:cubicBezTo>
                  <a:cubicBezTo>
                    <a:pt x="4083" y="1216"/>
                    <a:pt x="4266" y="1540"/>
                    <a:pt x="4347" y="1922"/>
                  </a:cubicBezTo>
                  <a:cubicBezTo>
                    <a:pt x="4365" y="1996"/>
                    <a:pt x="4368" y="2076"/>
                    <a:pt x="4368" y="2155"/>
                  </a:cubicBezTo>
                  <a:cubicBezTo>
                    <a:pt x="4369" y="3705"/>
                    <a:pt x="4368" y="5255"/>
                    <a:pt x="4368" y="6805"/>
                  </a:cubicBezTo>
                  <a:cubicBezTo>
                    <a:pt x="4368" y="8316"/>
                    <a:pt x="4369" y="9827"/>
                    <a:pt x="4365" y="11338"/>
                  </a:cubicBezTo>
                  <a:cubicBezTo>
                    <a:pt x="4365" y="11521"/>
                    <a:pt x="4403" y="11672"/>
                    <a:pt x="4525" y="11812"/>
                  </a:cubicBezTo>
                  <a:cubicBezTo>
                    <a:pt x="4764" y="12086"/>
                    <a:pt x="4899" y="12418"/>
                    <a:pt x="4962" y="12769"/>
                  </a:cubicBezTo>
                  <a:cubicBezTo>
                    <a:pt x="5033" y="13180"/>
                    <a:pt x="4989" y="13587"/>
                    <a:pt x="4824" y="13977"/>
                  </a:cubicBezTo>
                  <a:cubicBezTo>
                    <a:pt x="4696" y="14279"/>
                    <a:pt x="4511" y="14540"/>
                    <a:pt x="4267" y="14757"/>
                  </a:cubicBezTo>
                  <a:cubicBezTo>
                    <a:pt x="3945" y="15043"/>
                    <a:pt x="3569" y="15223"/>
                    <a:pt x="3137" y="15288"/>
                  </a:cubicBezTo>
                  <a:cubicBezTo>
                    <a:pt x="3028" y="15305"/>
                    <a:pt x="2920" y="15313"/>
                    <a:pt x="2814" y="15313"/>
                  </a:cubicBezTo>
                  <a:cubicBezTo>
                    <a:pt x="2578" y="15313"/>
                    <a:pt x="2347" y="15273"/>
                    <a:pt x="2120" y="15195"/>
                  </a:cubicBezTo>
                  <a:cubicBezTo>
                    <a:pt x="1845" y="15101"/>
                    <a:pt x="1599" y="14956"/>
                    <a:pt x="1382" y="14760"/>
                  </a:cubicBezTo>
                  <a:cubicBezTo>
                    <a:pt x="1035" y="14446"/>
                    <a:pt x="802" y="14068"/>
                    <a:pt x="701" y="13610"/>
                  </a:cubicBezTo>
                  <a:cubicBezTo>
                    <a:pt x="609" y="13195"/>
                    <a:pt x="638" y="12788"/>
                    <a:pt x="785" y="12391"/>
                  </a:cubicBezTo>
                  <a:cubicBezTo>
                    <a:pt x="879" y="12137"/>
                    <a:pt x="1019" y="11909"/>
                    <a:pt x="1195" y="11701"/>
                  </a:cubicBezTo>
                  <a:cubicBezTo>
                    <a:pt x="1232" y="11658"/>
                    <a:pt x="1245" y="11591"/>
                    <a:pt x="1266" y="11534"/>
                  </a:cubicBezTo>
                  <a:cubicBezTo>
                    <a:pt x="1273" y="11512"/>
                    <a:pt x="1267" y="11488"/>
                    <a:pt x="1267" y="11462"/>
                  </a:cubicBezTo>
                  <a:cubicBezTo>
                    <a:pt x="1267" y="8376"/>
                    <a:pt x="1264" y="5291"/>
                    <a:pt x="1269" y="2206"/>
                  </a:cubicBezTo>
                  <a:cubicBezTo>
                    <a:pt x="1272" y="1530"/>
                    <a:pt x="1690" y="934"/>
                    <a:pt x="2350" y="724"/>
                  </a:cubicBezTo>
                  <a:cubicBezTo>
                    <a:pt x="2517" y="670"/>
                    <a:pt x="2681" y="644"/>
                    <a:pt x="2840" y="644"/>
                  </a:cubicBezTo>
                  <a:close/>
                  <a:moveTo>
                    <a:pt x="8294" y="1264"/>
                  </a:moveTo>
                  <a:cubicBezTo>
                    <a:pt x="8373" y="1264"/>
                    <a:pt x="8451" y="1267"/>
                    <a:pt x="8527" y="1267"/>
                  </a:cubicBezTo>
                  <a:cubicBezTo>
                    <a:pt x="8550" y="1436"/>
                    <a:pt x="8568" y="1601"/>
                    <a:pt x="8597" y="1764"/>
                  </a:cubicBezTo>
                  <a:cubicBezTo>
                    <a:pt x="8672" y="2169"/>
                    <a:pt x="8840" y="2534"/>
                    <a:pt x="9081" y="2868"/>
                  </a:cubicBezTo>
                  <a:cubicBezTo>
                    <a:pt x="9306" y="3180"/>
                    <a:pt x="9583" y="3432"/>
                    <a:pt x="9915" y="3625"/>
                  </a:cubicBezTo>
                  <a:cubicBezTo>
                    <a:pt x="10205" y="3796"/>
                    <a:pt x="10513" y="3918"/>
                    <a:pt x="10847" y="3969"/>
                  </a:cubicBezTo>
                  <a:cubicBezTo>
                    <a:pt x="10968" y="3987"/>
                    <a:pt x="11089" y="3998"/>
                    <a:pt x="11208" y="4023"/>
                  </a:cubicBezTo>
                  <a:cubicBezTo>
                    <a:pt x="11378" y="4059"/>
                    <a:pt x="11487" y="4190"/>
                    <a:pt x="11510" y="4372"/>
                  </a:cubicBezTo>
                  <a:cubicBezTo>
                    <a:pt x="11524" y="4485"/>
                    <a:pt x="11418" y="4664"/>
                    <a:pt x="11292" y="4725"/>
                  </a:cubicBezTo>
                  <a:cubicBezTo>
                    <a:pt x="11038" y="4844"/>
                    <a:pt x="10833" y="5018"/>
                    <a:pt x="10688" y="5259"/>
                  </a:cubicBezTo>
                  <a:cubicBezTo>
                    <a:pt x="10577" y="5445"/>
                    <a:pt x="10510" y="5644"/>
                    <a:pt x="10500" y="5862"/>
                  </a:cubicBezTo>
                  <a:cubicBezTo>
                    <a:pt x="10491" y="6077"/>
                    <a:pt x="10512" y="6284"/>
                    <a:pt x="10597" y="6484"/>
                  </a:cubicBezTo>
                  <a:cubicBezTo>
                    <a:pt x="10759" y="6860"/>
                    <a:pt x="11029" y="7123"/>
                    <a:pt x="11420" y="7243"/>
                  </a:cubicBezTo>
                  <a:cubicBezTo>
                    <a:pt x="11587" y="7293"/>
                    <a:pt x="11770" y="7318"/>
                    <a:pt x="11946" y="7320"/>
                  </a:cubicBezTo>
                  <a:cubicBezTo>
                    <a:pt x="12428" y="7323"/>
                    <a:pt x="12910" y="7324"/>
                    <a:pt x="13392" y="7324"/>
                  </a:cubicBezTo>
                  <a:cubicBezTo>
                    <a:pt x="13970" y="7324"/>
                    <a:pt x="14549" y="7322"/>
                    <a:pt x="15127" y="7322"/>
                  </a:cubicBezTo>
                  <a:lnTo>
                    <a:pt x="15235" y="7322"/>
                  </a:lnTo>
                  <a:cubicBezTo>
                    <a:pt x="15289" y="7449"/>
                    <a:pt x="15356" y="8184"/>
                    <a:pt x="15299" y="8775"/>
                  </a:cubicBezTo>
                  <a:lnTo>
                    <a:pt x="13201" y="8775"/>
                  </a:lnTo>
                  <a:cubicBezTo>
                    <a:pt x="12873" y="8775"/>
                    <a:pt x="12546" y="8804"/>
                    <a:pt x="12233" y="8909"/>
                  </a:cubicBezTo>
                  <a:cubicBezTo>
                    <a:pt x="11957" y="8999"/>
                    <a:pt x="11703" y="9139"/>
                    <a:pt x="11471" y="9317"/>
                  </a:cubicBezTo>
                  <a:cubicBezTo>
                    <a:pt x="11155" y="9557"/>
                    <a:pt x="10919" y="9856"/>
                    <a:pt x="10746" y="10208"/>
                  </a:cubicBezTo>
                  <a:cubicBezTo>
                    <a:pt x="10625" y="10453"/>
                    <a:pt x="10548" y="10713"/>
                    <a:pt x="10515" y="10988"/>
                  </a:cubicBezTo>
                  <a:cubicBezTo>
                    <a:pt x="10464" y="11425"/>
                    <a:pt x="10497" y="11854"/>
                    <a:pt x="10667" y="12261"/>
                  </a:cubicBezTo>
                  <a:cubicBezTo>
                    <a:pt x="10765" y="12492"/>
                    <a:pt x="10900" y="12705"/>
                    <a:pt x="11028" y="12922"/>
                  </a:cubicBezTo>
                  <a:cubicBezTo>
                    <a:pt x="11273" y="13336"/>
                    <a:pt x="11524" y="13748"/>
                    <a:pt x="11776" y="14161"/>
                  </a:cubicBezTo>
                  <a:cubicBezTo>
                    <a:pt x="11808" y="14216"/>
                    <a:pt x="11843" y="14271"/>
                    <a:pt x="11886" y="14343"/>
                  </a:cubicBezTo>
                  <a:cubicBezTo>
                    <a:pt x="10708" y="14995"/>
                    <a:pt x="9519" y="15319"/>
                    <a:pt x="8318" y="15319"/>
                  </a:cubicBezTo>
                  <a:cubicBezTo>
                    <a:pt x="7297" y="15319"/>
                    <a:pt x="6267" y="15085"/>
                    <a:pt x="5225" y="14622"/>
                  </a:cubicBezTo>
                  <a:cubicBezTo>
                    <a:pt x="5418" y="14282"/>
                    <a:pt x="5560" y="13939"/>
                    <a:pt x="5604" y="13560"/>
                  </a:cubicBezTo>
                  <a:cubicBezTo>
                    <a:pt x="5611" y="13494"/>
                    <a:pt x="5652" y="13452"/>
                    <a:pt x="5704" y="13423"/>
                  </a:cubicBezTo>
                  <a:cubicBezTo>
                    <a:pt x="5980" y="13269"/>
                    <a:pt x="6261" y="13118"/>
                    <a:pt x="6535" y="12964"/>
                  </a:cubicBezTo>
                  <a:cubicBezTo>
                    <a:pt x="6917" y="12749"/>
                    <a:pt x="7298" y="12531"/>
                    <a:pt x="7680" y="12317"/>
                  </a:cubicBezTo>
                  <a:cubicBezTo>
                    <a:pt x="7950" y="12165"/>
                    <a:pt x="8226" y="12021"/>
                    <a:pt x="8494" y="11861"/>
                  </a:cubicBezTo>
                  <a:cubicBezTo>
                    <a:pt x="8800" y="11678"/>
                    <a:pt x="9039" y="11425"/>
                    <a:pt x="9214" y="11113"/>
                  </a:cubicBezTo>
                  <a:cubicBezTo>
                    <a:pt x="9345" y="10880"/>
                    <a:pt x="9431" y="10632"/>
                    <a:pt x="9466" y="10369"/>
                  </a:cubicBezTo>
                  <a:cubicBezTo>
                    <a:pt x="9511" y="10018"/>
                    <a:pt x="9467" y="9676"/>
                    <a:pt x="9344" y="9345"/>
                  </a:cubicBezTo>
                  <a:cubicBezTo>
                    <a:pt x="9226" y="9030"/>
                    <a:pt x="9039" y="8765"/>
                    <a:pt x="8792" y="8543"/>
                  </a:cubicBezTo>
                  <a:cubicBezTo>
                    <a:pt x="8527" y="8306"/>
                    <a:pt x="8212" y="8162"/>
                    <a:pt x="7870" y="8066"/>
                  </a:cubicBezTo>
                  <a:cubicBezTo>
                    <a:pt x="7644" y="8002"/>
                    <a:pt x="7411" y="7946"/>
                    <a:pt x="7201" y="7844"/>
                  </a:cubicBezTo>
                  <a:cubicBezTo>
                    <a:pt x="6772" y="7639"/>
                    <a:pt x="6694" y="7064"/>
                    <a:pt x="7019" y="6734"/>
                  </a:cubicBezTo>
                  <a:cubicBezTo>
                    <a:pt x="7170" y="6582"/>
                    <a:pt x="7361" y="6507"/>
                    <a:pt x="7546" y="6422"/>
                  </a:cubicBezTo>
                  <a:cubicBezTo>
                    <a:pt x="7831" y="6289"/>
                    <a:pt x="8051" y="6092"/>
                    <a:pt x="8219" y="5832"/>
                  </a:cubicBezTo>
                  <a:cubicBezTo>
                    <a:pt x="8364" y="5608"/>
                    <a:pt x="8440" y="5365"/>
                    <a:pt x="8457" y="5097"/>
                  </a:cubicBezTo>
                  <a:cubicBezTo>
                    <a:pt x="8486" y="4693"/>
                    <a:pt x="8379" y="4337"/>
                    <a:pt x="8132" y="4020"/>
                  </a:cubicBezTo>
                  <a:cubicBezTo>
                    <a:pt x="7875" y="3686"/>
                    <a:pt x="7532" y="3497"/>
                    <a:pt x="7121" y="3427"/>
                  </a:cubicBezTo>
                  <a:cubicBezTo>
                    <a:pt x="7026" y="3411"/>
                    <a:pt x="6930" y="3410"/>
                    <a:pt x="6835" y="3407"/>
                  </a:cubicBezTo>
                  <a:cubicBezTo>
                    <a:pt x="6644" y="3407"/>
                    <a:pt x="6454" y="3406"/>
                    <a:pt x="6263" y="3406"/>
                  </a:cubicBezTo>
                  <a:cubicBezTo>
                    <a:pt x="5882" y="3406"/>
                    <a:pt x="5501" y="3407"/>
                    <a:pt x="5120" y="3407"/>
                  </a:cubicBezTo>
                  <a:lnTo>
                    <a:pt x="5013" y="3407"/>
                  </a:lnTo>
                  <a:cubicBezTo>
                    <a:pt x="5011" y="3378"/>
                    <a:pt x="5007" y="3352"/>
                    <a:pt x="5007" y="3326"/>
                  </a:cubicBezTo>
                  <a:cubicBezTo>
                    <a:pt x="5007" y="2933"/>
                    <a:pt x="5008" y="2540"/>
                    <a:pt x="5005" y="2147"/>
                  </a:cubicBezTo>
                  <a:cubicBezTo>
                    <a:pt x="5005" y="2091"/>
                    <a:pt x="5021" y="2066"/>
                    <a:pt x="5072" y="2040"/>
                  </a:cubicBezTo>
                  <a:cubicBezTo>
                    <a:pt x="5597" y="1770"/>
                    <a:pt x="6149" y="1568"/>
                    <a:pt x="6726" y="1436"/>
                  </a:cubicBezTo>
                  <a:cubicBezTo>
                    <a:pt x="6991" y="1373"/>
                    <a:pt x="7268" y="1337"/>
                    <a:pt x="7541" y="1305"/>
                  </a:cubicBezTo>
                  <a:cubicBezTo>
                    <a:pt x="7751" y="1279"/>
                    <a:pt x="7963" y="1276"/>
                    <a:pt x="8176" y="1267"/>
                  </a:cubicBezTo>
                  <a:cubicBezTo>
                    <a:pt x="8215" y="1265"/>
                    <a:pt x="8255" y="1264"/>
                    <a:pt x="8294" y="1264"/>
                  </a:cubicBezTo>
                  <a:close/>
                  <a:moveTo>
                    <a:pt x="2666" y="0"/>
                  </a:moveTo>
                  <a:cubicBezTo>
                    <a:pt x="2568" y="19"/>
                    <a:pt x="2472" y="36"/>
                    <a:pt x="2374" y="54"/>
                  </a:cubicBezTo>
                  <a:cubicBezTo>
                    <a:pt x="2058" y="108"/>
                    <a:pt x="1779" y="243"/>
                    <a:pt x="1522" y="429"/>
                  </a:cubicBezTo>
                  <a:cubicBezTo>
                    <a:pt x="1228" y="644"/>
                    <a:pt x="1003" y="918"/>
                    <a:pt x="849" y="1247"/>
                  </a:cubicBezTo>
                  <a:cubicBezTo>
                    <a:pt x="743" y="1470"/>
                    <a:pt x="669" y="1703"/>
                    <a:pt x="654" y="1951"/>
                  </a:cubicBezTo>
                  <a:cubicBezTo>
                    <a:pt x="647" y="2085"/>
                    <a:pt x="635" y="2220"/>
                    <a:pt x="635" y="2357"/>
                  </a:cubicBezTo>
                  <a:cubicBezTo>
                    <a:pt x="634" y="5293"/>
                    <a:pt x="634" y="8231"/>
                    <a:pt x="640" y="11168"/>
                  </a:cubicBezTo>
                  <a:cubicBezTo>
                    <a:pt x="640" y="11321"/>
                    <a:pt x="590" y="11431"/>
                    <a:pt x="505" y="11547"/>
                  </a:cubicBezTo>
                  <a:cubicBezTo>
                    <a:pt x="330" y="11781"/>
                    <a:pt x="211" y="12047"/>
                    <a:pt x="127" y="12326"/>
                  </a:cubicBezTo>
                  <a:cubicBezTo>
                    <a:pt x="57" y="12564"/>
                    <a:pt x="9" y="12806"/>
                    <a:pt x="16" y="13054"/>
                  </a:cubicBezTo>
                  <a:cubicBezTo>
                    <a:pt x="16" y="13067"/>
                    <a:pt x="6" y="13079"/>
                    <a:pt x="0" y="13090"/>
                  </a:cubicBezTo>
                  <a:lnTo>
                    <a:pt x="0" y="13182"/>
                  </a:lnTo>
                  <a:cubicBezTo>
                    <a:pt x="6" y="13204"/>
                    <a:pt x="18" y="13224"/>
                    <a:pt x="18" y="13246"/>
                  </a:cubicBezTo>
                  <a:cubicBezTo>
                    <a:pt x="16" y="13660"/>
                    <a:pt x="122" y="14049"/>
                    <a:pt x="313" y="14412"/>
                  </a:cubicBezTo>
                  <a:cubicBezTo>
                    <a:pt x="708" y="15171"/>
                    <a:pt x="1328" y="15660"/>
                    <a:pt x="2153" y="15878"/>
                  </a:cubicBezTo>
                  <a:cubicBezTo>
                    <a:pt x="2290" y="15915"/>
                    <a:pt x="2435" y="15919"/>
                    <a:pt x="2575" y="15938"/>
                  </a:cubicBezTo>
                  <a:cubicBezTo>
                    <a:pt x="2588" y="15941"/>
                    <a:pt x="2600" y="15949"/>
                    <a:pt x="2611" y="15957"/>
                  </a:cubicBezTo>
                  <a:lnTo>
                    <a:pt x="3047" y="15957"/>
                  </a:lnTo>
                  <a:cubicBezTo>
                    <a:pt x="3117" y="15944"/>
                    <a:pt x="3184" y="15929"/>
                    <a:pt x="3253" y="15920"/>
                  </a:cubicBezTo>
                  <a:cubicBezTo>
                    <a:pt x="3490" y="15893"/>
                    <a:pt x="3715" y="15826"/>
                    <a:pt x="3932" y="15730"/>
                  </a:cubicBezTo>
                  <a:cubicBezTo>
                    <a:pt x="4228" y="15596"/>
                    <a:pt x="4510" y="15435"/>
                    <a:pt x="4738" y="15200"/>
                  </a:cubicBezTo>
                  <a:cubicBezTo>
                    <a:pt x="4769" y="15168"/>
                    <a:pt x="4800" y="15152"/>
                    <a:pt x="4836" y="15152"/>
                  </a:cubicBezTo>
                  <a:cubicBezTo>
                    <a:pt x="4861" y="15152"/>
                    <a:pt x="4888" y="15160"/>
                    <a:pt x="4918" y="15175"/>
                  </a:cubicBezTo>
                  <a:cubicBezTo>
                    <a:pt x="5454" y="15447"/>
                    <a:pt x="6017" y="15637"/>
                    <a:pt x="6599" y="15771"/>
                  </a:cubicBezTo>
                  <a:cubicBezTo>
                    <a:pt x="6874" y="15835"/>
                    <a:pt x="7154" y="15864"/>
                    <a:pt x="7433" y="15902"/>
                  </a:cubicBezTo>
                  <a:cubicBezTo>
                    <a:pt x="7587" y="15922"/>
                    <a:pt x="7743" y="15928"/>
                    <a:pt x="7897" y="15941"/>
                  </a:cubicBezTo>
                  <a:cubicBezTo>
                    <a:pt x="7913" y="15942"/>
                    <a:pt x="7927" y="15951"/>
                    <a:pt x="7942" y="15958"/>
                  </a:cubicBezTo>
                  <a:lnTo>
                    <a:pt x="8648" y="15958"/>
                  </a:lnTo>
                  <a:cubicBezTo>
                    <a:pt x="8670" y="15952"/>
                    <a:pt x="8690" y="15944"/>
                    <a:pt x="8712" y="15941"/>
                  </a:cubicBezTo>
                  <a:cubicBezTo>
                    <a:pt x="9076" y="15897"/>
                    <a:pt x="9447" y="15875"/>
                    <a:pt x="9809" y="15806"/>
                  </a:cubicBezTo>
                  <a:cubicBezTo>
                    <a:pt x="10151" y="15740"/>
                    <a:pt x="10491" y="15640"/>
                    <a:pt x="10824" y="15528"/>
                  </a:cubicBezTo>
                  <a:cubicBezTo>
                    <a:pt x="11523" y="15290"/>
                    <a:pt x="12175" y="14957"/>
                    <a:pt x="12767" y="14513"/>
                  </a:cubicBezTo>
                  <a:cubicBezTo>
                    <a:pt x="12990" y="14346"/>
                    <a:pt x="13207" y="14168"/>
                    <a:pt x="13419" y="13987"/>
                  </a:cubicBezTo>
                  <a:cubicBezTo>
                    <a:pt x="13567" y="13859"/>
                    <a:pt x="13707" y="13719"/>
                    <a:pt x="13843" y="13581"/>
                  </a:cubicBezTo>
                  <a:cubicBezTo>
                    <a:pt x="13945" y="13480"/>
                    <a:pt x="13970" y="13352"/>
                    <a:pt x="13916" y="13221"/>
                  </a:cubicBezTo>
                  <a:cubicBezTo>
                    <a:pt x="13872" y="13114"/>
                    <a:pt x="13781" y="13036"/>
                    <a:pt x="13634" y="13036"/>
                  </a:cubicBezTo>
                  <a:cubicBezTo>
                    <a:pt x="13630" y="13036"/>
                    <a:pt x="13626" y="13036"/>
                    <a:pt x="13622" y="13037"/>
                  </a:cubicBezTo>
                  <a:cubicBezTo>
                    <a:pt x="13506" y="13038"/>
                    <a:pt x="13426" y="13087"/>
                    <a:pt x="13346" y="13169"/>
                  </a:cubicBezTo>
                  <a:cubicBezTo>
                    <a:pt x="13213" y="13308"/>
                    <a:pt x="13064" y="13438"/>
                    <a:pt x="12918" y="13567"/>
                  </a:cubicBezTo>
                  <a:cubicBezTo>
                    <a:pt x="12780" y="13689"/>
                    <a:pt x="12634" y="13802"/>
                    <a:pt x="12491" y="13918"/>
                  </a:cubicBezTo>
                  <a:cubicBezTo>
                    <a:pt x="12469" y="13937"/>
                    <a:pt x="12441" y="13950"/>
                    <a:pt x="12415" y="13968"/>
                  </a:cubicBezTo>
                  <a:cubicBezTo>
                    <a:pt x="12183" y="13581"/>
                    <a:pt x="11952" y="13204"/>
                    <a:pt x="11725" y="12822"/>
                  </a:cubicBezTo>
                  <a:cubicBezTo>
                    <a:pt x="11588" y="12596"/>
                    <a:pt x="11449" y="12374"/>
                    <a:pt x="11322" y="12143"/>
                  </a:cubicBezTo>
                  <a:cubicBezTo>
                    <a:pt x="11224" y="11957"/>
                    <a:pt x="11177" y="11752"/>
                    <a:pt x="11148" y="11542"/>
                  </a:cubicBezTo>
                  <a:cubicBezTo>
                    <a:pt x="11100" y="11171"/>
                    <a:pt x="11173" y="10824"/>
                    <a:pt x="11330" y="10495"/>
                  </a:cubicBezTo>
                  <a:cubicBezTo>
                    <a:pt x="11537" y="10064"/>
                    <a:pt x="11867" y="9756"/>
                    <a:pt x="12315" y="9571"/>
                  </a:cubicBezTo>
                  <a:cubicBezTo>
                    <a:pt x="12563" y="9470"/>
                    <a:pt x="12818" y="9428"/>
                    <a:pt x="13084" y="9428"/>
                  </a:cubicBezTo>
                  <a:cubicBezTo>
                    <a:pt x="13089" y="9428"/>
                    <a:pt x="13093" y="9428"/>
                    <a:pt x="13098" y="9428"/>
                  </a:cubicBezTo>
                  <a:cubicBezTo>
                    <a:pt x="13386" y="9430"/>
                    <a:pt x="13675" y="9430"/>
                    <a:pt x="13963" y="9430"/>
                  </a:cubicBezTo>
                  <a:cubicBezTo>
                    <a:pt x="14348" y="9430"/>
                    <a:pt x="14734" y="9429"/>
                    <a:pt x="15119" y="9429"/>
                  </a:cubicBezTo>
                  <a:lnTo>
                    <a:pt x="15223" y="9429"/>
                  </a:lnTo>
                  <a:cubicBezTo>
                    <a:pt x="15146" y="9911"/>
                    <a:pt x="15026" y="10373"/>
                    <a:pt x="14843" y="10821"/>
                  </a:cubicBezTo>
                  <a:cubicBezTo>
                    <a:pt x="14750" y="11048"/>
                    <a:pt x="14835" y="11206"/>
                    <a:pt x="14965" y="11279"/>
                  </a:cubicBezTo>
                  <a:cubicBezTo>
                    <a:pt x="15014" y="11307"/>
                    <a:pt x="15070" y="11321"/>
                    <a:pt x="15125" y="11321"/>
                  </a:cubicBezTo>
                  <a:cubicBezTo>
                    <a:pt x="15247" y="11321"/>
                    <a:pt x="15368" y="11253"/>
                    <a:pt x="15422" y="11116"/>
                  </a:cubicBezTo>
                  <a:cubicBezTo>
                    <a:pt x="15614" y="10639"/>
                    <a:pt x="15757" y="10145"/>
                    <a:pt x="15844" y="9638"/>
                  </a:cubicBezTo>
                  <a:cubicBezTo>
                    <a:pt x="15892" y="9355"/>
                    <a:pt x="15906" y="9064"/>
                    <a:pt x="15938" y="8777"/>
                  </a:cubicBezTo>
                  <a:cubicBezTo>
                    <a:pt x="15940" y="8765"/>
                    <a:pt x="15948" y="8752"/>
                    <a:pt x="15956" y="8740"/>
                  </a:cubicBezTo>
                  <a:lnTo>
                    <a:pt x="15956" y="7835"/>
                  </a:lnTo>
                  <a:cubicBezTo>
                    <a:pt x="15950" y="7821"/>
                    <a:pt x="15940" y="7803"/>
                    <a:pt x="15938" y="7789"/>
                  </a:cubicBezTo>
                  <a:cubicBezTo>
                    <a:pt x="15895" y="7439"/>
                    <a:pt x="15870" y="7087"/>
                    <a:pt x="15803" y="6744"/>
                  </a:cubicBezTo>
                  <a:cubicBezTo>
                    <a:pt x="15738" y="6412"/>
                    <a:pt x="15642" y="6085"/>
                    <a:pt x="15537" y="5764"/>
                  </a:cubicBezTo>
                  <a:cubicBezTo>
                    <a:pt x="15348" y="5194"/>
                    <a:pt x="15082" y="4659"/>
                    <a:pt x="14757" y="4155"/>
                  </a:cubicBezTo>
                  <a:cubicBezTo>
                    <a:pt x="14523" y="3792"/>
                    <a:pt x="14260" y="3455"/>
                    <a:pt x="13971" y="3134"/>
                  </a:cubicBezTo>
                  <a:cubicBezTo>
                    <a:pt x="13454" y="2560"/>
                    <a:pt x="12861" y="2081"/>
                    <a:pt x="12200" y="1684"/>
                  </a:cubicBezTo>
                  <a:cubicBezTo>
                    <a:pt x="11683" y="1373"/>
                    <a:pt x="11138" y="1125"/>
                    <a:pt x="10558" y="959"/>
                  </a:cubicBezTo>
                  <a:cubicBezTo>
                    <a:pt x="10228" y="865"/>
                    <a:pt x="9890" y="788"/>
                    <a:pt x="9551" y="729"/>
                  </a:cubicBezTo>
                  <a:cubicBezTo>
                    <a:pt x="9258" y="679"/>
                    <a:pt x="8960" y="660"/>
                    <a:pt x="8662" y="636"/>
                  </a:cubicBezTo>
                  <a:cubicBezTo>
                    <a:pt x="8523" y="626"/>
                    <a:pt x="8383" y="617"/>
                    <a:pt x="8244" y="617"/>
                  </a:cubicBezTo>
                  <a:cubicBezTo>
                    <a:pt x="8195" y="617"/>
                    <a:pt x="8145" y="618"/>
                    <a:pt x="8096" y="620"/>
                  </a:cubicBezTo>
                  <a:cubicBezTo>
                    <a:pt x="7830" y="632"/>
                    <a:pt x="7561" y="654"/>
                    <a:pt x="7295" y="693"/>
                  </a:cubicBezTo>
                  <a:cubicBezTo>
                    <a:pt x="6991" y="737"/>
                    <a:pt x="6683" y="777"/>
                    <a:pt x="6389" y="860"/>
                  </a:cubicBezTo>
                  <a:cubicBezTo>
                    <a:pt x="6011" y="965"/>
                    <a:pt x="5645" y="1104"/>
                    <a:pt x="5276" y="1235"/>
                  </a:cubicBezTo>
                  <a:cubicBezTo>
                    <a:pt x="5138" y="1284"/>
                    <a:pt x="5005" y="1354"/>
                    <a:pt x="4873" y="1414"/>
                  </a:cubicBezTo>
                  <a:cubicBezTo>
                    <a:pt x="4580" y="702"/>
                    <a:pt x="4061" y="251"/>
                    <a:pt x="3320" y="57"/>
                  </a:cubicBezTo>
                  <a:cubicBezTo>
                    <a:pt x="3207" y="28"/>
                    <a:pt x="3089" y="19"/>
                    <a:pt x="297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63" name="Google Shape;663;p55"/>
          <p:cNvGrpSpPr/>
          <p:nvPr/>
        </p:nvGrpSpPr>
        <p:grpSpPr>
          <a:xfrm>
            <a:off x="6800061" y="1227559"/>
            <a:ext cx="696300" cy="662700"/>
            <a:chOff x="7680673" y="2523921"/>
            <a:chExt cx="696300" cy="662700"/>
          </a:xfrm>
        </p:grpSpPr>
        <p:sp>
          <p:nvSpPr>
            <p:cNvPr id="664" name="Google Shape;664;p55"/>
            <p:cNvSpPr/>
            <p:nvPr/>
          </p:nvSpPr>
          <p:spPr>
            <a:xfrm>
              <a:off x="7680673" y="2523921"/>
              <a:ext cx="696300" cy="662700"/>
            </a:xfrm>
            <a:prstGeom prst="rect">
              <a:avLst/>
            </a:pr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5" name="Google Shape;665;p55"/>
            <p:cNvSpPr/>
            <p:nvPr/>
          </p:nvSpPr>
          <p:spPr>
            <a:xfrm>
              <a:off x="7835136" y="2661390"/>
              <a:ext cx="387507" cy="387629"/>
            </a:xfrm>
            <a:custGeom>
              <a:rect b="b" l="l" r="r" t="t"/>
              <a:pathLst>
                <a:path extrusionOk="0" h="15960" w="15955">
                  <a:moveTo>
                    <a:pt x="1996" y="1686"/>
                  </a:moveTo>
                  <a:cubicBezTo>
                    <a:pt x="1831" y="1686"/>
                    <a:pt x="1676" y="1808"/>
                    <a:pt x="1686" y="2025"/>
                  </a:cubicBezTo>
                  <a:cubicBezTo>
                    <a:pt x="1693" y="2196"/>
                    <a:pt x="1817" y="2321"/>
                    <a:pt x="1996" y="2321"/>
                  </a:cubicBezTo>
                  <a:lnTo>
                    <a:pt x="3001" y="2321"/>
                  </a:lnTo>
                  <a:cubicBezTo>
                    <a:pt x="3184" y="2321"/>
                    <a:pt x="3367" y="2320"/>
                    <a:pt x="3550" y="2320"/>
                  </a:cubicBezTo>
                  <a:cubicBezTo>
                    <a:pt x="3702" y="2320"/>
                    <a:pt x="3855" y="2321"/>
                    <a:pt x="4008" y="2324"/>
                  </a:cubicBezTo>
                  <a:cubicBezTo>
                    <a:pt x="4009" y="2324"/>
                    <a:pt x="4011" y="2324"/>
                    <a:pt x="4012" y="2324"/>
                  </a:cubicBezTo>
                  <a:cubicBezTo>
                    <a:pt x="4165" y="2324"/>
                    <a:pt x="4322" y="2176"/>
                    <a:pt x="4317" y="2012"/>
                  </a:cubicBezTo>
                  <a:cubicBezTo>
                    <a:pt x="4316" y="1832"/>
                    <a:pt x="4184" y="1688"/>
                    <a:pt x="4008" y="1686"/>
                  </a:cubicBezTo>
                  <a:close/>
                  <a:moveTo>
                    <a:pt x="4000" y="2937"/>
                  </a:moveTo>
                  <a:cubicBezTo>
                    <a:pt x="3995" y="2937"/>
                    <a:pt x="3991" y="2937"/>
                    <a:pt x="3986" y="2937"/>
                  </a:cubicBezTo>
                  <a:cubicBezTo>
                    <a:pt x="3850" y="2941"/>
                    <a:pt x="3713" y="2943"/>
                    <a:pt x="3576" y="2943"/>
                  </a:cubicBezTo>
                  <a:cubicBezTo>
                    <a:pt x="3381" y="2943"/>
                    <a:pt x="3186" y="2940"/>
                    <a:pt x="2991" y="2940"/>
                  </a:cubicBezTo>
                  <a:lnTo>
                    <a:pt x="1977" y="2940"/>
                  </a:lnTo>
                  <a:cubicBezTo>
                    <a:pt x="1840" y="2940"/>
                    <a:pt x="1738" y="3017"/>
                    <a:pt x="1698" y="3155"/>
                  </a:cubicBezTo>
                  <a:cubicBezTo>
                    <a:pt x="1657" y="3286"/>
                    <a:pt x="1708" y="3428"/>
                    <a:pt x="1804" y="3507"/>
                  </a:cubicBezTo>
                  <a:cubicBezTo>
                    <a:pt x="1883" y="3569"/>
                    <a:pt x="1970" y="3574"/>
                    <a:pt x="2059" y="3574"/>
                  </a:cubicBezTo>
                  <a:cubicBezTo>
                    <a:pt x="2077" y="3574"/>
                    <a:pt x="2094" y="3573"/>
                    <a:pt x="2112" y="3573"/>
                  </a:cubicBezTo>
                  <a:lnTo>
                    <a:pt x="3986" y="3573"/>
                  </a:lnTo>
                  <a:cubicBezTo>
                    <a:pt x="4179" y="3573"/>
                    <a:pt x="4317" y="3438"/>
                    <a:pt x="4317" y="3254"/>
                  </a:cubicBezTo>
                  <a:cubicBezTo>
                    <a:pt x="4317" y="3086"/>
                    <a:pt x="4197" y="2937"/>
                    <a:pt x="4000" y="2937"/>
                  </a:cubicBezTo>
                  <a:close/>
                  <a:moveTo>
                    <a:pt x="6771" y="2934"/>
                  </a:moveTo>
                  <a:cubicBezTo>
                    <a:pt x="6764" y="2934"/>
                    <a:pt x="6757" y="2934"/>
                    <a:pt x="6751" y="2934"/>
                  </a:cubicBezTo>
                  <a:cubicBezTo>
                    <a:pt x="6679" y="2937"/>
                    <a:pt x="6607" y="2938"/>
                    <a:pt x="6536" y="2938"/>
                  </a:cubicBezTo>
                  <a:cubicBezTo>
                    <a:pt x="6421" y="2938"/>
                    <a:pt x="6305" y="2936"/>
                    <a:pt x="6190" y="2936"/>
                  </a:cubicBezTo>
                  <a:cubicBezTo>
                    <a:pt x="5985" y="2936"/>
                    <a:pt x="5780" y="2936"/>
                    <a:pt x="5574" y="2937"/>
                  </a:cubicBezTo>
                  <a:cubicBezTo>
                    <a:pt x="5539" y="2939"/>
                    <a:pt x="5501" y="2944"/>
                    <a:pt x="5471" y="2959"/>
                  </a:cubicBezTo>
                  <a:cubicBezTo>
                    <a:pt x="5337" y="3023"/>
                    <a:pt x="5264" y="3188"/>
                    <a:pt x="5298" y="3337"/>
                  </a:cubicBezTo>
                  <a:cubicBezTo>
                    <a:pt x="5327" y="3462"/>
                    <a:pt x="5472" y="3573"/>
                    <a:pt x="5609" y="3573"/>
                  </a:cubicBezTo>
                  <a:cubicBezTo>
                    <a:pt x="5797" y="3573"/>
                    <a:pt x="5986" y="3572"/>
                    <a:pt x="6175" y="3572"/>
                  </a:cubicBezTo>
                  <a:cubicBezTo>
                    <a:pt x="6300" y="3572"/>
                    <a:pt x="6426" y="3573"/>
                    <a:pt x="6552" y="3575"/>
                  </a:cubicBezTo>
                  <a:cubicBezTo>
                    <a:pt x="6595" y="3576"/>
                    <a:pt x="6652" y="3598"/>
                    <a:pt x="6682" y="3630"/>
                  </a:cubicBezTo>
                  <a:cubicBezTo>
                    <a:pt x="6983" y="3925"/>
                    <a:pt x="7281" y="4224"/>
                    <a:pt x="7579" y="4519"/>
                  </a:cubicBezTo>
                  <a:cubicBezTo>
                    <a:pt x="7642" y="4583"/>
                    <a:pt x="7730" y="4616"/>
                    <a:pt x="7816" y="4616"/>
                  </a:cubicBezTo>
                  <a:cubicBezTo>
                    <a:pt x="7930" y="4616"/>
                    <a:pt x="8041" y="4560"/>
                    <a:pt x="8095" y="4442"/>
                  </a:cubicBezTo>
                  <a:cubicBezTo>
                    <a:pt x="8154" y="4314"/>
                    <a:pt x="8137" y="4152"/>
                    <a:pt x="8012" y="4027"/>
                  </a:cubicBezTo>
                  <a:cubicBezTo>
                    <a:pt x="7685" y="3701"/>
                    <a:pt x="7359" y="3373"/>
                    <a:pt x="7031" y="3048"/>
                  </a:cubicBezTo>
                  <a:cubicBezTo>
                    <a:pt x="6959" y="2978"/>
                    <a:pt x="6877" y="2934"/>
                    <a:pt x="6771" y="2934"/>
                  </a:cubicBezTo>
                  <a:close/>
                  <a:moveTo>
                    <a:pt x="4019" y="5570"/>
                  </a:moveTo>
                  <a:cubicBezTo>
                    <a:pt x="4018" y="5570"/>
                    <a:pt x="4017" y="5570"/>
                    <a:pt x="4016" y="5570"/>
                  </a:cubicBezTo>
                  <a:lnTo>
                    <a:pt x="1990" y="5570"/>
                  </a:lnTo>
                  <a:cubicBezTo>
                    <a:pt x="1823" y="5570"/>
                    <a:pt x="1699" y="5695"/>
                    <a:pt x="1686" y="5854"/>
                  </a:cubicBezTo>
                  <a:cubicBezTo>
                    <a:pt x="1670" y="6071"/>
                    <a:pt x="1840" y="6203"/>
                    <a:pt x="1984" y="6203"/>
                  </a:cubicBezTo>
                  <a:cubicBezTo>
                    <a:pt x="2324" y="6204"/>
                    <a:pt x="2663" y="6204"/>
                    <a:pt x="3003" y="6204"/>
                  </a:cubicBezTo>
                  <a:cubicBezTo>
                    <a:pt x="3343" y="6204"/>
                    <a:pt x="3682" y="6204"/>
                    <a:pt x="4022" y="6203"/>
                  </a:cubicBezTo>
                  <a:cubicBezTo>
                    <a:pt x="4186" y="6203"/>
                    <a:pt x="4320" y="6052"/>
                    <a:pt x="4317" y="5876"/>
                  </a:cubicBezTo>
                  <a:cubicBezTo>
                    <a:pt x="4316" y="5701"/>
                    <a:pt x="4188" y="5570"/>
                    <a:pt x="4019" y="5570"/>
                  </a:cubicBezTo>
                  <a:close/>
                  <a:moveTo>
                    <a:pt x="9043" y="5420"/>
                  </a:moveTo>
                  <a:cubicBezTo>
                    <a:pt x="9045" y="5420"/>
                    <a:pt x="9047" y="5420"/>
                    <a:pt x="9049" y="5420"/>
                  </a:cubicBezTo>
                  <a:cubicBezTo>
                    <a:pt x="9208" y="5423"/>
                    <a:pt x="9367" y="5425"/>
                    <a:pt x="9526" y="5425"/>
                  </a:cubicBezTo>
                  <a:cubicBezTo>
                    <a:pt x="9708" y="5425"/>
                    <a:pt x="9891" y="5423"/>
                    <a:pt x="10073" y="5422"/>
                  </a:cubicBezTo>
                  <a:cubicBezTo>
                    <a:pt x="10245" y="5422"/>
                    <a:pt x="10310" y="5541"/>
                    <a:pt x="10335" y="5673"/>
                  </a:cubicBezTo>
                  <a:cubicBezTo>
                    <a:pt x="10347" y="5747"/>
                    <a:pt x="10242" y="5840"/>
                    <a:pt x="10148" y="5840"/>
                  </a:cubicBezTo>
                  <a:cubicBezTo>
                    <a:pt x="10145" y="5840"/>
                    <a:pt x="10143" y="5840"/>
                    <a:pt x="10140" y="5840"/>
                  </a:cubicBezTo>
                  <a:cubicBezTo>
                    <a:pt x="9735" y="5840"/>
                    <a:pt x="9373" y="6197"/>
                    <a:pt x="9378" y="6635"/>
                  </a:cubicBezTo>
                  <a:cubicBezTo>
                    <a:pt x="9379" y="6733"/>
                    <a:pt x="9306" y="6802"/>
                    <a:pt x="9209" y="6802"/>
                  </a:cubicBezTo>
                  <a:lnTo>
                    <a:pt x="8330" y="6802"/>
                  </a:lnTo>
                  <a:cubicBezTo>
                    <a:pt x="8395" y="6318"/>
                    <a:pt x="8577" y="5891"/>
                    <a:pt x="8865" y="5509"/>
                  </a:cubicBezTo>
                  <a:cubicBezTo>
                    <a:pt x="8910" y="5450"/>
                    <a:pt x="8961" y="5420"/>
                    <a:pt x="9043" y="5420"/>
                  </a:cubicBezTo>
                  <a:close/>
                  <a:moveTo>
                    <a:pt x="3065" y="6799"/>
                  </a:moveTo>
                  <a:cubicBezTo>
                    <a:pt x="2711" y="6799"/>
                    <a:pt x="2357" y="6801"/>
                    <a:pt x="2003" y="6803"/>
                  </a:cubicBezTo>
                  <a:cubicBezTo>
                    <a:pt x="1788" y="6803"/>
                    <a:pt x="1641" y="7018"/>
                    <a:pt x="1698" y="7222"/>
                  </a:cubicBezTo>
                  <a:cubicBezTo>
                    <a:pt x="1735" y="7357"/>
                    <a:pt x="1874" y="7454"/>
                    <a:pt x="2039" y="7454"/>
                  </a:cubicBezTo>
                  <a:lnTo>
                    <a:pt x="2999" y="7454"/>
                  </a:lnTo>
                  <a:cubicBezTo>
                    <a:pt x="3186" y="7454"/>
                    <a:pt x="3373" y="7455"/>
                    <a:pt x="3559" y="7455"/>
                  </a:cubicBezTo>
                  <a:cubicBezTo>
                    <a:pt x="3699" y="7455"/>
                    <a:pt x="3839" y="7454"/>
                    <a:pt x="3979" y="7453"/>
                  </a:cubicBezTo>
                  <a:cubicBezTo>
                    <a:pt x="4189" y="7448"/>
                    <a:pt x="4316" y="7328"/>
                    <a:pt x="4314" y="7127"/>
                  </a:cubicBezTo>
                  <a:cubicBezTo>
                    <a:pt x="4313" y="6908"/>
                    <a:pt x="4175" y="6806"/>
                    <a:pt x="3987" y="6803"/>
                  </a:cubicBezTo>
                  <a:cubicBezTo>
                    <a:pt x="3680" y="6800"/>
                    <a:pt x="3373" y="6799"/>
                    <a:pt x="3065" y="6799"/>
                  </a:cubicBezTo>
                  <a:close/>
                  <a:moveTo>
                    <a:pt x="5988" y="6800"/>
                  </a:moveTo>
                  <a:cubicBezTo>
                    <a:pt x="5860" y="6800"/>
                    <a:pt x="5733" y="6800"/>
                    <a:pt x="5606" y="6802"/>
                  </a:cubicBezTo>
                  <a:cubicBezTo>
                    <a:pt x="5455" y="6805"/>
                    <a:pt x="5311" y="6937"/>
                    <a:pt x="5296" y="7075"/>
                  </a:cubicBezTo>
                  <a:cubicBezTo>
                    <a:pt x="5279" y="7259"/>
                    <a:pt x="5368" y="7409"/>
                    <a:pt x="5541" y="7432"/>
                  </a:cubicBezTo>
                  <a:cubicBezTo>
                    <a:pt x="5710" y="7456"/>
                    <a:pt x="5886" y="7453"/>
                    <a:pt x="6058" y="7461"/>
                  </a:cubicBezTo>
                  <a:cubicBezTo>
                    <a:pt x="6232" y="7453"/>
                    <a:pt x="6402" y="7457"/>
                    <a:pt x="6572" y="7432"/>
                  </a:cubicBezTo>
                  <a:cubicBezTo>
                    <a:pt x="6757" y="7403"/>
                    <a:pt x="6836" y="7271"/>
                    <a:pt x="6820" y="7062"/>
                  </a:cubicBezTo>
                  <a:cubicBezTo>
                    <a:pt x="6809" y="6938"/>
                    <a:pt x="6655" y="6802"/>
                    <a:pt x="6511" y="6802"/>
                  </a:cubicBezTo>
                  <a:cubicBezTo>
                    <a:pt x="6337" y="6801"/>
                    <a:pt x="6162" y="6800"/>
                    <a:pt x="5988" y="6800"/>
                  </a:cubicBezTo>
                  <a:close/>
                  <a:moveTo>
                    <a:pt x="13209" y="6637"/>
                  </a:moveTo>
                  <a:cubicBezTo>
                    <a:pt x="13332" y="6637"/>
                    <a:pt x="13459" y="6639"/>
                    <a:pt x="13599" y="6639"/>
                  </a:cubicBezTo>
                  <a:cubicBezTo>
                    <a:pt x="13605" y="6885"/>
                    <a:pt x="13629" y="7124"/>
                    <a:pt x="13615" y="7361"/>
                  </a:cubicBezTo>
                  <a:cubicBezTo>
                    <a:pt x="13601" y="7640"/>
                    <a:pt x="13531" y="7910"/>
                    <a:pt x="13418" y="8166"/>
                  </a:cubicBezTo>
                  <a:cubicBezTo>
                    <a:pt x="13380" y="8255"/>
                    <a:pt x="13351" y="8374"/>
                    <a:pt x="13280" y="8419"/>
                  </a:cubicBezTo>
                  <a:cubicBezTo>
                    <a:pt x="13251" y="8437"/>
                    <a:pt x="13213" y="8442"/>
                    <a:pt x="13172" y="8442"/>
                  </a:cubicBezTo>
                  <a:cubicBezTo>
                    <a:pt x="13118" y="8442"/>
                    <a:pt x="13057" y="8433"/>
                    <a:pt x="13003" y="8433"/>
                  </a:cubicBezTo>
                  <a:cubicBezTo>
                    <a:pt x="13001" y="8433"/>
                    <a:pt x="12999" y="8433"/>
                    <a:pt x="12997" y="8433"/>
                  </a:cubicBezTo>
                  <a:lnTo>
                    <a:pt x="11429" y="8433"/>
                  </a:lnTo>
                  <a:cubicBezTo>
                    <a:pt x="11265" y="8433"/>
                    <a:pt x="11102" y="8303"/>
                    <a:pt x="11066" y="8149"/>
                  </a:cubicBezTo>
                  <a:cubicBezTo>
                    <a:pt x="11026" y="7976"/>
                    <a:pt x="11149" y="7819"/>
                    <a:pt x="11337" y="7819"/>
                  </a:cubicBezTo>
                  <a:cubicBezTo>
                    <a:pt x="11650" y="7819"/>
                    <a:pt x="11935" y="7538"/>
                    <a:pt x="11940" y="7207"/>
                  </a:cubicBezTo>
                  <a:cubicBezTo>
                    <a:pt x="11945" y="6915"/>
                    <a:pt x="12107" y="6691"/>
                    <a:pt x="12424" y="6659"/>
                  </a:cubicBezTo>
                  <a:cubicBezTo>
                    <a:pt x="12625" y="6639"/>
                    <a:pt x="12827" y="6642"/>
                    <a:pt x="13027" y="6639"/>
                  </a:cubicBezTo>
                  <a:cubicBezTo>
                    <a:pt x="13088" y="6638"/>
                    <a:pt x="13148" y="6637"/>
                    <a:pt x="13209" y="6637"/>
                  </a:cubicBezTo>
                  <a:close/>
                  <a:moveTo>
                    <a:pt x="10946" y="4482"/>
                  </a:moveTo>
                  <a:cubicBezTo>
                    <a:pt x="11889" y="4482"/>
                    <a:pt x="12891" y="4990"/>
                    <a:pt x="13360" y="6006"/>
                  </a:cubicBezTo>
                  <a:cubicBezTo>
                    <a:pt x="13212" y="6006"/>
                    <a:pt x="13065" y="6007"/>
                    <a:pt x="12919" y="6007"/>
                  </a:cubicBezTo>
                  <a:cubicBezTo>
                    <a:pt x="12797" y="6007"/>
                    <a:pt x="12675" y="6006"/>
                    <a:pt x="12553" y="6003"/>
                  </a:cubicBezTo>
                  <a:cubicBezTo>
                    <a:pt x="12542" y="6002"/>
                    <a:pt x="12531" y="6002"/>
                    <a:pt x="12519" y="6002"/>
                  </a:cubicBezTo>
                  <a:cubicBezTo>
                    <a:pt x="12136" y="6002"/>
                    <a:pt x="11815" y="6145"/>
                    <a:pt x="11567" y="6439"/>
                  </a:cubicBezTo>
                  <a:cubicBezTo>
                    <a:pt x="11435" y="6597"/>
                    <a:pt x="11348" y="6783"/>
                    <a:pt x="11319" y="6989"/>
                  </a:cubicBezTo>
                  <a:cubicBezTo>
                    <a:pt x="11310" y="7052"/>
                    <a:pt x="11301" y="7113"/>
                    <a:pt x="11291" y="7179"/>
                  </a:cubicBezTo>
                  <a:cubicBezTo>
                    <a:pt x="10874" y="7197"/>
                    <a:pt x="10544" y="7458"/>
                    <a:pt x="10445" y="7858"/>
                  </a:cubicBezTo>
                  <a:cubicBezTo>
                    <a:pt x="10338" y="8284"/>
                    <a:pt x="10570" y="8762"/>
                    <a:pt x="10948" y="8956"/>
                  </a:cubicBezTo>
                  <a:cubicBezTo>
                    <a:pt x="11090" y="9029"/>
                    <a:pt x="11239" y="9068"/>
                    <a:pt x="11401" y="9068"/>
                  </a:cubicBezTo>
                  <a:cubicBezTo>
                    <a:pt x="11407" y="9068"/>
                    <a:pt x="11413" y="9068"/>
                    <a:pt x="11419" y="9068"/>
                  </a:cubicBezTo>
                  <a:cubicBezTo>
                    <a:pt x="11630" y="9067"/>
                    <a:pt x="11842" y="9066"/>
                    <a:pt x="12053" y="9066"/>
                  </a:cubicBezTo>
                  <a:cubicBezTo>
                    <a:pt x="12264" y="9066"/>
                    <a:pt x="12476" y="9067"/>
                    <a:pt x="12687" y="9067"/>
                  </a:cubicBezTo>
                  <a:lnTo>
                    <a:pt x="12783" y="9067"/>
                  </a:lnTo>
                  <a:cubicBezTo>
                    <a:pt x="12348" y="9509"/>
                    <a:pt x="11683" y="9803"/>
                    <a:pt x="10969" y="9803"/>
                  </a:cubicBezTo>
                  <a:cubicBezTo>
                    <a:pt x="10708" y="9803"/>
                    <a:pt x="10440" y="9763"/>
                    <a:pt x="10175" y="9678"/>
                  </a:cubicBezTo>
                  <a:cubicBezTo>
                    <a:pt x="9058" y="9322"/>
                    <a:pt x="8419" y="8348"/>
                    <a:pt x="8333" y="7453"/>
                  </a:cubicBezTo>
                  <a:lnTo>
                    <a:pt x="8333" y="7453"/>
                  </a:lnTo>
                  <a:cubicBezTo>
                    <a:pt x="8483" y="7453"/>
                    <a:pt x="8634" y="7455"/>
                    <a:pt x="8786" y="7455"/>
                  </a:cubicBezTo>
                  <a:cubicBezTo>
                    <a:pt x="8911" y="7455"/>
                    <a:pt x="9037" y="7454"/>
                    <a:pt x="9162" y="7451"/>
                  </a:cubicBezTo>
                  <a:cubicBezTo>
                    <a:pt x="9270" y="7447"/>
                    <a:pt x="9380" y="7426"/>
                    <a:pt x="9486" y="7397"/>
                  </a:cubicBezTo>
                  <a:cubicBezTo>
                    <a:pt x="9792" y="7310"/>
                    <a:pt x="10027" y="6986"/>
                    <a:pt x="10012" y="6681"/>
                  </a:cubicBezTo>
                  <a:cubicBezTo>
                    <a:pt x="10008" y="6546"/>
                    <a:pt x="10084" y="6481"/>
                    <a:pt x="10222" y="6473"/>
                  </a:cubicBezTo>
                  <a:cubicBezTo>
                    <a:pt x="10572" y="6456"/>
                    <a:pt x="10884" y="6199"/>
                    <a:pt x="10955" y="5838"/>
                  </a:cubicBezTo>
                  <a:cubicBezTo>
                    <a:pt x="11035" y="5429"/>
                    <a:pt x="10829" y="5068"/>
                    <a:pt x="10503" y="4881"/>
                  </a:cubicBezTo>
                  <a:cubicBezTo>
                    <a:pt x="10373" y="4807"/>
                    <a:pt x="10227" y="4778"/>
                    <a:pt x="10078" y="4772"/>
                  </a:cubicBezTo>
                  <a:cubicBezTo>
                    <a:pt x="10047" y="4771"/>
                    <a:pt x="10016" y="4770"/>
                    <a:pt x="9985" y="4770"/>
                  </a:cubicBezTo>
                  <a:cubicBezTo>
                    <a:pt x="9923" y="4770"/>
                    <a:pt x="9859" y="4772"/>
                    <a:pt x="9793" y="4772"/>
                  </a:cubicBezTo>
                  <a:cubicBezTo>
                    <a:pt x="10133" y="4579"/>
                    <a:pt x="10534" y="4482"/>
                    <a:pt x="10946" y="4482"/>
                  </a:cubicBezTo>
                  <a:close/>
                  <a:moveTo>
                    <a:pt x="10938" y="3844"/>
                  </a:moveTo>
                  <a:cubicBezTo>
                    <a:pt x="9105" y="3844"/>
                    <a:pt x="7767" y="5323"/>
                    <a:pt x="7673" y="6887"/>
                  </a:cubicBezTo>
                  <a:cubicBezTo>
                    <a:pt x="7618" y="7825"/>
                    <a:pt x="7883" y="8658"/>
                    <a:pt x="8519" y="9356"/>
                  </a:cubicBezTo>
                  <a:cubicBezTo>
                    <a:pt x="9144" y="10046"/>
                    <a:pt x="9932" y="10418"/>
                    <a:pt x="10861" y="10441"/>
                  </a:cubicBezTo>
                  <a:cubicBezTo>
                    <a:pt x="10892" y="10442"/>
                    <a:pt x="10922" y="10442"/>
                    <a:pt x="10953" y="10442"/>
                  </a:cubicBezTo>
                  <a:cubicBezTo>
                    <a:pt x="12865" y="10442"/>
                    <a:pt x="14241" y="8927"/>
                    <a:pt x="14269" y="7194"/>
                  </a:cubicBezTo>
                  <a:cubicBezTo>
                    <a:pt x="14301" y="5336"/>
                    <a:pt x="12803" y="3844"/>
                    <a:pt x="11009" y="3844"/>
                  </a:cubicBezTo>
                  <a:cubicBezTo>
                    <a:pt x="10998" y="3844"/>
                    <a:pt x="10987" y="3844"/>
                    <a:pt x="10976" y="3844"/>
                  </a:cubicBezTo>
                  <a:cubicBezTo>
                    <a:pt x="10963" y="3844"/>
                    <a:pt x="10951" y="3844"/>
                    <a:pt x="10938" y="3844"/>
                  </a:cubicBezTo>
                  <a:close/>
                  <a:moveTo>
                    <a:pt x="3650" y="8870"/>
                  </a:moveTo>
                  <a:cubicBezTo>
                    <a:pt x="4060" y="8870"/>
                    <a:pt x="4456" y="9213"/>
                    <a:pt x="4483" y="9619"/>
                  </a:cubicBezTo>
                  <a:cubicBezTo>
                    <a:pt x="4489" y="9699"/>
                    <a:pt x="4499" y="9779"/>
                    <a:pt x="4509" y="9859"/>
                  </a:cubicBezTo>
                  <a:cubicBezTo>
                    <a:pt x="4509" y="10082"/>
                    <a:pt x="4473" y="10293"/>
                    <a:pt x="4338" y="10476"/>
                  </a:cubicBezTo>
                  <a:cubicBezTo>
                    <a:pt x="4164" y="10711"/>
                    <a:pt x="3909" y="10841"/>
                    <a:pt x="3647" y="10841"/>
                  </a:cubicBezTo>
                  <a:cubicBezTo>
                    <a:pt x="3449" y="10841"/>
                    <a:pt x="3247" y="10766"/>
                    <a:pt x="3075" y="10607"/>
                  </a:cubicBezTo>
                  <a:cubicBezTo>
                    <a:pt x="2875" y="10421"/>
                    <a:pt x="2802" y="10188"/>
                    <a:pt x="2798" y="9927"/>
                  </a:cubicBezTo>
                  <a:cubicBezTo>
                    <a:pt x="2792" y="9754"/>
                    <a:pt x="2792" y="9580"/>
                    <a:pt x="2864" y="9410"/>
                  </a:cubicBezTo>
                  <a:cubicBezTo>
                    <a:pt x="2988" y="9123"/>
                    <a:pt x="3199" y="8949"/>
                    <a:pt x="3504" y="8885"/>
                  </a:cubicBezTo>
                  <a:cubicBezTo>
                    <a:pt x="3552" y="8875"/>
                    <a:pt x="3601" y="8870"/>
                    <a:pt x="3650" y="8870"/>
                  </a:cubicBezTo>
                  <a:close/>
                  <a:moveTo>
                    <a:pt x="3641" y="11476"/>
                  </a:moveTo>
                  <a:cubicBezTo>
                    <a:pt x="4906" y="11476"/>
                    <a:pt x="5982" y="12353"/>
                    <a:pt x="6165" y="13634"/>
                  </a:cubicBezTo>
                  <a:lnTo>
                    <a:pt x="1138" y="13634"/>
                  </a:lnTo>
                  <a:cubicBezTo>
                    <a:pt x="1298" y="12416"/>
                    <a:pt x="2282" y="11622"/>
                    <a:pt x="3299" y="11497"/>
                  </a:cubicBezTo>
                  <a:cubicBezTo>
                    <a:pt x="3414" y="11483"/>
                    <a:pt x="3528" y="11476"/>
                    <a:pt x="3641" y="11476"/>
                  </a:cubicBezTo>
                  <a:close/>
                  <a:moveTo>
                    <a:pt x="10971" y="13636"/>
                  </a:moveTo>
                  <a:cubicBezTo>
                    <a:pt x="10970" y="13636"/>
                    <a:pt x="10968" y="13636"/>
                    <a:pt x="10967" y="13636"/>
                  </a:cubicBezTo>
                  <a:cubicBezTo>
                    <a:pt x="10781" y="13642"/>
                    <a:pt x="10650" y="13775"/>
                    <a:pt x="10644" y="13967"/>
                  </a:cubicBezTo>
                  <a:cubicBezTo>
                    <a:pt x="10640" y="14107"/>
                    <a:pt x="10767" y="14275"/>
                    <a:pt x="10935" y="14275"/>
                  </a:cubicBezTo>
                  <a:cubicBezTo>
                    <a:pt x="10947" y="14275"/>
                    <a:pt x="10959" y="14274"/>
                    <a:pt x="10971" y="14272"/>
                  </a:cubicBezTo>
                  <a:cubicBezTo>
                    <a:pt x="11165" y="14272"/>
                    <a:pt x="11272" y="14153"/>
                    <a:pt x="11282" y="13960"/>
                  </a:cubicBezTo>
                  <a:cubicBezTo>
                    <a:pt x="11294" y="13790"/>
                    <a:pt x="11131" y="13636"/>
                    <a:pt x="10971" y="13636"/>
                  </a:cubicBezTo>
                  <a:close/>
                  <a:moveTo>
                    <a:pt x="6943" y="14280"/>
                  </a:moveTo>
                  <a:lnTo>
                    <a:pt x="6943" y="15320"/>
                  </a:lnTo>
                  <a:lnTo>
                    <a:pt x="640" y="15320"/>
                  </a:lnTo>
                  <a:lnTo>
                    <a:pt x="640" y="14280"/>
                  </a:lnTo>
                  <a:close/>
                  <a:moveTo>
                    <a:pt x="255" y="1"/>
                  </a:moveTo>
                  <a:cubicBezTo>
                    <a:pt x="130" y="45"/>
                    <a:pt x="46" y="130"/>
                    <a:pt x="1" y="255"/>
                  </a:cubicBezTo>
                  <a:lnTo>
                    <a:pt x="1" y="15705"/>
                  </a:lnTo>
                  <a:cubicBezTo>
                    <a:pt x="43" y="15824"/>
                    <a:pt x="118" y="15910"/>
                    <a:pt x="238" y="15959"/>
                  </a:cubicBezTo>
                  <a:lnTo>
                    <a:pt x="7345" y="15959"/>
                  </a:lnTo>
                  <a:cubicBezTo>
                    <a:pt x="7518" y="15886"/>
                    <a:pt x="7589" y="15761"/>
                    <a:pt x="7583" y="15570"/>
                  </a:cubicBezTo>
                  <a:cubicBezTo>
                    <a:pt x="7575" y="15170"/>
                    <a:pt x="7579" y="14773"/>
                    <a:pt x="7579" y="14374"/>
                  </a:cubicBezTo>
                  <a:lnTo>
                    <a:pt x="7579" y="14272"/>
                  </a:lnTo>
                  <a:lnTo>
                    <a:pt x="9584" y="14272"/>
                  </a:lnTo>
                  <a:cubicBezTo>
                    <a:pt x="9680" y="14272"/>
                    <a:pt x="9765" y="14233"/>
                    <a:pt x="9816" y="14159"/>
                  </a:cubicBezTo>
                  <a:cubicBezTo>
                    <a:pt x="9890" y="14051"/>
                    <a:pt x="9911" y="13931"/>
                    <a:pt x="9848" y="13804"/>
                  </a:cubicBezTo>
                  <a:cubicBezTo>
                    <a:pt x="9784" y="13684"/>
                    <a:pt x="9683" y="13636"/>
                    <a:pt x="9550" y="13636"/>
                  </a:cubicBezTo>
                  <a:lnTo>
                    <a:pt x="6815" y="13636"/>
                  </a:lnTo>
                  <a:cubicBezTo>
                    <a:pt x="6630" y="12355"/>
                    <a:pt x="5933" y="11493"/>
                    <a:pt x="4750" y="11006"/>
                  </a:cubicBezTo>
                  <a:cubicBezTo>
                    <a:pt x="4770" y="10977"/>
                    <a:pt x="4788" y="10947"/>
                    <a:pt x="4810" y="10919"/>
                  </a:cubicBezTo>
                  <a:cubicBezTo>
                    <a:pt x="5003" y="10685"/>
                    <a:pt x="5109" y="10415"/>
                    <a:pt x="5128" y="10114"/>
                  </a:cubicBezTo>
                  <a:cubicBezTo>
                    <a:pt x="5141" y="9908"/>
                    <a:pt x="5129" y="9699"/>
                    <a:pt x="5112" y="9494"/>
                  </a:cubicBezTo>
                  <a:cubicBezTo>
                    <a:pt x="5084" y="9196"/>
                    <a:pt x="4955" y="8935"/>
                    <a:pt x="4753" y="8717"/>
                  </a:cubicBezTo>
                  <a:cubicBezTo>
                    <a:pt x="4451" y="8391"/>
                    <a:pt x="4087" y="8222"/>
                    <a:pt x="3677" y="8222"/>
                  </a:cubicBezTo>
                  <a:cubicBezTo>
                    <a:pt x="3574" y="8222"/>
                    <a:pt x="3468" y="8233"/>
                    <a:pt x="3360" y="8255"/>
                  </a:cubicBezTo>
                  <a:cubicBezTo>
                    <a:pt x="2821" y="8361"/>
                    <a:pt x="2443" y="8688"/>
                    <a:pt x="2247" y="9211"/>
                  </a:cubicBezTo>
                  <a:cubicBezTo>
                    <a:pt x="2152" y="9460"/>
                    <a:pt x="2157" y="9719"/>
                    <a:pt x="2158" y="9979"/>
                  </a:cubicBezTo>
                  <a:cubicBezTo>
                    <a:pt x="2163" y="10281"/>
                    <a:pt x="2232" y="10565"/>
                    <a:pt x="2411" y="10816"/>
                  </a:cubicBezTo>
                  <a:cubicBezTo>
                    <a:pt x="2458" y="10881"/>
                    <a:pt x="2504" y="10948"/>
                    <a:pt x="2548" y="11011"/>
                  </a:cubicBezTo>
                  <a:cubicBezTo>
                    <a:pt x="1629" y="11356"/>
                    <a:pt x="997" y="11984"/>
                    <a:pt x="640" y="12915"/>
                  </a:cubicBezTo>
                  <a:lnTo>
                    <a:pt x="640" y="655"/>
                  </a:lnTo>
                  <a:lnTo>
                    <a:pt x="15298" y="655"/>
                  </a:lnTo>
                  <a:lnTo>
                    <a:pt x="15298" y="13633"/>
                  </a:lnTo>
                  <a:lnTo>
                    <a:pt x="15183" y="13633"/>
                  </a:lnTo>
                  <a:cubicBezTo>
                    <a:pt x="14806" y="13633"/>
                    <a:pt x="14429" y="13633"/>
                    <a:pt x="14052" y="13633"/>
                  </a:cubicBezTo>
                  <a:cubicBezTo>
                    <a:pt x="13487" y="13633"/>
                    <a:pt x="12921" y="13633"/>
                    <a:pt x="12354" y="13630"/>
                  </a:cubicBezTo>
                  <a:cubicBezTo>
                    <a:pt x="12202" y="13630"/>
                    <a:pt x="12038" y="13771"/>
                    <a:pt x="12039" y="13953"/>
                  </a:cubicBezTo>
                  <a:cubicBezTo>
                    <a:pt x="12043" y="14130"/>
                    <a:pt x="12177" y="14266"/>
                    <a:pt x="12354" y="14266"/>
                  </a:cubicBezTo>
                  <a:cubicBezTo>
                    <a:pt x="13451" y="14266"/>
                    <a:pt x="14548" y="14266"/>
                    <a:pt x="15645" y="14268"/>
                  </a:cubicBezTo>
                  <a:cubicBezTo>
                    <a:pt x="15728" y="14268"/>
                    <a:pt x="15799" y="14245"/>
                    <a:pt x="15850" y="14179"/>
                  </a:cubicBezTo>
                  <a:cubicBezTo>
                    <a:pt x="15889" y="14128"/>
                    <a:pt x="15921" y="14069"/>
                    <a:pt x="15955" y="14012"/>
                  </a:cubicBezTo>
                  <a:lnTo>
                    <a:pt x="15955" y="248"/>
                  </a:lnTo>
                  <a:cubicBezTo>
                    <a:pt x="15915" y="130"/>
                    <a:pt x="15830" y="45"/>
                    <a:pt x="1570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66" name="Google Shape;666;p55"/>
          <p:cNvSpPr txBox="1"/>
          <p:nvPr>
            <p:ph idx="2" type="subTitle"/>
          </p:nvPr>
        </p:nvSpPr>
        <p:spPr>
          <a:xfrm>
            <a:off x="867473" y="2549825"/>
            <a:ext cx="2306400" cy="1681800"/>
          </a:xfrm>
          <a:prstGeom prst="rect">
            <a:avLst/>
          </a:prstGeom>
          <a:noFill/>
          <a:ln>
            <a:noFill/>
          </a:ln>
        </p:spPr>
        <p:txBody>
          <a:bodyPr anchorCtr="0" anchor="t" bIns="91425" lIns="91425" spcFirstLastPara="1" rIns="91425" wrap="square" tIns="91425">
            <a:noAutofit/>
          </a:bodyPr>
          <a:lstStyle/>
          <a:p>
            <a:pPr indent="-304800" lvl="0" marL="285750" rtl="0" algn="l">
              <a:lnSpc>
                <a:spcPct val="100000"/>
              </a:lnSpc>
              <a:spcBef>
                <a:spcPts val="0"/>
              </a:spcBef>
              <a:spcAft>
                <a:spcPts val="0"/>
              </a:spcAft>
              <a:buSzPts val="1200"/>
              <a:buChar char="●"/>
            </a:pPr>
            <a:r>
              <a:rPr lang="en"/>
              <a:t>Leads to </a:t>
            </a:r>
            <a:r>
              <a:rPr lang="en"/>
              <a:t>uncertainty</a:t>
            </a:r>
            <a:r>
              <a:rPr lang="en"/>
              <a:t> in a long term future projection</a:t>
            </a:r>
            <a:endParaRPr/>
          </a:p>
          <a:p>
            <a:pPr indent="-304800" lvl="0" marL="285750" rtl="0" algn="l">
              <a:lnSpc>
                <a:spcPct val="100000"/>
              </a:lnSpc>
              <a:spcBef>
                <a:spcPts val="1000"/>
              </a:spcBef>
              <a:spcAft>
                <a:spcPts val="0"/>
              </a:spcAft>
              <a:buSzPts val="1200"/>
              <a:buChar char="●"/>
            </a:pPr>
            <a:r>
              <a:rPr lang="en"/>
              <a:t>Bias correction and drift removal can used to reduce the impact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p38"/>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000"/>
              <a:buNone/>
            </a:pPr>
            <a:r>
              <a:rPr lang="en"/>
              <a:t>TABLE OF CONTENTS</a:t>
            </a:r>
            <a:endParaRPr/>
          </a:p>
        </p:txBody>
      </p:sp>
      <p:sp>
        <p:nvSpPr>
          <p:cNvPr id="359" name="Google Shape;359;p38"/>
          <p:cNvSpPr txBox="1"/>
          <p:nvPr>
            <p:ph idx="2" type="title"/>
          </p:nvPr>
        </p:nvSpPr>
        <p:spPr>
          <a:xfrm>
            <a:off x="1803150" y="1557083"/>
            <a:ext cx="822900" cy="630900"/>
          </a:xfrm>
          <a:prstGeom prst="rect">
            <a:avLst/>
          </a:pr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000"/>
              <a:buNone/>
            </a:pPr>
            <a:r>
              <a:rPr lang="en"/>
              <a:t>01</a:t>
            </a:r>
            <a:endParaRPr/>
          </a:p>
        </p:txBody>
      </p:sp>
      <p:sp>
        <p:nvSpPr>
          <p:cNvPr id="360" name="Google Shape;360;p38"/>
          <p:cNvSpPr txBox="1"/>
          <p:nvPr>
            <p:ph idx="3" type="title"/>
          </p:nvPr>
        </p:nvSpPr>
        <p:spPr>
          <a:xfrm>
            <a:off x="1803150" y="2990491"/>
            <a:ext cx="822900" cy="630900"/>
          </a:xfrm>
          <a:prstGeom prst="rect">
            <a:avLst/>
          </a:pr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000"/>
              <a:buNone/>
            </a:pPr>
            <a:r>
              <a:rPr lang="en"/>
              <a:t>04</a:t>
            </a:r>
            <a:endParaRPr/>
          </a:p>
        </p:txBody>
      </p:sp>
      <p:sp>
        <p:nvSpPr>
          <p:cNvPr id="361" name="Google Shape;361;p38"/>
          <p:cNvSpPr txBox="1"/>
          <p:nvPr>
            <p:ph idx="4" type="title"/>
          </p:nvPr>
        </p:nvSpPr>
        <p:spPr>
          <a:xfrm>
            <a:off x="4160550" y="1557083"/>
            <a:ext cx="822900" cy="630900"/>
          </a:xfrm>
          <a:prstGeom prst="rect">
            <a:avLst/>
          </a:pr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000"/>
              <a:buNone/>
            </a:pPr>
            <a:r>
              <a:rPr lang="en"/>
              <a:t>02</a:t>
            </a:r>
            <a:endParaRPr/>
          </a:p>
        </p:txBody>
      </p:sp>
      <p:sp>
        <p:nvSpPr>
          <p:cNvPr id="362" name="Google Shape;362;p38"/>
          <p:cNvSpPr txBox="1"/>
          <p:nvPr>
            <p:ph idx="5" type="title"/>
          </p:nvPr>
        </p:nvSpPr>
        <p:spPr>
          <a:xfrm>
            <a:off x="4160550" y="2990491"/>
            <a:ext cx="822900" cy="630900"/>
          </a:xfrm>
          <a:prstGeom prst="rect">
            <a:avLst/>
          </a:pr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000"/>
              <a:buNone/>
            </a:pPr>
            <a:r>
              <a:rPr lang="en"/>
              <a:t>05</a:t>
            </a:r>
            <a:endParaRPr/>
          </a:p>
        </p:txBody>
      </p:sp>
      <p:sp>
        <p:nvSpPr>
          <p:cNvPr id="363" name="Google Shape;363;p38"/>
          <p:cNvSpPr txBox="1"/>
          <p:nvPr>
            <p:ph idx="6" type="title"/>
          </p:nvPr>
        </p:nvSpPr>
        <p:spPr>
          <a:xfrm>
            <a:off x="6517950" y="1557083"/>
            <a:ext cx="822900" cy="630900"/>
          </a:xfrm>
          <a:prstGeom prst="rect">
            <a:avLst/>
          </a:pr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000"/>
              <a:buNone/>
            </a:pPr>
            <a:r>
              <a:rPr lang="en"/>
              <a:t>03</a:t>
            </a:r>
            <a:endParaRPr/>
          </a:p>
        </p:txBody>
      </p:sp>
      <p:sp>
        <p:nvSpPr>
          <p:cNvPr id="364" name="Google Shape;364;p38"/>
          <p:cNvSpPr txBox="1"/>
          <p:nvPr>
            <p:ph idx="7" type="title"/>
          </p:nvPr>
        </p:nvSpPr>
        <p:spPr>
          <a:xfrm>
            <a:off x="6517950" y="2990491"/>
            <a:ext cx="822900" cy="630900"/>
          </a:xfrm>
          <a:prstGeom prst="rect">
            <a:avLst/>
          </a:pr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000"/>
              <a:buNone/>
            </a:pPr>
            <a:r>
              <a:rPr lang="en"/>
              <a:t>06</a:t>
            </a:r>
            <a:endParaRPr/>
          </a:p>
        </p:txBody>
      </p:sp>
      <p:sp>
        <p:nvSpPr>
          <p:cNvPr id="365" name="Google Shape;365;p38"/>
          <p:cNvSpPr txBox="1"/>
          <p:nvPr>
            <p:ph idx="1" type="subTitle"/>
          </p:nvPr>
        </p:nvSpPr>
        <p:spPr>
          <a:xfrm>
            <a:off x="1039650" y="2187625"/>
            <a:ext cx="2349900" cy="4755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400"/>
              <a:buNone/>
            </a:pPr>
            <a:r>
              <a:rPr lang="en"/>
              <a:t>Introduction</a:t>
            </a:r>
            <a:endParaRPr/>
          </a:p>
        </p:txBody>
      </p:sp>
      <p:sp>
        <p:nvSpPr>
          <p:cNvPr id="366" name="Google Shape;366;p38"/>
          <p:cNvSpPr txBox="1"/>
          <p:nvPr>
            <p:ph idx="8" type="subTitle"/>
          </p:nvPr>
        </p:nvSpPr>
        <p:spPr>
          <a:xfrm>
            <a:off x="3397050" y="2187625"/>
            <a:ext cx="2349900" cy="4755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400"/>
              <a:buNone/>
            </a:pPr>
            <a:r>
              <a:rPr lang="en"/>
              <a:t>Hydrological Models</a:t>
            </a:r>
            <a:endParaRPr/>
          </a:p>
        </p:txBody>
      </p:sp>
      <p:sp>
        <p:nvSpPr>
          <p:cNvPr id="367" name="Google Shape;367;p38"/>
          <p:cNvSpPr txBox="1"/>
          <p:nvPr>
            <p:ph idx="9" type="subTitle"/>
          </p:nvPr>
        </p:nvSpPr>
        <p:spPr>
          <a:xfrm>
            <a:off x="5754450" y="2187625"/>
            <a:ext cx="2349900" cy="4755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400"/>
              <a:buNone/>
            </a:pPr>
            <a:r>
              <a:rPr lang="en"/>
              <a:t>Moldes and </a:t>
            </a:r>
            <a:r>
              <a:rPr lang="en"/>
              <a:t>their</a:t>
            </a:r>
            <a:r>
              <a:rPr lang="en"/>
              <a:t> Impact</a:t>
            </a:r>
            <a:endParaRPr/>
          </a:p>
        </p:txBody>
      </p:sp>
      <p:sp>
        <p:nvSpPr>
          <p:cNvPr id="368" name="Google Shape;368;p38"/>
          <p:cNvSpPr txBox="1"/>
          <p:nvPr>
            <p:ph idx="13" type="subTitle"/>
          </p:nvPr>
        </p:nvSpPr>
        <p:spPr>
          <a:xfrm>
            <a:off x="1039650" y="3621100"/>
            <a:ext cx="2349900" cy="475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SzPts val="2400"/>
              <a:buNone/>
            </a:pPr>
            <a:r>
              <a:rPr lang="en"/>
              <a:t>Uncertainty Analysis Methods</a:t>
            </a:r>
            <a:endParaRPr/>
          </a:p>
          <a:p>
            <a:pPr indent="0" lvl="0" marL="0" rtl="0" algn="ctr">
              <a:lnSpc>
                <a:spcPct val="100000"/>
              </a:lnSpc>
              <a:spcBef>
                <a:spcPts val="0"/>
              </a:spcBef>
              <a:spcAft>
                <a:spcPts val="0"/>
              </a:spcAft>
              <a:buSzPts val="2400"/>
              <a:buNone/>
            </a:pPr>
            <a:r>
              <a:t/>
            </a:r>
            <a:endParaRPr/>
          </a:p>
        </p:txBody>
      </p:sp>
      <p:sp>
        <p:nvSpPr>
          <p:cNvPr id="369" name="Google Shape;369;p38"/>
          <p:cNvSpPr txBox="1"/>
          <p:nvPr>
            <p:ph idx="14" type="subTitle"/>
          </p:nvPr>
        </p:nvSpPr>
        <p:spPr>
          <a:xfrm>
            <a:off x="3397050" y="3621100"/>
            <a:ext cx="2349900" cy="4755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400"/>
              <a:buNone/>
            </a:pPr>
            <a:r>
              <a:rPr lang="en"/>
              <a:t>CHALLENGES</a:t>
            </a:r>
            <a:endParaRPr/>
          </a:p>
        </p:txBody>
      </p:sp>
      <p:sp>
        <p:nvSpPr>
          <p:cNvPr id="370" name="Google Shape;370;p38"/>
          <p:cNvSpPr txBox="1"/>
          <p:nvPr>
            <p:ph idx="15" type="subTitle"/>
          </p:nvPr>
        </p:nvSpPr>
        <p:spPr>
          <a:xfrm>
            <a:off x="5754450" y="3621100"/>
            <a:ext cx="2349900" cy="4755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400"/>
              <a:buNone/>
            </a:pPr>
            <a:r>
              <a:rPr lang="en"/>
              <a:t>Conclusion and Sources</a:t>
            </a:r>
            <a:endParaRPr/>
          </a:p>
        </p:txBody>
      </p:sp>
      <p:sp>
        <p:nvSpPr>
          <p:cNvPr id="371" name="Google Shape;371;p38"/>
          <p:cNvSpPr/>
          <p:nvPr/>
        </p:nvSpPr>
        <p:spPr>
          <a:xfrm rot="10800000">
            <a:off x="7188003" y="1195924"/>
            <a:ext cx="1317872" cy="54024"/>
          </a:xfrm>
          <a:custGeom>
            <a:rect b="b" l="l" r="r" t="t"/>
            <a:pathLst>
              <a:path extrusionOk="0" h="3084" w="75221">
                <a:moveTo>
                  <a:pt x="75221" y="1542"/>
                </a:moveTo>
                <a:cubicBezTo>
                  <a:pt x="75221" y="2394"/>
                  <a:pt x="74531" y="3084"/>
                  <a:pt x="73679" y="3084"/>
                </a:cubicBezTo>
                <a:cubicBezTo>
                  <a:pt x="72826" y="3084"/>
                  <a:pt x="72136" y="2394"/>
                  <a:pt x="72136" y="1542"/>
                </a:cubicBezTo>
                <a:cubicBezTo>
                  <a:pt x="72136" y="691"/>
                  <a:pt x="72826" y="1"/>
                  <a:pt x="73679" y="1"/>
                </a:cubicBezTo>
                <a:cubicBezTo>
                  <a:pt x="74531" y="1"/>
                  <a:pt x="75221" y="691"/>
                  <a:pt x="75221" y="1542"/>
                </a:cubicBezTo>
                <a:close/>
                <a:moveTo>
                  <a:pt x="67012" y="111"/>
                </a:moveTo>
                <a:cubicBezTo>
                  <a:pt x="66220" y="111"/>
                  <a:pt x="65580" y="753"/>
                  <a:pt x="65580" y="1545"/>
                </a:cubicBezTo>
                <a:cubicBezTo>
                  <a:pt x="65580" y="2334"/>
                  <a:pt x="66220" y="2978"/>
                  <a:pt x="67012" y="2978"/>
                </a:cubicBezTo>
                <a:cubicBezTo>
                  <a:pt x="67802" y="2978"/>
                  <a:pt x="68445" y="2337"/>
                  <a:pt x="68445" y="1545"/>
                </a:cubicBezTo>
                <a:cubicBezTo>
                  <a:pt x="68445" y="753"/>
                  <a:pt x="67804" y="111"/>
                  <a:pt x="67012" y="111"/>
                </a:cubicBezTo>
                <a:close/>
                <a:moveTo>
                  <a:pt x="60345" y="220"/>
                </a:moveTo>
                <a:cubicBezTo>
                  <a:pt x="59616" y="220"/>
                  <a:pt x="59023" y="813"/>
                  <a:pt x="59023" y="1542"/>
                </a:cubicBezTo>
                <a:cubicBezTo>
                  <a:pt x="59023" y="2273"/>
                  <a:pt x="59616" y="2864"/>
                  <a:pt x="60345" y="2864"/>
                </a:cubicBezTo>
                <a:cubicBezTo>
                  <a:pt x="61076" y="2864"/>
                  <a:pt x="61667" y="2273"/>
                  <a:pt x="61667" y="1542"/>
                </a:cubicBezTo>
                <a:cubicBezTo>
                  <a:pt x="61667" y="813"/>
                  <a:pt x="61076" y="220"/>
                  <a:pt x="60345" y="220"/>
                </a:cubicBezTo>
                <a:close/>
                <a:moveTo>
                  <a:pt x="53676" y="329"/>
                </a:moveTo>
                <a:cubicBezTo>
                  <a:pt x="53007" y="329"/>
                  <a:pt x="52463" y="872"/>
                  <a:pt x="52463" y="1542"/>
                </a:cubicBezTo>
                <a:cubicBezTo>
                  <a:pt x="52463" y="2212"/>
                  <a:pt x="53007" y="2755"/>
                  <a:pt x="53676" y="2755"/>
                </a:cubicBezTo>
                <a:cubicBezTo>
                  <a:pt x="54346" y="2755"/>
                  <a:pt x="54889" y="2213"/>
                  <a:pt x="54889" y="1542"/>
                </a:cubicBezTo>
                <a:cubicBezTo>
                  <a:pt x="54889" y="872"/>
                  <a:pt x="54346" y="329"/>
                  <a:pt x="53676" y="329"/>
                </a:cubicBezTo>
                <a:close/>
                <a:moveTo>
                  <a:pt x="47009" y="441"/>
                </a:moveTo>
                <a:cubicBezTo>
                  <a:pt x="46402" y="441"/>
                  <a:pt x="45905" y="935"/>
                  <a:pt x="45905" y="1542"/>
                </a:cubicBezTo>
                <a:cubicBezTo>
                  <a:pt x="45905" y="2151"/>
                  <a:pt x="46399" y="2645"/>
                  <a:pt x="47009" y="2645"/>
                </a:cubicBezTo>
                <a:cubicBezTo>
                  <a:pt x="47618" y="2645"/>
                  <a:pt x="48112" y="2151"/>
                  <a:pt x="48112" y="1542"/>
                </a:cubicBezTo>
                <a:cubicBezTo>
                  <a:pt x="48113" y="935"/>
                  <a:pt x="47619" y="441"/>
                  <a:pt x="47009" y="441"/>
                </a:cubicBezTo>
                <a:close/>
                <a:moveTo>
                  <a:pt x="40344" y="550"/>
                </a:moveTo>
                <a:cubicBezTo>
                  <a:pt x="39794" y="550"/>
                  <a:pt x="39350" y="995"/>
                  <a:pt x="39350" y="1542"/>
                </a:cubicBezTo>
                <a:cubicBezTo>
                  <a:pt x="39350" y="2091"/>
                  <a:pt x="39794" y="2536"/>
                  <a:pt x="40344" y="2536"/>
                </a:cubicBezTo>
                <a:cubicBezTo>
                  <a:pt x="40891" y="2536"/>
                  <a:pt x="41336" y="2091"/>
                  <a:pt x="41336" y="1542"/>
                </a:cubicBezTo>
                <a:cubicBezTo>
                  <a:pt x="41336" y="995"/>
                  <a:pt x="40891" y="550"/>
                  <a:pt x="40344" y="550"/>
                </a:cubicBezTo>
                <a:close/>
                <a:moveTo>
                  <a:pt x="33675" y="659"/>
                </a:moveTo>
                <a:cubicBezTo>
                  <a:pt x="33185" y="659"/>
                  <a:pt x="32790" y="1054"/>
                  <a:pt x="32790" y="1542"/>
                </a:cubicBezTo>
                <a:cubicBezTo>
                  <a:pt x="32790" y="2030"/>
                  <a:pt x="33185" y="2427"/>
                  <a:pt x="33675" y="2427"/>
                </a:cubicBezTo>
                <a:cubicBezTo>
                  <a:pt x="34163" y="2427"/>
                  <a:pt x="34558" y="2030"/>
                  <a:pt x="34558" y="1542"/>
                </a:cubicBezTo>
                <a:cubicBezTo>
                  <a:pt x="34558" y="1054"/>
                  <a:pt x="34163" y="659"/>
                  <a:pt x="33675" y="659"/>
                </a:cubicBezTo>
                <a:close/>
                <a:moveTo>
                  <a:pt x="27008" y="769"/>
                </a:moveTo>
                <a:cubicBezTo>
                  <a:pt x="26579" y="769"/>
                  <a:pt x="26233" y="1117"/>
                  <a:pt x="26233" y="1542"/>
                </a:cubicBezTo>
                <a:cubicBezTo>
                  <a:pt x="26233" y="1971"/>
                  <a:pt x="26581" y="2317"/>
                  <a:pt x="27008" y="2317"/>
                </a:cubicBezTo>
                <a:cubicBezTo>
                  <a:pt x="27436" y="2317"/>
                  <a:pt x="27781" y="1969"/>
                  <a:pt x="27781" y="1542"/>
                </a:cubicBezTo>
                <a:cubicBezTo>
                  <a:pt x="27781" y="1117"/>
                  <a:pt x="27435" y="769"/>
                  <a:pt x="27008" y="769"/>
                </a:cubicBezTo>
                <a:close/>
                <a:moveTo>
                  <a:pt x="20341" y="878"/>
                </a:moveTo>
                <a:cubicBezTo>
                  <a:pt x="19975" y="878"/>
                  <a:pt x="19677" y="1176"/>
                  <a:pt x="19677" y="1542"/>
                </a:cubicBezTo>
                <a:cubicBezTo>
                  <a:pt x="19677" y="1910"/>
                  <a:pt x="19975" y="2208"/>
                  <a:pt x="20341" y="2208"/>
                </a:cubicBezTo>
                <a:cubicBezTo>
                  <a:pt x="20708" y="2208"/>
                  <a:pt x="21006" y="1910"/>
                  <a:pt x="21006" y="1542"/>
                </a:cubicBezTo>
                <a:cubicBezTo>
                  <a:pt x="21006" y="1176"/>
                  <a:pt x="20708" y="878"/>
                  <a:pt x="20341" y="878"/>
                </a:cubicBezTo>
                <a:close/>
                <a:moveTo>
                  <a:pt x="13672" y="989"/>
                </a:moveTo>
                <a:cubicBezTo>
                  <a:pt x="13365" y="989"/>
                  <a:pt x="13117" y="1237"/>
                  <a:pt x="13117" y="1545"/>
                </a:cubicBezTo>
                <a:cubicBezTo>
                  <a:pt x="13117" y="1852"/>
                  <a:pt x="13365" y="2100"/>
                  <a:pt x="13672" y="2100"/>
                </a:cubicBezTo>
                <a:cubicBezTo>
                  <a:pt x="13979" y="2100"/>
                  <a:pt x="14228" y="1852"/>
                  <a:pt x="14228" y="1545"/>
                </a:cubicBezTo>
                <a:cubicBezTo>
                  <a:pt x="14228" y="1236"/>
                  <a:pt x="13979" y="989"/>
                  <a:pt x="13672" y="989"/>
                </a:cubicBezTo>
                <a:close/>
                <a:moveTo>
                  <a:pt x="7005" y="1098"/>
                </a:moveTo>
                <a:cubicBezTo>
                  <a:pt x="6758" y="1098"/>
                  <a:pt x="6560" y="1298"/>
                  <a:pt x="6560" y="1542"/>
                </a:cubicBezTo>
                <a:cubicBezTo>
                  <a:pt x="6560" y="1789"/>
                  <a:pt x="6759" y="1988"/>
                  <a:pt x="7005" y="1988"/>
                </a:cubicBezTo>
                <a:cubicBezTo>
                  <a:pt x="7252" y="1988"/>
                  <a:pt x="7449" y="1788"/>
                  <a:pt x="7449" y="1542"/>
                </a:cubicBezTo>
                <a:cubicBezTo>
                  <a:pt x="7449" y="1298"/>
                  <a:pt x="7250" y="1098"/>
                  <a:pt x="7005" y="1098"/>
                </a:cubicBezTo>
                <a:close/>
                <a:moveTo>
                  <a:pt x="336" y="1207"/>
                </a:moveTo>
                <a:cubicBezTo>
                  <a:pt x="152" y="1207"/>
                  <a:pt x="1" y="1358"/>
                  <a:pt x="1" y="1542"/>
                </a:cubicBezTo>
                <a:cubicBezTo>
                  <a:pt x="1" y="1728"/>
                  <a:pt x="152" y="1879"/>
                  <a:pt x="336" y="1879"/>
                </a:cubicBezTo>
                <a:cubicBezTo>
                  <a:pt x="522" y="1879"/>
                  <a:pt x="673" y="1728"/>
                  <a:pt x="673" y="1542"/>
                </a:cubicBezTo>
                <a:cubicBezTo>
                  <a:pt x="673" y="1358"/>
                  <a:pt x="524" y="1207"/>
                  <a:pt x="336" y="1207"/>
                </a:cubicBezTo>
                <a:close/>
              </a:path>
            </a:pathLst>
          </a:custGeom>
          <a:gradFill>
            <a:gsLst>
              <a:gs pos="0">
                <a:schemeClr val="accent2"/>
              </a:gs>
              <a:gs pos="100000">
                <a:srgbClr val="FFFFFF">
                  <a:alpha val="0"/>
                </a:srgbClr>
              </a:gs>
            </a:gsLst>
            <a:lin ang="108014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2" name="Google Shape;372;p38"/>
          <p:cNvSpPr/>
          <p:nvPr/>
        </p:nvSpPr>
        <p:spPr>
          <a:xfrm rot="10800000">
            <a:off x="546671" y="1249949"/>
            <a:ext cx="805617" cy="33053"/>
          </a:xfrm>
          <a:custGeom>
            <a:rect b="b" l="l" r="r" t="t"/>
            <a:pathLst>
              <a:path extrusionOk="0" h="3084" w="75221">
                <a:moveTo>
                  <a:pt x="75221" y="1542"/>
                </a:moveTo>
                <a:cubicBezTo>
                  <a:pt x="75221" y="2394"/>
                  <a:pt x="74531" y="3084"/>
                  <a:pt x="73679" y="3084"/>
                </a:cubicBezTo>
                <a:cubicBezTo>
                  <a:pt x="72826" y="3084"/>
                  <a:pt x="72136" y="2394"/>
                  <a:pt x="72136" y="1542"/>
                </a:cubicBezTo>
                <a:cubicBezTo>
                  <a:pt x="72136" y="691"/>
                  <a:pt x="72826" y="1"/>
                  <a:pt x="73679" y="1"/>
                </a:cubicBezTo>
                <a:cubicBezTo>
                  <a:pt x="74531" y="1"/>
                  <a:pt x="75221" y="691"/>
                  <a:pt x="75221" y="1542"/>
                </a:cubicBezTo>
                <a:close/>
                <a:moveTo>
                  <a:pt x="67012" y="111"/>
                </a:moveTo>
                <a:cubicBezTo>
                  <a:pt x="66220" y="111"/>
                  <a:pt x="65580" y="753"/>
                  <a:pt x="65580" y="1545"/>
                </a:cubicBezTo>
                <a:cubicBezTo>
                  <a:pt x="65580" y="2334"/>
                  <a:pt x="66220" y="2978"/>
                  <a:pt x="67012" y="2978"/>
                </a:cubicBezTo>
                <a:cubicBezTo>
                  <a:pt x="67802" y="2978"/>
                  <a:pt x="68445" y="2337"/>
                  <a:pt x="68445" y="1545"/>
                </a:cubicBezTo>
                <a:cubicBezTo>
                  <a:pt x="68445" y="753"/>
                  <a:pt x="67804" y="111"/>
                  <a:pt x="67012" y="111"/>
                </a:cubicBezTo>
                <a:close/>
                <a:moveTo>
                  <a:pt x="60345" y="220"/>
                </a:moveTo>
                <a:cubicBezTo>
                  <a:pt x="59616" y="220"/>
                  <a:pt x="59023" y="813"/>
                  <a:pt x="59023" y="1542"/>
                </a:cubicBezTo>
                <a:cubicBezTo>
                  <a:pt x="59023" y="2273"/>
                  <a:pt x="59616" y="2864"/>
                  <a:pt x="60345" y="2864"/>
                </a:cubicBezTo>
                <a:cubicBezTo>
                  <a:pt x="61076" y="2864"/>
                  <a:pt x="61667" y="2273"/>
                  <a:pt x="61667" y="1542"/>
                </a:cubicBezTo>
                <a:cubicBezTo>
                  <a:pt x="61667" y="813"/>
                  <a:pt x="61076" y="220"/>
                  <a:pt x="60345" y="220"/>
                </a:cubicBezTo>
                <a:close/>
                <a:moveTo>
                  <a:pt x="53676" y="329"/>
                </a:moveTo>
                <a:cubicBezTo>
                  <a:pt x="53007" y="329"/>
                  <a:pt x="52463" y="872"/>
                  <a:pt x="52463" y="1542"/>
                </a:cubicBezTo>
                <a:cubicBezTo>
                  <a:pt x="52463" y="2212"/>
                  <a:pt x="53007" y="2755"/>
                  <a:pt x="53676" y="2755"/>
                </a:cubicBezTo>
                <a:cubicBezTo>
                  <a:pt x="54346" y="2755"/>
                  <a:pt x="54889" y="2213"/>
                  <a:pt x="54889" y="1542"/>
                </a:cubicBezTo>
                <a:cubicBezTo>
                  <a:pt x="54889" y="872"/>
                  <a:pt x="54346" y="329"/>
                  <a:pt x="53676" y="329"/>
                </a:cubicBezTo>
                <a:close/>
                <a:moveTo>
                  <a:pt x="47009" y="441"/>
                </a:moveTo>
                <a:cubicBezTo>
                  <a:pt x="46402" y="441"/>
                  <a:pt x="45905" y="935"/>
                  <a:pt x="45905" y="1542"/>
                </a:cubicBezTo>
                <a:cubicBezTo>
                  <a:pt x="45905" y="2151"/>
                  <a:pt x="46399" y="2645"/>
                  <a:pt x="47009" y="2645"/>
                </a:cubicBezTo>
                <a:cubicBezTo>
                  <a:pt x="47618" y="2645"/>
                  <a:pt x="48112" y="2151"/>
                  <a:pt x="48112" y="1542"/>
                </a:cubicBezTo>
                <a:cubicBezTo>
                  <a:pt x="48113" y="935"/>
                  <a:pt x="47619" y="441"/>
                  <a:pt x="47009" y="441"/>
                </a:cubicBezTo>
                <a:close/>
                <a:moveTo>
                  <a:pt x="40344" y="550"/>
                </a:moveTo>
                <a:cubicBezTo>
                  <a:pt x="39794" y="550"/>
                  <a:pt x="39350" y="995"/>
                  <a:pt x="39350" y="1542"/>
                </a:cubicBezTo>
                <a:cubicBezTo>
                  <a:pt x="39350" y="2091"/>
                  <a:pt x="39794" y="2536"/>
                  <a:pt x="40344" y="2536"/>
                </a:cubicBezTo>
                <a:cubicBezTo>
                  <a:pt x="40891" y="2536"/>
                  <a:pt x="41336" y="2091"/>
                  <a:pt x="41336" y="1542"/>
                </a:cubicBezTo>
                <a:cubicBezTo>
                  <a:pt x="41336" y="995"/>
                  <a:pt x="40891" y="550"/>
                  <a:pt x="40344" y="550"/>
                </a:cubicBezTo>
                <a:close/>
                <a:moveTo>
                  <a:pt x="33675" y="659"/>
                </a:moveTo>
                <a:cubicBezTo>
                  <a:pt x="33185" y="659"/>
                  <a:pt x="32790" y="1054"/>
                  <a:pt x="32790" y="1542"/>
                </a:cubicBezTo>
                <a:cubicBezTo>
                  <a:pt x="32790" y="2030"/>
                  <a:pt x="33185" y="2427"/>
                  <a:pt x="33675" y="2427"/>
                </a:cubicBezTo>
                <a:cubicBezTo>
                  <a:pt x="34163" y="2427"/>
                  <a:pt x="34558" y="2030"/>
                  <a:pt x="34558" y="1542"/>
                </a:cubicBezTo>
                <a:cubicBezTo>
                  <a:pt x="34558" y="1054"/>
                  <a:pt x="34163" y="659"/>
                  <a:pt x="33675" y="659"/>
                </a:cubicBezTo>
                <a:close/>
                <a:moveTo>
                  <a:pt x="27008" y="769"/>
                </a:moveTo>
                <a:cubicBezTo>
                  <a:pt x="26579" y="769"/>
                  <a:pt x="26233" y="1117"/>
                  <a:pt x="26233" y="1542"/>
                </a:cubicBezTo>
                <a:cubicBezTo>
                  <a:pt x="26233" y="1971"/>
                  <a:pt x="26581" y="2317"/>
                  <a:pt x="27008" y="2317"/>
                </a:cubicBezTo>
                <a:cubicBezTo>
                  <a:pt x="27436" y="2317"/>
                  <a:pt x="27781" y="1969"/>
                  <a:pt x="27781" y="1542"/>
                </a:cubicBezTo>
                <a:cubicBezTo>
                  <a:pt x="27781" y="1117"/>
                  <a:pt x="27435" y="769"/>
                  <a:pt x="27008" y="769"/>
                </a:cubicBezTo>
                <a:close/>
                <a:moveTo>
                  <a:pt x="20341" y="878"/>
                </a:moveTo>
                <a:cubicBezTo>
                  <a:pt x="19975" y="878"/>
                  <a:pt x="19677" y="1176"/>
                  <a:pt x="19677" y="1542"/>
                </a:cubicBezTo>
                <a:cubicBezTo>
                  <a:pt x="19677" y="1910"/>
                  <a:pt x="19975" y="2208"/>
                  <a:pt x="20341" y="2208"/>
                </a:cubicBezTo>
                <a:cubicBezTo>
                  <a:pt x="20708" y="2208"/>
                  <a:pt x="21006" y="1910"/>
                  <a:pt x="21006" y="1542"/>
                </a:cubicBezTo>
                <a:cubicBezTo>
                  <a:pt x="21006" y="1176"/>
                  <a:pt x="20708" y="878"/>
                  <a:pt x="20341" y="878"/>
                </a:cubicBezTo>
                <a:close/>
                <a:moveTo>
                  <a:pt x="13672" y="989"/>
                </a:moveTo>
                <a:cubicBezTo>
                  <a:pt x="13365" y="989"/>
                  <a:pt x="13117" y="1237"/>
                  <a:pt x="13117" y="1545"/>
                </a:cubicBezTo>
                <a:cubicBezTo>
                  <a:pt x="13117" y="1852"/>
                  <a:pt x="13365" y="2100"/>
                  <a:pt x="13672" y="2100"/>
                </a:cubicBezTo>
                <a:cubicBezTo>
                  <a:pt x="13979" y="2100"/>
                  <a:pt x="14228" y="1852"/>
                  <a:pt x="14228" y="1545"/>
                </a:cubicBezTo>
                <a:cubicBezTo>
                  <a:pt x="14228" y="1236"/>
                  <a:pt x="13979" y="989"/>
                  <a:pt x="13672" y="989"/>
                </a:cubicBezTo>
                <a:close/>
                <a:moveTo>
                  <a:pt x="7005" y="1098"/>
                </a:moveTo>
                <a:cubicBezTo>
                  <a:pt x="6758" y="1098"/>
                  <a:pt x="6560" y="1298"/>
                  <a:pt x="6560" y="1542"/>
                </a:cubicBezTo>
                <a:cubicBezTo>
                  <a:pt x="6560" y="1789"/>
                  <a:pt x="6759" y="1988"/>
                  <a:pt x="7005" y="1988"/>
                </a:cubicBezTo>
                <a:cubicBezTo>
                  <a:pt x="7252" y="1988"/>
                  <a:pt x="7449" y="1788"/>
                  <a:pt x="7449" y="1542"/>
                </a:cubicBezTo>
                <a:cubicBezTo>
                  <a:pt x="7449" y="1298"/>
                  <a:pt x="7250" y="1098"/>
                  <a:pt x="7005" y="1098"/>
                </a:cubicBezTo>
                <a:close/>
                <a:moveTo>
                  <a:pt x="336" y="1207"/>
                </a:moveTo>
                <a:cubicBezTo>
                  <a:pt x="152" y="1207"/>
                  <a:pt x="1" y="1358"/>
                  <a:pt x="1" y="1542"/>
                </a:cubicBezTo>
                <a:cubicBezTo>
                  <a:pt x="1" y="1728"/>
                  <a:pt x="152" y="1879"/>
                  <a:pt x="336" y="1879"/>
                </a:cubicBezTo>
                <a:cubicBezTo>
                  <a:pt x="522" y="1879"/>
                  <a:pt x="673" y="1728"/>
                  <a:pt x="673" y="1542"/>
                </a:cubicBezTo>
                <a:cubicBezTo>
                  <a:pt x="673" y="1358"/>
                  <a:pt x="524" y="1207"/>
                  <a:pt x="336" y="1207"/>
                </a:cubicBezTo>
                <a:close/>
              </a:path>
            </a:pathLst>
          </a:custGeom>
          <a:gradFill>
            <a:gsLst>
              <a:gs pos="0">
                <a:schemeClr val="dk2"/>
              </a:gs>
              <a:gs pos="100000">
                <a:schemeClr val="accent1"/>
              </a:gs>
            </a:gsLst>
            <a:lin ang="108014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3" name="Google Shape;373;p38"/>
          <p:cNvSpPr/>
          <p:nvPr/>
        </p:nvSpPr>
        <p:spPr>
          <a:xfrm rot="10800000">
            <a:off x="3003320" y="4558688"/>
            <a:ext cx="2210369" cy="90623"/>
          </a:xfrm>
          <a:custGeom>
            <a:rect b="b" l="l" r="r" t="t"/>
            <a:pathLst>
              <a:path extrusionOk="0" h="3084" w="75221">
                <a:moveTo>
                  <a:pt x="75221" y="1542"/>
                </a:moveTo>
                <a:cubicBezTo>
                  <a:pt x="75221" y="2394"/>
                  <a:pt x="74531" y="3084"/>
                  <a:pt x="73679" y="3084"/>
                </a:cubicBezTo>
                <a:cubicBezTo>
                  <a:pt x="72826" y="3084"/>
                  <a:pt x="72136" y="2394"/>
                  <a:pt x="72136" y="1542"/>
                </a:cubicBezTo>
                <a:cubicBezTo>
                  <a:pt x="72136" y="691"/>
                  <a:pt x="72826" y="1"/>
                  <a:pt x="73679" y="1"/>
                </a:cubicBezTo>
                <a:cubicBezTo>
                  <a:pt x="74531" y="1"/>
                  <a:pt x="75221" y="691"/>
                  <a:pt x="75221" y="1542"/>
                </a:cubicBezTo>
                <a:close/>
                <a:moveTo>
                  <a:pt x="67012" y="111"/>
                </a:moveTo>
                <a:cubicBezTo>
                  <a:pt x="66220" y="111"/>
                  <a:pt x="65580" y="753"/>
                  <a:pt x="65580" y="1545"/>
                </a:cubicBezTo>
                <a:cubicBezTo>
                  <a:pt x="65580" y="2334"/>
                  <a:pt x="66220" y="2978"/>
                  <a:pt x="67012" y="2978"/>
                </a:cubicBezTo>
                <a:cubicBezTo>
                  <a:pt x="67802" y="2978"/>
                  <a:pt x="68445" y="2337"/>
                  <a:pt x="68445" y="1545"/>
                </a:cubicBezTo>
                <a:cubicBezTo>
                  <a:pt x="68445" y="753"/>
                  <a:pt x="67804" y="111"/>
                  <a:pt x="67012" y="111"/>
                </a:cubicBezTo>
                <a:close/>
                <a:moveTo>
                  <a:pt x="60345" y="220"/>
                </a:moveTo>
                <a:cubicBezTo>
                  <a:pt x="59616" y="220"/>
                  <a:pt x="59023" y="813"/>
                  <a:pt x="59023" y="1542"/>
                </a:cubicBezTo>
                <a:cubicBezTo>
                  <a:pt x="59023" y="2273"/>
                  <a:pt x="59616" y="2864"/>
                  <a:pt x="60345" y="2864"/>
                </a:cubicBezTo>
                <a:cubicBezTo>
                  <a:pt x="61076" y="2864"/>
                  <a:pt x="61667" y="2273"/>
                  <a:pt x="61667" y="1542"/>
                </a:cubicBezTo>
                <a:cubicBezTo>
                  <a:pt x="61667" y="813"/>
                  <a:pt x="61076" y="220"/>
                  <a:pt x="60345" y="220"/>
                </a:cubicBezTo>
                <a:close/>
                <a:moveTo>
                  <a:pt x="53676" y="329"/>
                </a:moveTo>
                <a:cubicBezTo>
                  <a:pt x="53007" y="329"/>
                  <a:pt x="52463" y="872"/>
                  <a:pt x="52463" y="1542"/>
                </a:cubicBezTo>
                <a:cubicBezTo>
                  <a:pt x="52463" y="2212"/>
                  <a:pt x="53007" y="2755"/>
                  <a:pt x="53676" y="2755"/>
                </a:cubicBezTo>
                <a:cubicBezTo>
                  <a:pt x="54346" y="2755"/>
                  <a:pt x="54889" y="2213"/>
                  <a:pt x="54889" y="1542"/>
                </a:cubicBezTo>
                <a:cubicBezTo>
                  <a:pt x="54889" y="872"/>
                  <a:pt x="54346" y="329"/>
                  <a:pt x="53676" y="329"/>
                </a:cubicBezTo>
                <a:close/>
                <a:moveTo>
                  <a:pt x="47009" y="441"/>
                </a:moveTo>
                <a:cubicBezTo>
                  <a:pt x="46402" y="441"/>
                  <a:pt x="45905" y="935"/>
                  <a:pt x="45905" y="1542"/>
                </a:cubicBezTo>
                <a:cubicBezTo>
                  <a:pt x="45905" y="2151"/>
                  <a:pt x="46399" y="2645"/>
                  <a:pt x="47009" y="2645"/>
                </a:cubicBezTo>
                <a:cubicBezTo>
                  <a:pt x="47618" y="2645"/>
                  <a:pt x="48112" y="2151"/>
                  <a:pt x="48112" y="1542"/>
                </a:cubicBezTo>
                <a:cubicBezTo>
                  <a:pt x="48113" y="935"/>
                  <a:pt x="47619" y="441"/>
                  <a:pt x="47009" y="441"/>
                </a:cubicBezTo>
                <a:close/>
                <a:moveTo>
                  <a:pt x="40344" y="550"/>
                </a:moveTo>
                <a:cubicBezTo>
                  <a:pt x="39794" y="550"/>
                  <a:pt x="39350" y="995"/>
                  <a:pt x="39350" y="1542"/>
                </a:cubicBezTo>
                <a:cubicBezTo>
                  <a:pt x="39350" y="2091"/>
                  <a:pt x="39794" y="2536"/>
                  <a:pt x="40344" y="2536"/>
                </a:cubicBezTo>
                <a:cubicBezTo>
                  <a:pt x="40891" y="2536"/>
                  <a:pt x="41336" y="2091"/>
                  <a:pt x="41336" y="1542"/>
                </a:cubicBezTo>
                <a:cubicBezTo>
                  <a:pt x="41336" y="995"/>
                  <a:pt x="40891" y="550"/>
                  <a:pt x="40344" y="550"/>
                </a:cubicBezTo>
                <a:close/>
                <a:moveTo>
                  <a:pt x="33675" y="659"/>
                </a:moveTo>
                <a:cubicBezTo>
                  <a:pt x="33185" y="659"/>
                  <a:pt x="32790" y="1054"/>
                  <a:pt x="32790" y="1542"/>
                </a:cubicBezTo>
                <a:cubicBezTo>
                  <a:pt x="32790" y="2030"/>
                  <a:pt x="33185" y="2427"/>
                  <a:pt x="33675" y="2427"/>
                </a:cubicBezTo>
                <a:cubicBezTo>
                  <a:pt x="34163" y="2427"/>
                  <a:pt x="34558" y="2030"/>
                  <a:pt x="34558" y="1542"/>
                </a:cubicBezTo>
                <a:cubicBezTo>
                  <a:pt x="34558" y="1054"/>
                  <a:pt x="34163" y="659"/>
                  <a:pt x="33675" y="659"/>
                </a:cubicBezTo>
                <a:close/>
                <a:moveTo>
                  <a:pt x="27008" y="769"/>
                </a:moveTo>
                <a:cubicBezTo>
                  <a:pt x="26579" y="769"/>
                  <a:pt x="26233" y="1117"/>
                  <a:pt x="26233" y="1542"/>
                </a:cubicBezTo>
                <a:cubicBezTo>
                  <a:pt x="26233" y="1971"/>
                  <a:pt x="26581" y="2317"/>
                  <a:pt x="27008" y="2317"/>
                </a:cubicBezTo>
                <a:cubicBezTo>
                  <a:pt x="27436" y="2317"/>
                  <a:pt x="27781" y="1969"/>
                  <a:pt x="27781" y="1542"/>
                </a:cubicBezTo>
                <a:cubicBezTo>
                  <a:pt x="27781" y="1117"/>
                  <a:pt x="27435" y="769"/>
                  <a:pt x="27008" y="769"/>
                </a:cubicBezTo>
                <a:close/>
                <a:moveTo>
                  <a:pt x="20341" y="878"/>
                </a:moveTo>
                <a:cubicBezTo>
                  <a:pt x="19975" y="878"/>
                  <a:pt x="19677" y="1176"/>
                  <a:pt x="19677" y="1542"/>
                </a:cubicBezTo>
                <a:cubicBezTo>
                  <a:pt x="19677" y="1910"/>
                  <a:pt x="19975" y="2208"/>
                  <a:pt x="20341" y="2208"/>
                </a:cubicBezTo>
                <a:cubicBezTo>
                  <a:pt x="20708" y="2208"/>
                  <a:pt x="21006" y="1910"/>
                  <a:pt x="21006" y="1542"/>
                </a:cubicBezTo>
                <a:cubicBezTo>
                  <a:pt x="21006" y="1176"/>
                  <a:pt x="20708" y="878"/>
                  <a:pt x="20341" y="878"/>
                </a:cubicBezTo>
                <a:close/>
                <a:moveTo>
                  <a:pt x="13672" y="989"/>
                </a:moveTo>
                <a:cubicBezTo>
                  <a:pt x="13365" y="989"/>
                  <a:pt x="13117" y="1237"/>
                  <a:pt x="13117" y="1545"/>
                </a:cubicBezTo>
                <a:cubicBezTo>
                  <a:pt x="13117" y="1852"/>
                  <a:pt x="13365" y="2100"/>
                  <a:pt x="13672" y="2100"/>
                </a:cubicBezTo>
                <a:cubicBezTo>
                  <a:pt x="13979" y="2100"/>
                  <a:pt x="14228" y="1852"/>
                  <a:pt x="14228" y="1545"/>
                </a:cubicBezTo>
                <a:cubicBezTo>
                  <a:pt x="14228" y="1236"/>
                  <a:pt x="13979" y="989"/>
                  <a:pt x="13672" y="989"/>
                </a:cubicBezTo>
                <a:close/>
                <a:moveTo>
                  <a:pt x="7005" y="1098"/>
                </a:moveTo>
                <a:cubicBezTo>
                  <a:pt x="6758" y="1098"/>
                  <a:pt x="6560" y="1298"/>
                  <a:pt x="6560" y="1542"/>
                </a:cubicBezTo>
                <a:cubicBezTo>
                  <a:pt x="6560" y="1789"/>
                  <a:pt x="6759" y="1988"/>
                  <a:pt x="7005" y="1988"/>
                </a:cubicBezTo>
                <a:cubicBezTo>
                  <a:pt x="7252" y="1988"/>
                  <a:pt x="7449" y="1788"/>
                  <a:pt x="7449" y="1542"/>
                </a:cubicBezTo>
                <a:cubicBezTo>
                  <a:pt x="7449" y="1298"/>
                  <a:pt x="7250" y="1098"/>
                  <a:pt x="7005" y="1098"/>
                </a:cubicBezTo>
                <a:close/>
                <a:moveTo>
                  <a:pt x="336" y="1207"/>
                </a:moveTo>
                <a:cubicBezTo>
                  <a:pt x="152" y="1207"/>
                  <a:pt x="1" y="1358"/>
                  <a:pt x="1" y="1542"/>
                </a:cubicBezTo>
                <a:cubicBezTo>
                  <a:pt x="1" y="1728"/>
                  <a:pt x="152" y="1879"/>
                  <a:pt x="336" y="1879"/>
                </a:cubicBezTo>
                <a:cubicBezTo>
                  <a:pt x="522" y="1879"/>
                  <a:pt x="673" y="1728"/>
                  <a:pt x="673" y="1542"/>
                </a:cubicBezTo>
                <a:cubicBezTo>
                  <a:pt x="673" y="1358"/>
                  <a:pt x="524" y="1207"/>
                  <a:pt x="336" y="1207"/>
                </a:cubicBezTo>
                <a:close/>
              </a:path>
            </a:pathLst>
          </a:custGeom>
          <a:gradFill>
            <a:gsLst>
              <a:gs pos="0">
                <a:schemeClr val="accent2"/>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0" name="Shape 670"/>
        <p:cNvGrpSpPr/>
        <p:nvPr/>
      </p:nvGrpSpPr>
      <p:grpSpPr>
        <a:xfrm>
          <a:off x="0" y="0"/>
          <a:ext cx="0" cy="0"/>
          <a:chOff x="0" y="0"/>
          <a:chExt cx="0" cy="0"/>
        </a:xfrm>
      </p:grpSpPr>
      <p:sp>
        <p:nvSpPr>
          <p:cNvPr id="671" name="Google Shape;671;p56"/>
          <p:cNvSpPr txBox="1"/>
          <p:nvPr>
            <p:ph type="title"/>
          </p:nvPr>
        </p:nvSpPr>
        <p:spPr>
          <a:xfrm>
            <a:off x="720000" y="464200"/>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REFERENCES USED</a:t>
            </a:r>
            <a:endParaRPr/>
          </a:p>
        </p:txBody>
      </p:sp>
      <p:sp>
        <p:nvSpPr>
          <p:cNvPr id="672" name="Google Shape;672;p56"/>
          <p:cNvSpPr txBox="1"/>
          <p:nvPr/>
        </p:nvSpPr>
        <p:spPr>
          <a:xfrm>
            <a:off x="848700" y="1180325"/>
            <a:ext cx="7446600" cy="304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6"/>
                </a:solidFill>
              </a:rPr>
              <a:t>Adrian E. Raftery, D. M. and Hoeting, J. A. (1997). Bayesian model averaging for linear regression models. Journal of the American Statistical Association, 92(437):179–191.</a:t>
            </a:r>
            <a:br>
              <a:rPr lang="en">
                <a:solidFill>
                  <a:schemeClr val="accent6"/>
                </a:solidFill>
              </a:rPr>
            </a:br>
            <a:r>
              <a:rPr lang="en">
                <a:solidFill>
                  <a:schemeClr val="accent6"/>
                </a:solidFill>
              </a:rPr>
              <a:t> 							</a:t>
            </a:r>
            <a:br>
              <a:rPr lang="en">
                <a:solidFill>
                  <a:schemeClr val="accent6"/>
                </a:solidFill>
              </a:rPr>
            </a:br>
            <a:r>
              <a:rPr lang="en">
                <a:solidFill>
                  <a:schemeClr val="accent6"/>
                </a:solidFill>
              </a:rPr>
              <a:t>Amanambu, A. C., Mossa, J., and Chen, Y.-H. (2022). Hydrological drought forecasting using a deep transformer model. Water, 14(22).</a:t>
            </a:r>
            <a:br>
              <a:rPr lang="en">
                <a:solidFill>
                  <a:schemeClr val="accent6"/>
                </a:solidFill>
              </a:rPr>
            </a:br>
            <a:r>
              <a:rPr lang="en">
                <a:solidFill>
                  <a:schemeClr val="accent6"/>
                </a:solidFill>
              </a:rPr>
              <a:t> 							</a:t>
            </a:r>
            <a:br>
              <a:rPr lang="en">
                <a:solidFill>
                  <a:schemeClr val="accent6"/>
                </a:solidFill>
              </a:rPr>
            </a:br>
            <a:r>
              <a:rPr lang="en">
                <a:solidFill>
                  <a:schemeClr val="accent6"/>
                </a:solidFill>
              </a:rPr>
              <a:t>Beven, K. and Binley, A. (1992). The future of distributed models: Model calibration and uncertainty prediction. Hydrological Processes, 6(3):279–298.</a:t>
            </a:r>
            <a:br>
              <a:rPr lang="en">
                <a:solidFill>
                  <a:schemeClr val="accent6"/>
                </a:solidFill>
              </a:rPr>
            </a:br>
            <a:r>
              <a:rPr lang="en">
                <a:solidFill>
                  <a:schemeClr val="accent6"/>
                </a:solidFill>
              </a:rPr>
              <a:t> 							</a:t>
            </a:r>
            <a:br>
              <a:rPr lang="en">
                <a:solidFill>
                  <a:schemeClr val="accent6"/>
                </a:solidFill>
              </a:rPr>
            </a:br>
            <a:r>
              <a:rPr lang="en">
                <a:solidFill>
                  <a:schemeClr val="accent6"/>
                </a:solidFill>
              </a:rPr>
              <a:t>Binley, A., Beven, K., Calver, A., and Watts, L. (1991). Changing responses in hydrol- ogy: Assessing the uncertainty in physically based model predictions. Water Resources Research - WATER RESOUR RES, 27:1253–1261.</a:t>
            </a:r>
            <a:br>
              <a:rPr lang="en">
                <a:solidFill>
                  <a:schemeClr val="accent6"/>
                </a:solidFill>
              </a:rPr>
            </a:br>
            <a:r>
              <a:rPr lang="en">
                <a:solidFill>
                  <a:schemeClr val="accent6"/>
                </a:solidFill>
              </a:rPr>
              <a:t> 							</a:t>
            </a:r>
            <a:br>
              <a:rPr lang="en">
                <a:solidFill>
                  <a:schemeClr val="accent6"/>
                </a:solidFill>
              </a:rPr>
            </a:br>
            <a:r>
              <a:rPr lang="en">
                <a:solidFill>
                  <a:schemeClr val="accent6"/>
                </a:solidFill>
              </a:rPr>
              <a:t>Brirhet, H. and Benaabidate, L. (2016). Comparison of two hydrological models (lumped and distributed) over a pilot area of the issen watershed in the souss basin, morocco. European Scientific Journal, ESJ, 12(18):347.</a:t>
            </a:r>
            <a:endParaRPr>
              <a:solidFill>
                <a:schemeClr val="accent6"/>
              </a:solidFill>
            </a:endParaRPr>
          </a:p>
          <a:p>
            <a:pPr indent="0" lvl="0" marL="0" rtl="0" algn="l">
              <a:spcBef>
                <a:spcPts val="0"/>
              </a:spcBef>
              <a:spcAft>
                <a:spcPts val="0"/>
              </a:spcAft>
              <a:buNone/>
            </a:pPr>
            <a:r>
              <a:rPr lang="en"/>
              <a:t>				</a:t>
            </a:r>
            <a:endParaRPr/>
          </a:p>
          <a:p>
            <a:pPr indent="0" lvl="0" marL="0" rtl="0" algn="l">
              <a:spcBef>
                <a:spcPts val="0"/>
              </a:spcBef>
              <a:spcAft>
                <a:spcPts val="0"/>
              </a:spcAft>
              <a:buNone/>
            </a:pPr>
            <a:r>
              <a:rPr lang="en"/>
              <a:t>			</a:t>
            </a:r>
            <a:endParaRPr/>
          </a:p>
          <a:p>
            <a:pPr indent="0" lvl="0" marL="0" rtl="0" algn="l">
              <a:spcBef>
                <a:spcPts val="0"/>
              </a:spcBef>
              <a:spcAft>
                <a:spcPts val="0"/>
              </a:spcAft>
              <a:buNone/>
            </a:pPr>
            <a:r>
              <a:rPr lang="en"/>
              <a:t>		</a:t>
            </a:r>
            <a:endParaRPr/>
          </a:p>
          <a:p>
            <a:pPr indent="0" lvl="0" marL="0" rtl="0" algn="l">
              <a:spcBef>
                <a:spcPts val="0"/>
              </a:spcBef>
              <a:spcAft>
                <a:spcPts val="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6" name="Shape 676"/>
        <p:cNvGrpSpPr/>
        <p:nvPr/>
      </p:nvGrpSpPr>
      <p:grpSpPr>
        <a:xfrm>
          <a:off x="0" y="0"/>
          <a:ext cx="0" cy="0"/>
          <a:chOff x="0" y="0"/>
          <a:chExt cx="0" cy="0"/>
        </a:xfrm>
      </p:grpSpPr>
      <p:grpSp>
        <p:nvGrpSpPr>
          <p:cNvPr id="677" name="Google Shape;677;p57"/>
          <p:cNvGrpSpPr/>
          <p:nvPr/>
        </p:nvGrpSpPr>
        <p:grpSpPr>
          <a:xfrm rot="-3600017">
            <a:off x="4981649" y="-920321"/>
            <a:ext cx="6465544" cy="6826425"/>
            <a:chOff x="3646566" y="814676"/>
            <a:chExt cx="7290808" cy="7697753"/>
          </a:xfrm>
        </p:grpSpPr>
        <p:sp>
          <p:nvSpPr>
            <p:cNvPr id="678" name="Google Shape;678;p57"/>
            <p:cNvSpPr/>
            <p:nvPr/>
          </p:nvSpPr>
          <p:spPr>
            <a:xfrm rot="8990147">
              <a:off x="4447653" y="4064344"/>
              <a:ext cx="4406054" cy="1388760"/>
            </a:xfrm>
            <a:custGeom>
              <a:rect b="b" l="l" r="r" t="t"/>
              <a:pathLst>
                <a:path extrusionOk="0" h="15861" w="49568">
                  <a:moveTo>
                    <a:pt x="1" y="12860"/>
                  </a:moveTo>
                  <a:cubicBezTo>
                    <a:pt x="3450" y="14384"/>
                    <a:pt x="8617" y="15860"/>
                    <a:pt x="15549" y="15341"/>
                  </a:cubicBezTo>
                  <a:cubicBezTo>
                    <a:pt x="24324" y="14685"/>
                    <a:pt x="30139" y="8350"/>
                    <a:pt x="36662" y="6241"/>
                  </a:cubicBezTo>
                  <a:cubicBezTo>
                    <a:pt x="45301" y="3447"/>
                    <a:pt x="49568" y="4439"/>
                    <a:pt x="49568" y="4439"/>
                  </a:cubicBezTo>
                  <a:cubicBezTo>
                    <a:pt x="46246" y="2588"/>
                    <a:pt x="40370" y="1"/>
                    <a:pt x="34193" y="538"/>
                  </a:cubicBezTo>
                  <a:cubicBezTo>
                    <a:pt x="23130" y="1503"/>
                    <a:pt x="13586" y="9524"/>
                    <a:pt x="1" y="12860"/>
                  </a:cubicBezTo>
                  <a:close/>
                </a:path>
              </a:pathLst>
            </a:custGeom>
            <a:gradFill>
              <a:gsLst>
                <a:gs pos="0">
                  <a:schemeClr val="dk1"/>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79" name="Google Shape;679;p57"/>
            <p:cNvGrpSpPr/>
            <p:nvPr/>
          </p:nvGrpSpPr>
          <p:grpSpPr>
            <a:xfrm flipH="1" rot="1159185">
              <a:off x="4517951" y="1557522"/>
              <a:ext cx="5548038" cy="6212062"/>
              <a:chOff x="-1824241" y="-878038"/>
              <a:chExt cx="7525674" cy="7786480"/>
            </a:xfrm>
          </p:grpSpPr>
          <p:sp>
            <p:nvSpPr>
              <p:cNvPr id="680" name="Google Shape;680;p57"/>
              <p:cNvSpPr/>
              <p:nvPr/>
            </p:nvSpPr>
            <p:spPr>
              <a:xfrm flipH="1" rot="3049238">
                <a:off x="-1460386" y="1555701"/>
                <a:ext cx="7528653" cy="2630070"/>
              </a:xfrm>
              <a:custGeom>
                <a:rect b="b" l="l" r="r" t="t"/>
                <a:pathLst>
                  <a:path extrusionOk="0" h="32858" w="94057">
                    <a:moveTo>
                      <a:pt x="94055" y="7333"/>
                    </a:moveTo>
                    <a:cubicBezTo>
                      <a:pt x="94055" y="7333"/>
                      <a:pt x="86997" y="0"/>
                      <a:pt x="72110" y="0"/>
                    </a:cubicBezTo>
                    <a:cubicBezTo>
                      <a:pt x="51815" y="0"/>
                      <a:pt x="41853" y="23807"/>
                      <a:pt x="22781" y="27321"/>
                    </a:cubicBezTo>
                    <a:cubicBezTo>
                      <a:pt x="8222" y="30003"/>
                      <a:pt x="1" y="22716"/>
                      <a:pt x="1" y="22716"/>
                    </a:cubicBezTo>
                    <a:cubicBezTo>
                      <a:pt x="1" y="22716"/>
                      <a:pt x="8817" y="32858"/>
                      <a:pt x="24728" y="30503"/>
                    </a:cubicBezTo>
                    <a:cubicBezTo>
                      <a:pt x="45648" y="27402"/>
                      <a:pt x="68843" y="1245"/>
                      <a:pt x="94057" y="9169"/>
                    </a:cubicBezTo>
                    <a:close/>
                  </a:path>
                </a:pathLst>
              </a:custGeom>
              <a:gradFill>
                <a:gsLst>
                  <a:gs pos="0">
                    <a:schemeClr val="accent2"/>
                  </a:gs>
                  <a:gs pos="100000">
                    <a:srgbClr val="FFFFFF">
                      <a:alpha val="0"/>
                    </a:srgbClr>
                  </a:gs>
                </a:gsLst>
                <a:lin ang="108014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1" name="Google Shape;681;p57"/>
              <p:cNvSpPr/>
              <p:nvPr/>
            </p:nvSpPr>
            <p:spPr>
              <a:xfrm flipH="1" rot="3049238">
                <a:off x="-1706212" y="1739477"/>
                <a:ext cx="7528653" cy="2663208"/>
              </a:xfrm>
              <a:custGeom>
                <a:rect b="b" l="l" r="r" t="t"/>
                <a:pathLst>
                  <a:path extrusionOk="0" h="33272" w="94057">
                    <a:moveTo>
                      <a:pt x="1" y="9949"/>
                    </a:moveTo>
                    <a:lnTo>
                      <a:pt x="1" y="21015"/>
                    </a:lnTo>
                    <a:cubicBezTo>
                      <a:pt x="1263" y="22200"/>
                      <a:pt x="2623" y="23293"/>
                      <a:pt x="4098" y="24284"/>
                    </a:cubicBezTo>
                    <a:cubicBezTo>
                      <a:pt x="22040" y="33271"/>
                      <a:pt x="40794" y="28087"/>
                      <a:pt x="50458" y="23482"/>
                    </a:cubicBezTo>
                    <a:cubicBezTo>
                      <a:pt x="62138" y="17916"/>
                      <a:pt x="70281" y="8923"/>
                      <a:pt x="79987" y="8923"/>
                    </a:cubicBezTo>
                    <a:cubicBezTo>
                      <a:pt x="89695" y="8923"/>
                      <a:pt x="94057" y="14845"/>
                      <a:pt x="94057" y="14845"/>
                    </a:cubicBezTo>
                    <a:lnTo>
                      <a:pt x="94057" y="5414"/>
                    </a:lnTo>
                    <a:cubicBezTo>
                      <a:pt x="94057" y="5414"/>
                      <a:pt x="79825" y="1"/>
                      <a:pt x="66335" y="5016"/>
                    </a:cubicBezTo>
                    <a:cubicBezTo>
                      <a:pt x="52845" y="10033"/>
                      <a:pt x="39016" y="20659"/>
                      <a:pt x="30157" y="21316"/>
                    </a:cubicBezTo>
                    <a:cubicBezTo>
                      <a:pt x="30157" y="21316"/>
                      <a:pt x="13062" y="27040"/>
                      <a:pt x="1" y="9949"/>
                    </a:cubicBezTo>
                    <a:close/>
                  </a:path>
                </a:pathLst>
              </a:custGeom>
              <a:gradFill>
                <a:gsLst>
                  <a:gs pos="0">
                    <a:schemeClr val="dk2"/>
                  </a:gs>
                  <a:gs pos="100000">
                    <a:schemeClr val="accent1"/>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2" name="Google Shape;682;p57"/>
              <p:cNvSpPr/>
              <p:nvPr/>
            </p:nvSpPr>
            <p:spPr>
              <a:xfrm flipH="1" rot="3049238">
                <a:off x="-1922625" y="2195066"/>
                <a:ext cx="7200474" cy="1948900"/>
              </a:xfrm>
              <a:custGeom>
                <a:rect b="b" l="l" r="r" t="t"/>
                <a:pathLst>
                  <a:path extrusionOk="0" h="24348" w="89957">
                    <a:moveTo>
                      <a:pt x="1" y="15360"/>
                    </a:moveTo>
                    <a:cubicBezTo>
                      <a:pt x="6506" y="19730"/>
                      <a:pt x="15258" y="22110"/>
                      <a:pt x="27730" y="21686"/>
                    </a:cubicBezTo>
                    <a:cubicBezTo>
                      <a:pt x="43028" y="21167"/>
                      <a:pt x="55393" y="12666"/>
                      <a:pt x="68883" y="6909"/>
                    </a:cubicBezTo>
                    <a:cubicBezTo>
                      <a:pt x="82373" y="1152"/>
                      <a:pt x="89957" y="8328"/>
                      <a:pt x="89957" y="8328"/>
                    </a:cubicBezTo>
                    <a:lnTo>
                      <a:pt x="89957" y="5924"/>
                    </a:lnTo>
                    <a:cubicBezTo>
                      <a:pt x="89957" y="5924"/>
                      <a:pt x="85595" y="0"/>
                      <a:pt x="75887" y="0"/>
                    </a:cubicBezTo>
                    <a:cubicBezTo>
                      <a:pt x="66181" y="0"/>
                      <a:pt x="58039" y="8992"/>
                      <a:pt x="46358" y="14561"/>
                    </a:cubicBezTo>
                    <a:cubicBezTo>
                      <a:pt x="36695" y="19163"/>
                      <a:pt x="17940" y="24347"/>
                      <a:pt x="1" y="15360"/>
                    </a:cubicBezTo>
                    <a:close/>
                  </a:path>
                </a:pathLst>
              </a:custGeom>
              <a:gradFill>
                <a:gsLst>
                  <a:gs pos="0">
                    <a:schemeClr val="accent1"/>
                  </a:gs>
                  <a:gs pos="100000">
                    <a:schemeClr val="accent2"/>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3" name="Google Shape;683;p57"/>
              <p:cNvSpPr/>
              <p:nvPr/>
            </p:nvSpPr>
            <p:spPr>
              <a:xfrm flipH="1" rot="3049238">
                <a:off x="-2066593" y="2374618"/>
                <a:ext cx="7528573" cy="1980517"/>
              </a:xfrm>
              <a:custGeom>
                <a:rect b="b" l="l" r="r" t="t"/>
                <a:pathLst>
                  <a:path extrusionOk="0" h="24743" w="94056">
                    <a:moveTo>
                      <a:pt x="1" y="10941"/>
                    </a:moveTo>
                    <a:lnTo>
                      <a:pt x="1" y="14169"/>
                    </a:lnTo>
                    <a:cubicBezTo>
                      <a:pt x="1" y="14169"/>
                      <a:pt x="11128" y="24743"/>
                      <a:pt x="31528" y="24050"/>
                    </a:cubicBezTo>
                    <a:cubicBezTo>
                      <a:pt x="35180" y="23926"/>
                      <a:pt x="38545" y="23406"/>
                      <a:pt x="41695" y="22631"/>
                    </a:cubicBezTo>
                    <a:cubicBezTo>
                      <a:pt x="55280" y="19295"/>
                      <a:pt x="64824" y="11272"/>
                      <a:pt x="75887" y="10309"/>
                    </a:cubicBezTo>
                    <a:cubicBezTo>
                      <a:pt x="82062" y="9771"/>
                      <a:pt x="87940" y="12359"/>
                      <a:pt x="91262" y="14210"/>
                    </a:cubicBezTo>
                    <a:cubicBezTo>
                      <a:pt x="93015" y="15185"/>
                      <a:pt x="94055" y="15956"/>
                      <a:pt x="94055" y="15956"/>
                    </a:cubicBezTo>
                    <a:lnTo>
                      <a:pt x="94055" y="7175"/>
                    </a:lnTo>
                    <a:cubicBezTo>
                      <a:pt x="94055" y="7175"/>
                      <a:pt x="86471" y="1"/>
                      <a:pt x="72982" y="5757"/>
                    </a:cubicBezTo>
                    <a:cubicBezTo>
                      <a:pt x="59492" y="11515"/>
                      <a:pt x="47127" y="20015"/>
                      <a:pt x="31828" y="20534"/>
                    </a:cubicBezTo>
                    <a:cubicBezTo>
                      <a:pt x="19357" y="20960"/>
                      <a:pt x="10605" y="18579"/>
                      <a:pt x="4098" y="14207"/>
                    </a:cubicBezTo>
                    <a:cubicBezTo>
                      <a:pt x="2623" y="13219"/>
                      <a:pt x="1263" y="12126"/>
                      <a:pt x="1" y="10941"/>
                    </a:cubicBezTo>
                    <a:close/>
                  </a:path>
                </a:pathLst>
              </a:custGeom>
              <a:gradFill>
                <a:gsLst>
                  <a:gs pos="0">
                    <a:schemeClr val="accent2"/>
                  </a:gs>
                  <a:gs pos="100000">
                    <a:schemeClr val="dk2"/>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4" name="Google Shape;684;p57"/>
              <p:cNvSpPr/>
              <p:nvPr/>
            </p:nvSpPr>
            <p:spPr>
              <a:xfrm flipH="1" rot="2832660">
                <a:off x="-2076417" y="2080763"/>
                <a:ext cx="5721331" cy="1812983"/>
              </a:xfrm>
              <a:custGeom>
                <a:rect b="b" l="l" r="r" t="t"/>
                <a:pathLst>
                  <a:path extrusionOk="0" h="15861" w="49568">
                    <a:moveTo>
                      <a:pt x="1" y="12860"/>
                    </a:moveTo>
                    <a:cubicBezTo>
                      <a:pt x="3450" y="14384"/>
                      <a:pt x="8617" y="15860"/>
                      <a:pt x="15549" y="15341"/>
                    </a:cubicBezTo>
                    <a:cubicBezTo>
                      <a:pt x="24324" y="14685"/>
                      <a:pt x="30139" y="8350"/>
                      <a:pt x="36662" y="6241"/>
                    </a:cubicBezTo>
                    <a:cubicBezTo>
                      <a:pt x="45301" y="3447"/>
                      <a:pt x="49568" y="4439"/>
                      <a:pt x="49568" y="4439"/>
                    </a:cubicBezTo>
                    <a:cubicBezTo>
                      <a:pt x="46246" y="2588"/>
                      <a:pt x="40370" y="1"/>
                      <a:pt x="34193" y="538"/>
                    </a:cubicBezTo>
                    <a:cubicBezTo>
                      <a:pt x="23130" y="1503"/>
                      <a:pt x="13586" y="9524"/>
                      <a:pt x="1" y="12860"/>
                    </a:cubicBezTo>
                    <a:close/>
                  </a:path>
                </a:pathLst>
              </a:custGeom>
              <a:gradFill>
                <a:gsLst>
                  <a:gs pos="0">
                    <a:schemeClr val="dk1"/>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685" name="Google Shape;685;p57"/>
          <p:cNvGrpSpPr/>
          <p:nvPr/>
        </p:nvGrpSpPr>
        <p:grpSpPr>
          <a:xfrm>
            <a:off x="36279" y="-159609"/>
            <a:ext cx="2203532" cy="5456050"/>
            <a:chOff x="36279" y="-159609"/>
            <a:chExt cx="2203532" cy="5456050"/>
          </a:xfrm>
        </p:grpSpPr>
        <p:sp>
          <p:nvSpPr>
            <p:cNvPr id="686" name="Google Shape;686;p57"/>
            <p:cNvSpPr/>
            <p:nvPr/>
          </p:nvSpPr>
          <p:spPr>
            <a:xfrm rot="5400212">
              <a:off x="-257422" y="2953496"/>
              <a:ext cx="2510965" cy="1923408"/>
            </a:xfrm>
            <a:custGeom>
              <a:rect b="b" l="l" r="r" t="t"/>
              <a:pathLst>
                <a:path extrusionOk="0" h="17575" w="30990">
                  <a:moveTo>
                    <a:pt x="30990" y="0"/>
                  </a:moveTo>
                  <a:lnTo>
                    <a:pt x="30743" y="10494"/>
                  </a:lnTo>
                  <a:cubicBezTo>
                    <a:pt x="17887" y="17574"/>
                    <a:pt x="1" y="12076"/>
                    <a:pt x="1" y="12076"/>
                  </a:cubicBezTo>
                  <a:cubicBezTo>
                    <a:pt x="10694" y="12627"/>
                    <a:pt x="22055" y="11029"/>
                    <a:pt x="30990" y="0"/>
                  </a:cubicBez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7" name="Google Shape;687;p57"/>
            <p:cNvSpPr/>
            <p:nvPr/>
          </p:nvSpPr>
          <p:spPr>
            <a:xfrm rot="5266351">
              <a:off x="-1542277" y="1581918"/>
              <a:ext cx="5383433" cy="1972995"/>
            </a:xfrm>
            <a:custGeom>
              <a:rect b="b" l="l" r="r" t="t"/>
              <a:pathLst>
                <a:path extrusionOk="0" h="21599" w="93934">
                  <a:moveTo>
                    <a:pt x="1" y="7901"/>
                  </a:moveTo>
                  <a:cubicBezTo>
                    <a:pt x="1" y="7901"/>
                    <a:pt x="7059" y="0"/>
                    <a:pt x="21946" y="0"/>
                  </a:cubicBezTo>
                  <a:cubicBezTo>
                    <a:pt x="42241" y="0"/>
                    <a:pt x="52080" y="14187"/>
                    <a:pt x="71153" y="16616"/>
                  </a:cubicBezTo>
                  <a:cubicBezTo>
                    <a:pt x="85712" y="18470"/>
                    <a:pt x="93933" y="13433"/>
                    <a:pt x="93933" y="13433"/>
                  </a:cubicBezTo>
                  <a:cubicBezTo>
                    <a:pt x="93933" y="13433"/>
                    <a:pt x="83450" y="21598"/>
                    <a:pt x="60977" y="19567"/>
                  </a:cubicBezTo>
                  <a:cubicBezTo>
                    <a:pt x="40034" y="17676"/>
                    <a:pt x="25215" y="3695"/>
                    <a:pt x="2" y="9172"/>
                  </a:cubicBezTo>
                  <a:close/>
                </a:path>
              </a:pathLst>
            </a:custGeom>
            <a:gradFill>
              <a:gsLst>
                <a:gs pos="0">
                  <a:schemeClr val="dk1"/>
                </a:gs>
                <a:gs pos="100000">
                  <a:srgbClr val="FFFFFF">
                    <a:alpha val="0"/>
                  </a:srgbClr>
                </a:gs>
              </a:gsLst>
              <a:lin ang="108014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8" name="Google Shape;688;p57"/>
            <p:cNvSpPr/>
            <p:nvPr/>
          </p:nvSpPr>
          <p:spPr>
            <a:xfrm rot="5400000">
              <a:off x="-1643798" y="1790775"/>
              <a:ext cx="5042596" cy="1195098"/>
            </a:xfrm>
            <a:custGeom>
              <a:rect b="b" l="l" r="r" t="t"/>
              <a:pathLst>
                <a:path extrusionOk="0" h="16830" w="89958">
                  <a:moveTo>
                    <a:pt x="89958" y="10617"/>
                  </a:moveTo>
                  <a:cubicBezTo>
                    <a:pt x="83451" y="13639"/>
                    <a:pt x="74699" y="15283"/>
                    <a:pt x="62227" y="14990"/>
                  </a:cubicBezTo>
                  <a:cubicBezTo>
                    <a:pt x="46929" y="14630"/>
                    <a:pt x="34564" y="8754"/>
                    <a:pt x="21074" y="4776"/>
                  </a:cubicBezTo>
                  <a:cubicBezTo>
                    <a:pt x="7584" y="797"/>
                    <a:pt x="0" y="5757"/>
                    <a:pt x="0" y="5757"/>
                  </a:cubicBezTo>
                  <a:lnTo>
                    <a:pt x="0" y="4095"/>
                  </a:lnTo>
                  <a:cubicBezTo>
                    <a:pt x="0" y="4095"/>
                    <a:pt x="4363" y="1"/>
                    <a:pt x="14070" y="1"/>
                  </a:cubicBezTo>
                  <a:cubicBezTo>
                    <a:pt x="23775" y="1"/>
                    <a:pt x="31918" y="6216"/>
                    <a:pt x="43599" y="10065"/>
                  </a:cubicBezTo>
                  <a:cubicBezTo>
                    <a:pt x="53262" y="13247"/>
                    <a:pt x="72015" y="16829"/>
                    <a:pt x="89958" y="10617"/>
                  </a:cubicBezTo>
                  <a:close/>
                </a:path>
              </a:pathLst>
            </a:custGeom>
            <a:gradFill>
              <a:gsLst>
                <a:gs pos="0">
                  <a:schemeClr val="dk2"/>
                </a:gs>
                <a:gs pos="100000">
                  <a:schemeClr val="accent1"/>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9" name="Google Shape;689;p57"/>
            <p:cNvSpPr/>
            <p:nvPr/>
          </p:nvSpPr>
          <p:spPr>
            <a:xfrm rot="5400000">
              <a:off x="-1826740" y="1893879"/>
              <a:ext cx="5273486" cy="1217324"/>
            </a:xfrm>
            <a:custGeom>
              <a:rect b="b" l="l" r="r" t="t"/>
              <a:pathLst>
                <a:path extrusionOk="0" h="17143" w="94077">
                  <a:moveTo>
                    <a:pt x="94077" y="7562"/>
                  </a:moveTo>
                  <a:lnTo>
                    <a:pt x="94077" y="9795"/>
                  </a:lnTo>
                  <a:cubicBezTo>
                    <a:pt x="94077" y="9795"/>
                    <a:pt x="82950" y="17103"/>
                    <a:pt x="62550" y="16625"/>
                  </a:cubicBezTo>
                  <a:cubicBezTo>
                    <a:pt x="58898" y="16539"/>
                    <a:pt x="55533" y="16181"/>
                    <a:pt x="52383" y="15644"/>
                  </a:cubicBezTo>
                  <a:cubicBezTo>
                    <a:pt x="38797" y="13337"/>
                    <a:pt x="29233" y="13907"/>
                    <a:pt x="18168" y="13240"/>
                  </a:cubicBezTo>
                  <a:cubicBezTo>
                    <a:pt x="11994" y="12868"/>
                    <a:pt x="6115" y="14657"/>
                    <a:pt x="2794" y="15935"/>
                  </a:cubicBezTo>
                  <a:cubicBezTo>
                    <a:pt x="1041" y="16609"/>
                    <a:pt x="0" y="17142"/>
                    <a:pt x="0" y="17142"/>
                  </a:cubicBezTo>
                  <a:lnTo>
                    <a:pt x="21" y="4960"/>
                  </a:lnTo>
                  <a:cubicBezTo>
                    <a:pt x="21" y="4960"/>
                    <a:pt x="7605" y="0"/>
                    <a:pt x="21094" y="3980"/>
                  </a:cubicBezTo>
                  <a:cubicBezTo>
                    <a:pt x="34584" y="7959"/>
                    <a:pt x="46949" y="13834"/>
                    <a:pt x="62248" y="14193"/>
                  </a:cubicBezTo>
                  <a:cubicBezTo>
                    <a:pt x="74719" y="14488"/>
                    <a:pt x="83471" y="12842"/>
                    <a:pt x="89977" y="9820"/>
                  </a:cubicBezTo>
                  <a:cubicBezTo>
                    <a:pt x="91455" y="9137"/>
                    <a:pt x="92816" y="8382"/>
                    <a:pt x="94077" y="7562"/>
                  </a:cubicBezTo>
                  <a:close/>
                </a:path>
              </a:pathLst>
            </a:custGeom>
            <a:gradFill>
              <a:gsLst>
                <a:gs pos="0">
                  <a:schemeClr val="accent1"/>
                </a:gs>
                <a:gs pos="100000">
                  <a:schemeClr val="accent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0" name="Google Shape;690;p57"/>
            <p:cNvSpPr/>
            <p:nvPr/>
          </p:nvSpPr>
          <p:spPr>
            <a:xfrm rot="5400000">
              <a:off x="-839545" y="1023613"/>
              <a:ext cx="2778646" cy="778554"/>
            </a:xfrm>
            <a:custGeom>
              <a:rect b="b" l="l" r="r" t="t"/>
              <a:pathLst>
                <a:path extrusionOk="0" h="10964" w="49570">
                  <a:moveTo>
                    <a:pt x="49569" y="8890"/>
                  </a:moveTo>
                  <a:cubicBezTo>
                    <a:pt x="46120" y="9944"/>
                    <a:pt x="40952" y="10964"/>
                    <a:pt x="34021" y="10605"/>
                  </a:cubicBezTo>
                  <a:cubicBezTo>
                    <a:pt x="25244" y="10153"/>
                    <a:pt x="19431" y="5774"/>
                    <a:pt x="12908" y="4314"/>
                  </a:cubicBezTo>
                  <a:cubicBezTo>
                    <a:pt x="4269" y="2383"/>
                    <a:pt x="1" y="3067"/>
                    <a:pt x="1" y="3067"/>
                  </a:cubicBezTo>
                  <a:cubicBezTo>
                    <a:pt x="3323" y="1789"/>
                    <a:pt x="9200" y="1"/>
                    <a:pt x="15376" y="371"/>
                  </a:cubicBezTo>
                  <a:cubicBezTo>
                    <a:pt x="26440" y="1039"/>
                    <a:pt x="35983" y="6583"/>
                    <a:pt x="49569" y="8890"/>
                  </a:cubicBezTo>
                  <a:close/>
                </a:path>
              </a:pathLst>
            </a:custGeom>
            <a:gradFill>
              <a:gsLst>
                <a:gs pos="0">
                  <a:schemeClr val="dk2"/>
                </a:gs>
                <a:gs pos="100000">
                  <a:schemeClr val="lt2"/>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1" name="Google Shape;691;p57"/>
            <p:cNvSpPr/>
            <p:nvPr/>
          </p:nvSpPr>
          <p:spPr>
            <a:xfrm rot="5400000">
              <a:off x="-263735" y="3964717"/>
              <a:ext cx="1495976" cy="873585"/>
            </a:xfrm>
            <a:custGeom>
              <a:rect b="b" l="l" r="r" t="t"/>
              <a:pathLst>
                <a:path extrusionOk="0" h="8263" w="17925">
                  <a:moveTo>
                    <a:pt x="17924" y="6012"/>
                  </a:moveTo>
                  <a:cubicBezTo>
                    <a:pt x="13669" y="8263"/>
                    <a:pt x="8437" y="7946"/>
                    <a:pt x="4727" y="7259"/>
                  </a:cubicBezTo>
                  <a:cubicBezTo>
                    <a:pt x="1934" y="6739"/>
                    <a:pt x="1" y="6012"/>
                    <a:pt x="1" y="6012"/>
                  </a:cubicBezTo>
                  <a:cubicBezTo>
                    <a:pt x="5548" y="5294"/>
                    <a:pt x="10060" y="4007"/>
                    <a:pt x="13823" y="2259"/>
                  </a:cubicBezTo>
                  <a:cubicBezTo>
                    <a:pt x="15299" y="1575"/>
                    <a:pt x="16660" y="820"/>
                    <a:pt x="17920" y="0"/>
                  </a:cubicBezTo>
                  <a:lnTo>
                    <a:pt x="17920" y="2233"/>
                  </a:lnTo>
                  <a:close/>
                </a:path>
              </a:pathLst>
            </a:custGeom>
            <a:gradFill>
              <a:gsLst>
                <a:gs pos="0">
                  <a:schemeClr val="dk1"/>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92" name="Google Shape;692;p57"/>
          <p:cNvSpPr txBox="1"/>
          <p:nvPr>
            <p:ph type="title"/>
          </p:nvPr>
        </p:nvSpPr>
        <p:spPr>
          <a:xfrm>
            <a:off x="2239794" y="1513050"/>
            <a:ext cx="4448100" cy="1058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000"/>
              <a:buNone/>
            </a:pPr>
            <a:r>
              <a:rPr lang="en"/>
              <a:t>THANKS!</a:t>
            </a:r>
            <a:endParaRPr/>
          </a:p>
        </p:txBody>
      </p:sp>
      <p:sp>
        <p:nvSpPr>
          <p:cNvPr id="693" name="Google Shape;693;p57"/>
          <p:cNvSpPr/>
          <p:nvPr/>
        </p:nvSpPr>
        <p:spPr>
          <a:xfrm rot="10800000">
            <a:off x="957599" y="2880485"/>
            <a:ext cx="696923" cy="28573"/>
          </a:xfrm>
          <a:custGeom>
            <a:rect b="b" l="l" r="r" t="t"/>
            <a:pathLst>
              <a:path extrusionOk="0" h="3084" w="75221">
                <a:moveTo>
                  <a:pt x="75221" y="1542"/>
                </a:moveTo>
                <a:cubicBezTo>
                  <a:pt x="75221" y="2394"/>
                  <a:pt x="74531" y="3084"/>
                  <a:pt x="73679" y="3084"/>
                </a:cubicBezTo>
                <a:cubicBezTo>
                  <a:pt x="72826" y="3084"/>
                  <a:pt x="72136" y="2394"/>
                  <a:pt x="72136" y="1542"/>
                </a:cubicBezTo>
                <a:cubicBezTo>
                  <a:pt x="72136" y="691"/>
                  <a:pt x="72826" y="1"/>
                  <a:pt x="73679" y="1"/>
                </a:cubicBezTo>
                <a:cubicBezTo>
                  <a:pt x="74531" y="1"/>
                  <a:pt x="75221" y="691"/>
                  <a:pt x="75221" y="1542"/>
                </a:cubicBezTo>
                <a:close/>
                <a:moveTo>
                  <a:pt x="67012" y="111"/>
                </a:moveTo>
                <a:cubicBezTo>
                  <a:pt x="66220" y="111"/>
                  <a:pt x="65580" y="753"/>
                  <a:pt x="65580" y="1545"/>
                </a:cubicBezTo>
                <a:cubicBezTo>
                  <a:pt x="65580" y="2334"/>
                  <a:pt x="66220" y="2978"/>
                  <a:pt x="67012" y="2978"/>
                </a:cubicBezTo>
                <a:cubicBezTo>
                  <a:pt x="67802" y="2978"/>
                  <a:pt x="68445" y="2337"/>
                  <a:pt x="68445" y="1545"/>
                </a:cubicBezTo>
                <a:cubicBezTo>
                  <a:pt x="68445" y="753"/>
                  <a:pt x="67804" y="111"/>
                  <a:pt x="67012" y="111"/>
                </a:cubicBezTo>
                <a:close/>
                <a:moveTo>
                  <a:pt x="60345" y="220"/>
                </a:moveTo>
                <a:cubicBezTo>
                  <a:pt x="59616" y="220"/>
                  <a:pt x="59023" y="813"/>
                  <a:pt x="59023" y="1542"/>
                </a:cubicBezTo>
                <a:cubicBezTo>
                  <a:pt x="59023" y="2273"/>
                  <a:pt x="59616" y="2864"/>
                  <a:pt x="60345" y="2864"/>
                </a:cubicBezTo>
                <a:cubicBezTo>
                  <a:pt x="61076" y="2864"/>
                  <a:pt x="61667" y="2273"/>
                  <a:pt x="61667" y="1542"/>
                </a:cubicBezTo>
                <a:cubicBezTo>
                  <a:pt x="61667" y="813"/>
                  <a:pt x="61076" y="220"/>
                  <a:pt x="60345" y="220"/>
                </a:cubicBezTo>
                <a:close/>
                <a:moveTo>
                  <a:pt x="53676" y="329"/>
                </a:moveTo>
                <a:cubicBezTo>
                  <a:pt x="53007" y="329"/>
                  <a:pt x="52463" y="872"/>
                  <a:pt x="52463" y="1542"/>
                </a:cubicBezTo>
                <a:cubicBezTo>
                  <a:pt x="52463" y="2212"/>
                  <a:pt x="53007" y="2755"/>
                  <a:pt x="53676" y="2755"/>
                </a:cubicBezTo>
                <a:cubicBezTo>
                  <a:pt x="54346" y="2755"/>
                  <a:pt x="54889" y="2213"/>
                  <a:pt x="54889" y="1542"/>
                </a:cubicBezTo>
                <a:cubicBezTo>
                  <a:pt x="54889" y="872"/>
                  <a:pt x="54346" y="329"/>
                  <a:pt x="53676" y="329"/>
                </a:cubicBezTo>
                <a:close/>
                <a:moveTo>
                  <a:pt x="47009" y="441"/>
                </a:moveTo>
                <a:cubicBezTo>
                  <a:pt x="46402" y="441"/>
                  <a:pt x="45905" y="935"/>
                  <a:pt x="45905" y="1542"/>
                </a:cubicBezTo>
                <a:cubicBezTo>
                  <a:pt x="45905" y="2151"/>
                  <a:pt x="46399" y="2645"/>
                  <a:pt x="47009" y="2645"/>
                </a:cubicBezTo>
                <a:cubicBezTo>
                  <a:pt x="47618" y="2645"/>
                  <a:pt x="48112" y="2151"/>
                  <a:pt x="48112" y="1542"/>
                </a:cubicBezTo>
                <a:cubicBezTo>
                  <a:pt x="48113" y="935"/>
                  <a:pt x="47619" y="441"/>
                  <a:pt x="47009" y="441"/>
                </a:cubicBezTo>
                <a:close/>
                <a:moveTo>
                  <a:pt x="40344" y="550"/>
                </a:moveTo>
                <a:cubicBezTo>
                  <a:pt x="39794" y="550"/>
                  <a:pt x="39350" y="995"/>
                  <a:pt x="39350" y="1542"/>
                </a:cubicBezTo>
                <a:cubicBezTo>
                  <a:pt x="39350" y="2091"/>
                  <a:pt x="39794" y="2536"/>
                  <a:pt x="40344" y="2536"/>
                </a:cubicBezTo>
                <a:cubicBezTo>
                  <a:pt x="40891" y="2536"/>
                  <a:pt x="41336" y="2091"/>
                  <a:pt x="41336" y="1542"/>
                </a:cubicBezTo>
                <a:cubicBezTo>
                  <a:pt x="41336" y="995"/>
                  <a:pt x="40891" y="550"/>
                  <a:pt x="40344" y="550"/>
                </a:cubicBezTo>
                <a:close/>
                <a:moveTo>
                  <a:pt x="33675" y="659"/>
                </a:moveTo>
                <a:cubicBezTo>
                  <a:pt x="33185" y="659"/>
                  <a:pt x="32790" y="1054"/>
                  <a:pt x="32790" y="1542"/>
                </a:cubicBezTo>
                <a:cubicBezTo>
                  <a:pt x="32790" y="2030"/>
                  <a:pt x="33185" y="2427"/>
                  <a:pt x="33675" y="2427"/>
                </a:cubicBezTo>
                <a:cubicBezTo>
                  <a:pt x="34163" y="2427"/>
                  <a:pt x="34558" y="2030"/>
                  <a:pt x="34558" y="1542"/>
                </a:cubicBezTo>
                <a:cubicBezTo>
                  <a:pt x="34558" y="1054"/>
                  <a:pt x="34163" y="659"/>
                  <a:pt x="33675" y="659"/>
                </a:cubicBezTo>
                <a:close/>
                <a:moveTo>
                  <a:pt x="27008" y="769"/>
                </a:moveTo>
                <a:cubicBezTo>
                  <a:pt x="26579" y="769"/>
                  <a:pt x="26233" y="1117"/>
                  <a:pt x="26233" y="1542"/>
                </a:cubicBezTo>
                <a:cubicBezTo>
                  <a:pt x="26233" y="1971"/>
                  <a:pt x="26581" y="2317"/>
                  <a:pt x="27008" y="2317"/>
                </a:cubicBezTo>
                <a:cubicBezTo>
                  <a:pt x="27436" y="2317"/>
                  <a:pt x="27781" y="1969"/>
                  <a:pt x="27781" y="1542"/>
                </a:cubicBezTo>
                <a:cubicBezTo>
                  <a:pt x="27781" y="1117"/>
                  <a:pt x="27435" y="769"/>
                  <a:pt x="27008" y="769"/>
                </a:cubicBezTo>
                <a:close/>
                <a:moveTo>
                  <a:pt x="20341" y="878"/>
                </a:moveTo>
                <a:cubicBezTo>
                  <a:pt x="19975" y="878"/>
                  <a:pt x="19677" y="1176"/>
                  <a:pt x="19677" y="1542"/>
                </a:cubicBezTo>
                <a:cubicBezTo>
                  <a:pt x="19677" y="1910"/>
                  <a:pt x="19975" y="2208"/>
                  <a:pt x="20341" y="2208"/>
                </a:cubicBezTo>
                <a:cubicBezTo>
                  <a:pt x="20708" y="2208"/>
                  <a:pt x="21006" y="1910"/>
                  <a:pt x="21006" y="1542"/>
                </a:cubicBezTo>
                <a:cubicBezTo>
                  <a:pt x="21006" y="1176"/>
                  <a:pt x="20708" y="878"/>
                  <a:pt x="20341" y="878"/>
                </a:cubicBezTo>
                <a:close/>
                <a:moveTo>
                  <a:pt x="13672" y="989"/>
                </a:moveTo>
                <a:cubicBezTo>
                  <a:pt x="13365" y="989"/>
                  <a:pt x="13117" y="1237"/>
                  <a:pt x="13117" y="1545"/>
                </a:cubicBezTo>
                <a:cubicBezTo>
                  <a:pt x="13117" y="1852"/>
                  <a:pt x="13365" y="2100"/>
                  <a:pt x="13672" y="2100"/>
                </a:cubicBezTo>
                <a:cubicBezTo>
                  <a:pt x="13979" y="2100"/>
                  <a:pt x="14228" y="1852"/>
                  <a:pt x="14228" y="1545"/>
                </a:cubicBezTo>
                <a:cubicBezTo>
                  <a:pt x="14228" y="1236"/>
                  <a:pt x="13979" y="989"/>
                  <a:pt x="13672" y="989"/>
                </a:cubicBezTo>
                <a:close/>
                <a:moveTo>
                  <a:pt x="7005" y="1098"/>
                </a:moveTo>
                <a:cubicBezTo>
                  <a:pt x="6758" y="1098"/>
                  <a:pt x="6560" y="1298"/>
                  <a:pt x="6560" y="1542"/>
                </a:cubicBezTo>
                <a:cubicBezTo>
                  <a:pt x="6560" y="1789"/>
                  <a:pt x="6759" y="1988"/>
                  <a:pt x="7005" y="1988"/>
                </a:cubicBezTo>
                <a:cubicBezTo>
                  <a:pt x="7252" y="1988"/>
                  <a:pt x="7449" y="1788"/>
                  <a:pt x="7449" y="1542"/>
                </a:cubicBezTo>
                <a:cubicBezTo>
                  <a:pt x="7449" y="1298"/>
                  <a:pt x="7250" y="1098"/>
                  <a:pt x="7005" y="1098"/>
                </a:cubicBezTo>
                <a:close/>
                <a:moveTo>
                  <a:pt x="336" y="1207"/>
                </a:moveTo>
                <a:cubicBezTo>
                  <a:pt x="152" y="1207"/>
                  <a:pt x="1" y="1358"/>
                  <a:pt x="1" y="1542"/>
                </a:cubicBezTo>
                <a:cubicBezTo>
                  <a:pt x="1" y="1728"/>
                  <a:pt x="152" y="1879"/>
                  <a:pt x="336" y="1879"/>
                </a:cubicBezTo>
                <a:cubicBezTo>
                  <a:pt x="522" y="1879"/>
                  <a:pt x="673" y="1728"/>
                  <a:pt x="673" y="1542"/>
                </a:cubicBezTo>
                <a:cubicBezTo>
                  <a:pt x="673" y="1358"/>
                  <a:pt x="524" y="1207"/>
                  <a:pt x="336" y="1207"/>
                </a:cubicBezTo>
                <a:close/>
              </a:path>
            </a:pathLst>
          </a:custGeom>
          <a:gradFill>
            <a:gsLst>
              <a:gs pos="0">
                <a:schemeClr val="dk2"/>
              </a:gs>
              <a:gs pos="100000">
                <a:srgbClr val="FFFFFF">
                  <a:alpha val="0"/>
                </a:srgbClr>
              </a:gs>
            </a:gsLst>
            <a:lin ang="108014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4" name="Google Shape;694;p57"/>
          <p:cNvSpPr/>
          <p:nvPr/>
        </p:nvSpPr>
        <p:spPr>
          <a:xfrm rot="10800000">
            <a:off x="7186922" y="4356894"/>
            <a:ext cx="1090704" cy="44726"/>
          </a:xfrm>
          <a:custGeom>
            <a:rect b="b" l="l" r="r" t="t"/>
            <a:pathLst>
              <a:path extrusionOk="0" h="3084" w="75221">
                <a:moveTo>
                  <a:pt x="75221" y="1542"/>
                </a:moveTo>
                <a:cubicBezTo>
                  <a:pt x="75221" y="2394"/>
                  <a:pt x="74531" y="3084"/>
                  <a:pt x="73679" y="3084"/>
                </a:cubicBezTo>
                <a:cubicBezTo>
                  <a:pt x="72826" y="3084"/>
                  <a:pt x="72136" y="2394"/>
                  <a:pt x="72136" y="1542"/>
                </a:cubicBezTo>
                <a:cubicBezTo>
                  <a:pt x="72136" y="691"/>
                  <a:pt x="72826" y="1"/>
                  <a:pt x="73679" y="1"/>
                </a:cubicBezTo>
                <a:cubicBezTo>
                  <a:pt x="74531" y="1"/>
                  <a:pt x="75221" y="691"/>
                  <a:pt x="75221" y="1542"/>
                </a:cubicBezTo>
                <a:close/>
                <a:moveTo>
                  <a:pt x="67012" y="111"/>
                </a:moveTo>
                <a:cubicBezTo>
                  <a:pt x="66220" y="111"/>
                  <a:pt x="65580" y="753"/>
                  <a:pt x="65580" y="1545"/>
                </a:cubicBezTo>
                <a:cubicBezTo>
                  <a:pt x="65580" y="2334"/>
                  <a:pt x="66220" y="2978"/>
                  <a:pt x="67012" y="2978"/>
                </a:cubicBezTo>
                <a:cubicBezTo>
                  <a:pt x="67802" y="2978"/>
                  <a:pt x="68445" y="2337"/>
                  <a:pt x="68445" y="1545"/>
                </a:cubicBezTo>
                <a:cubicBezTo>
                  <a:pt x="68445" y="753"/>
                  <a:pt x="67804" y="111"/>
                  <a:pt x="67012" y="111"/>
                </a:cubicBezTo>
                <a:close/>
                <a:moveTo>
                  <a:pt x="60345" y="220"/>
                </a:moveTo>
                <a:cubicBezTo>
                  <a:pt x="59616" y="220"/>
                  <a:pt x="59023" y="813"/>
                  <a:pt x="59023" y="1542"/>
                </a:cubicBezTo>
                <a:cubicBezTo>
                  <a:pt x="59023" y="2273"/>
                  <a:pt x="59616" y="2864"/>
                  <a:pt x="60345" y="2864"/>
                </a:cubicBezTo>
                <a:cubicBezTo>
                  <a:pt x="61076" y="2864"/>
                  <a:pt x="61667" y="2273"/>
                  <a:pt x="61667" y="1542"/>
                </a:cubicBezTo>
                <a:cubicBezTo>
                  <a:pt x="61667" y="813"/>
                  <a:pt x="61076" y="220"/>
                  <a:pt x="60345" y="220"/>
                </a:cubicBezTo>
                <a:close/>
                <a:moveTo>
                  <a:pt x="53676" y="329"/>
                </a:moveTo>
                <a:cubicBezTo>
                  <a:pt x="53007" y="329"/>
                  <a:pt x="52463" y="872"/>
                  <a:pt x="52463" y="1542"/>
                </a:cubicBezTo>
                <a:cubicBezTo>
                  <a:pt x="52463" y="2212"/>
                  <a:pt x="53007" y="2755"/>
                  <a:pt x="53676" y="2755"/>
                </a:cubicBezTo>
                <a:cubicBezTo>
                  <a:pt x="54346" y="2755"/>
                  <a:pt x="54889" y="2213"/>
                  <a:pt x="54889" y="1542"/>
                </a:cubicBezTo>
                <a:cubicBezTo>
                  <a:pt x="54889" y="872"/>
                  <a:pt x="54346" y="329"/>
                  <a:pt x="53676" y="329"/>
                </a:cubicBezTo>
                <a:close/>
                <a:moveTo>
                  <a:pt x="47009" y="441"/>
                </a:moveTo>
                <a:cubicBezTo>
                  <a:pt x="46402" y="441"/>
                  <a:pt x="45905" y="935"/>
                  <a:pt x="45905" y="1542"/>
                </a:cubicBezTo>
                <a:cubicBezTo>
                  <a:pt x="45905" y="2151"/>
                  <a:pt x="46399" y="2645"/>
                  <a:pt x="47009" y="2645"/>
                </a:cubicBezTo>
                <a:cubicBezTo>
                  <a:pt x="47618" y="2645"/>
                  <a:pt x="48112" y="2151"/>
                  <a:pt x="48112" y="1542"/>
                </a:cubicBezTo>
                <a:cubicBezTo>
                  <a:pt x="48113" y="935"/>
                  <a:pt x="47619" y="441"/>
                  <a:pt x="47009" y="441"/>
                </a:cubicBezTo>
                <a:close/>
                <a:moveTo>
                  <a:pt x="40344" y="550"/>
                </a:moveTo>
                <a:cubicBezTo>
                  <a:pt x="39794" y="550"/>
                  <a:pt x="39350" y="995"/>
                  <a:pt x="39350" y="1542"/>
                </a:cubicBezTo>
                <a:cubicBezTo>
                  <a:pt x="39350" y="2091"/>
                  <a:pt x="39794" y="2536"/>
                  <a:pt x="40344" y="2536"/>
                </a:cubicBezTo>
                <a:cubicBezTo>
                  <a:pt x="40891" y="2536"/>
                  <a:pt x="41336" y="2091"/>
                  <a:pt x="41336" y="1542"/>
                </a:cubicBezTo>
                <a:cubicBezTo>
                  <a:pt x="41336" y="995"/>
                  <a:pt x="40891" y="550"/>
                  <a:pt x="40344" y="550"/>
                </a:cubicBezTo>
                <a:close/>
                <a:moveTo>
                  <a:pt x="33675" y="659"/>
                </a:moveTo>
                <a:cubicBezTo>
                  <a:pt x="33185" y="659"/>
                  <a:pt x="32790" y="1054"/>
                  <a:pt x="32790" y="1542"/>
                </a:cubicBezTo>
                <a:cubicBezTo>
                  <a:pt x="32790" y="2030"/>
                  <a:pt x="33185" y="2427"/>
                  <a:pt x="33675" y="2427"/>
                </a:cubicBezTo>
                <a:cubicBezTo>
                  <a:pt x="34163" y="2427"/>
                  <a:pt x="34558" y="2030"/>
                  <a:pt x="34558" y="1542"/>
                </a:cubicBezTo>
                <a:cubicBezTo>
                  <a:pt x="34558" y="1054"/>
                  <a:pt x="34163" y="659"/>
                  <a:pt x="33675" y="659"/>
                </a:cubicBezTo>
                <a:close/>
                <a:moveTo>
                  <a:pt x="27008" y="769"/>
                </a:moveTo>
                <a:cubicBezTo>
                  <a:pt x="26579" y="769"/>
                  <a:pt x="26233" y="1117"/>
                  <a:pt x="26233" y="1542"/>
                </a:cubicBezTo>
                <a:cubicBezTo>
                  <a:pt x="26233" y="1971"/>
                  <a:pt x="26581" y="2317"/>
                  <a:pt x="27008" y="2317"/>
                </a:cubicBezTo>
                <a:cubicBezTo>
                  <a:pt x="27436" y="2317"/>
                  <a:pt x="27781" y="1969"/>
                  <a:pt x="27781" y="1542"/>
                </a:cubicBezTo>
                <a:cubicBezTo>
                  <a:pt x="27781" y="1117"/>
                  <a:pt x="27435" y="769"/>
                  <a:pt x="27008" y="769"/>
                </a:cubicBezTo>
                <a:close/>
                <a:moveTo>
                  <a:pt x="20341" y="878"/>
                </a:moveTo>
                <a:cubicBezTo>
                  <a:pt x="19975" y="878"/>
                  <a:pt x="19677" y="1176"/>
                  <a:pt x="19677" y="1542"/>
                </a:cubicBezTo>
                <a:cubicBezTo>
                  <a:pt x="19677" y="1910"/>
                  <a:pt x="19975" y="2208"/>
                  <a:pt x="20341" y="2208"/>
                </a:cubicBezTo>
                <a:cubicBezTo>
                  <a:pt x="20708" y="2208"/>
                  <a:pt x="21006" y="1910"/>
                  <a:pt x="21006" y="1542"/>
                </a:cubicBezTo>
                <a:cubicBezTo>
                  <a:pt x="21006" y="1176"/>
                  <a:pt x="20708" y="878"/>
                  <a:pt x="20341" y="878"/>
                </a:cubicBezTo>
                <a:close/>
                <a:moveTo>
                  <a:pt x="13672" y="989"/>
                </a:moveTo>
                <a:cubicBezTo>
                  <a:pt x="13365" y="989"/>
                  <a:pt x="13117" y="1237"/>
                  <a:pt x="13117" y="1545"/>
                </a:cubicBezTo>
                <a:cubicBezTo>
                  <a:pt x="13117" y="1852"/>
                  <a:pt x="13365" y="2100"/>
                  <a:pt x="13672" y="2100"/>
                </a:cubicBezTo>
                <a:cubicBezTo>
                  <a:pt x="13979" y="2100"/>
                  <a:pt x="14228" y="1852"/>
                  <a:pt x="14228" y="1545"/>
                </a:cubicBezTo>
                <a:cubicBezTo>
                  <a:pt x="14228" y="1236"/>
                  <a:pt x="13979" y="989"/>
                  <a:pt x="13672" y="989"/>
                </a:cubicBezTo>
                <a:close/>
                <a:moveTo>
                  <a:pt x="7005" y="1098"/>
                </a:moveTo>
                <a:cubicBezTo>
                  <a:pt x="6758" y="1098"/>
                  <a:pt x="6560" y="1298"/>
                  <a:pt x="6560" y="1542"/>
                </a:cubicBezTo>
                <a:cubicBezTo>
                  <a:pt x="6560" y="1789"/>
                  <a:pt x="6759" y="1988"/>
                  <a:pt x="7005" y="1988"/>
                </a:cubicBezTo>
                <a:cubicBezTo>
                  <a:pt x="7252" y="1988"/>
                  <a:pt x="7449" y="1788"/>
                  <a:pt x="7449" y="1542"/>
                </a:cubicBezTo>
                <a:cubicBezTo>
                  <a:pt x="7449" y="1298"/>
                  <a:pt x="7250" y="1098"/>
                  <a:pt x="7005" y="1098"/>
                </a:cubicBezTo>
                <a:close/>
                <a:moveTo>
                  <a:pt x="336" y="1207"/>
                </a:moveTo>
                <a:cubicBezTo>
                  <a:pt x="152" y="1207"/>
                  <a:pt x="1" y="1358"/>
                  <a:pt x="1" y="1542"/>
                </a:cubicBezTo>
                <a:cubicBezTo>
                  <a:pt x="1" y="1728"/>
                  <a:pt x="152" y="1879"/>
                  <a:pt x="336" y="1879"/>
                </a:cubicBezTo>
                <a:cubicBezTo>
                  <a:pt x="522" y="1879"/>
                  <a:pt x="673" y="1728"/>
                  <a:pt x="673" y="1542"/>
                </a:cubicBezTo>
                <a:cubicBezTo>
                  <a:pt x="673" y="1358"/>
                  <a:pt x="524" y="1207"/>
                  <a:pt x="336" y="1207"/>
                </a:cubicBezTo>
                <a:close/>
              </a:path>
            </a:pathLst>
          </a:custGeom>
          <a:gradFill>
            <a:gsLst>
              <a:gs pos="0">
                <a:schemeClr val="accent2"/>
              </a:gs>
              <a:gs pos="100000">
                <a:srgbClr val="FFFFFF">
                  <a:alpha val="0"/>
                </a:srgbClr>
              </a:gs>
            </a:gsLst>
            <a:lin ang="108014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5" name="Google Shape;695;p57"/>
          <p:cNvSpPr/>
          <p:nvPr/>
        </p:nvSpPr>
        <p:spPr>
          <a:xfrm rot="10800000">
            <a:off x="5967599" y="3197547"/>
            <a:ext cx="696923" cy="28573"/>
          </a:xfrm>
          <a:custGeom>
            <a:rect b="b" l="l" r="r" t="t"/>
            <a:pathLst>
              <a:path extrusionOk="0" h="3084" w="75221">
                <a:moveTo>
                  <a:pt x="75221" y="1542"/>
                </a:moveTo>
                <a:cubicBezTo>
                  <a:pt x="75221" y="2394"/>
                  <a:pt x="74531" y="3084"/>
                  <a:pt x="73679" y="3084"/>
                </a:cubicBezTo>
                <a:cubicBezTo>
                  <a:pt x="72826" y="3084"/>
                  <a:pt x="72136" y="2394"/>
                  <a:pt x="72136" y="1542"/>
                </a:cubicBezTo>
                <a:cubicBezTo>
                  <a:pt x="72136" y="691"/>
                  <a:pt x="72826" y="1"/>
                  <a:pt x="73679" y="1"/>
                </a:cubicBezTo>
                <a:cubicBezTo>
                  <a:pt x="74531" y="1"/>
                  <a:pt x="75221" y="691"/>
                  <a:pt x="75221" y="1542"/>
                </a:cubicBezTo>
                <a:close/>
                <a:moveTo>
                  <a:pt x="67012" y="111"/>
                </a:moveTo>
                <a:cubicBezTo>
                  <a:pt x="66220" y="111"/>
                  <a:pt x="65580" y="753"/>
                  <a:pt x="65580" y="1545"/>
                </a:cubicBezTo>
                <a:cubicBezTo>
                  <a:pt x="65580" y="2334"/>
                  <a:pt x="66220" y="2978"/>
                  <a:pt x="67012" y="2978"/>
                </a:cubicBezTo>
                <a:cubicBezTo>
                  <a:pt x="67802" y="2978"/>
                  <a:pt x="68445" y="2337"/>
                  <a:pt x="68445" y="1545"/>
                </a:cubicBezTo>
                <a:cubicBezTo>
                  <a:pt x="68445" y="753"/>
                  <a:pt x="67804" y="111"/>
                  <a:pt x="67012" y="111"/>
                </a:cubicBezTo>
                <a:close/>
                <a:moveTo>
                  <a:pt x="60345" y="220"/>
                </a:moveTo>
                <a:cubicBezTo>
                  <a:pt x="59616" y="220"/>
                  <a:pt x="59023" y="813"/>
                  <a:pt x="59023" y="1542"/>
                </a:cubicBezTo>
                <a:cubicBezTo>
                  <a:pt x="59023" y="2273"/>
                  <a:pt x="59616" y="2864"/>
                  <a:pt x="60345" y="2864"/>
                </a:cubicBezTo>
                <a:cubicBezTo>
                  <a:pt x="61076" y="2864"/>
                  <a:pt x="61667" y="2273"/>
                  <a:pt x="61667" y="1542"/>
                </a:cubicBezTo>
                <a:cubicBezTo>
                  <a:pt x="61667" y="813"/>
                  <a:pt x="61076" y="220"/>
                  <a:pt x="60345" y="220"/>
                </a:cubicBezTo>
                <a:close/>
                <a:moveTo>
                  <a:pt x="53676" y="329"/>
                </a:moveTo>
                <a:cubicBezTo>
                  <a:pt x="53007" y="329"/>
                  <a:pt x="52463" y="872"/>
                  <a:pt x="52463" y="1542"/>
                </a:cubicBezTo>
                <a:cubicBezTo>
                  <a:pt x="52463" y="2212"/>
                  <a:pt x="53007" y="2755"/>
                  <a:pt x="53676" y="2755"/>
                </a:cubicBezTo>
                <a:cubicBezTo>
                  <a:pt x="54346" y="2755"/>
                  <a:pt x="54889" y="2213"/>
                  <a:pt x="54889" y="1542"/>
                </a:cubicBezTo>
                <a:cubicBezTo>
                  <a:pt x="54889" y="872"/>
                  <a:pt x="54346" y="329"/>
                  <a:pt x="53676" y="329"/>
                </a:cubicBezTo>
                <a:close/>
                <a:moveTo>
                  <a:pt x="47009" y="441"/>
                </a:moveTo>
                <a:cubicBezTo>
                  <a:pt x="46402" y="441"/>
                  <a:pt x="45905" y="935"/>
                  <a:pt x="45905" y="1542"/>
                </a:cubicBezTo>
                <a:cubicBezTo>
                  <a:pt x="45905" y="2151"/>
                  <a:pt x="46399" y="2645"/>
                  <a:pt x="47009" y="2645"/>
                </a:cubicBezTo>
                <a:cubicBezTo>
                  <a:pt x="47618" y="2645"/>
                  <a:pt x="48112" y="2151"/>
                  <a:pt x="48112" y="1542"/>
                </a:cubicBezTo>
                <a:cubicBezTo>
                  <a:pt x="48113" y="935"/>
                  <a:pt x="47619" y="441"/>
                  <a:pt x="47009" y="441"/>
                </a:cubicBezTo>
                <a:close/>
                <a:moveTo>
                  <a:pt x="40344" y="550"/>
                </a:moveTo>
                <a:cubicBezTo>
                  <a:pt x="39794" y="550"/>
                  <a:pt x="39350" y="995"/>
                  <a:pt x="39350" y="1542"/>
                </a:cubicBezTo>
                <a:cubicBezTo>
                  <a:pt x="39350" y="2091"/>
                  <a:pt x="39794" y="2536"/>
                  <a:pt x="40344" y="2536"/>
                </a:cubicBezTo>
                <a:cubicBezTo>
                  <a:pt x="40891" y="2536"/>
                  <a:pt x="41336" y="2091"/>
                  <a:pt x="41336" y="1542"/>
                </a:cubicBezTo>
                <a:cubicBezTo>
                  <a:pt x="41336" y="995"/>
                  <a:pt x="40891" y="550"/>
                  <a:pt x="40344" y="550"/>
                </a:cubicBezTo>
                <a:close/>
                <a:moveTo>
                  <a:pt x="33675" y="659"/>
                </a:moveTo>
                <a:cubicBezTo>
                  <a:pt x="33185" y="659"/>
                  <a:pt x="32790" y="1054"/>
                  <a:pt x="32790" y="1542"/>
                </a:cubicBezTo>
                <a:cubicBezTo>
                  <a:pt x="32790" y="2030"/>
                  <a:pt x="33185" y="2427"/>
                  <a:pt x="33675" y="2427"/>
                </a:cubicBezTo>
                <a:cubicBezTo>
                  <a:pt x="34163" y="2427"/>
                  <a:pt x="34558" y="2030"/>
                  <a:pt x="34558" y="1542"/>
                </a:cubicBezTo>
                <a:cubicBezTo>
                  <a:pt x="34558" y="1054"/>
                  <a:pt x="34163" y="659"/>
                  <a:pt x="33675" y="659"/>
                </a:cubicBezTo>
                <a:close/>
                <a:moveTo>
                  <a:pt x="27008" y="769"/>
                </a:moveTo>
                <a:cubicBezTo>
                  <a:pt x="26579" y="769"/>
                  <a:pt x="26233" y="1117"/>
                  <a:pt x="26233" y="1542"/>
                </a:cubicBezTo>
                <a:cubicBezTo>
                  <a:pt x="26233" y="1971"/>
                  <a:pt x="26581" y="2317"/>
                  <a:pt x="27008" y="2317"/>
                </a:cubicBezTo>
                <a:cubicBezTo>
                  <a:pt x="27436" y="2317"/>
                  <a:pt x="27781" y="1969"/>
                  <a:pt x="27781" y="1542"/>
                </a:cubicBezTo>
                <a:cubicBezTo>
                  <a:pt x="27781" y="1117"/>
                  <a:pt x="27435" y="769"/>
                  <a:pt x="27008" y="769"/>
                </a:cubicBezTo>
                <a:close/>
                <a:moveTo>
                  <a:pt x="20341" y="878"/>
                </a:moveTo>
                <a:cubicBezTo>
                  <a:pt x="19975" y="878"/>
                  <a:pt x="19677" y="1176"/>
                  <a:pt x="19677" y="1542"/>
                </a:cubicBezTo>
                <a:cubicBezTo>
                  <a:pt x="19677" y="1910"/>
                  <a:pt x="19975" y="2208"/>
                  <a:pt x="20341" y="2208"/>
                </a:cubicBezTo>
                <a:cubicBezTo>
                  <a:pt x="20708" y="2208"/>
                  <a:pt x="21006" y="1910"/>
                  <a:pt x="21006" y="1542"/>
                </a:cubicBezTo>
                <a:cubicBezTo>
                  <a:pt x="21006" y="1176"/>
                  <a:pt x="20708" y="878"/>
                  <a:pt x="20341" y="878"/>
                </a:cubicBezTo>
                <a:close/>
                <a:moveTo>
                  <a:pt x="13672" y="989"/>
                </a:moveTo>
                <a:cubicBezTo>
                  <a:pt x="13365" y="989"/>
                  <a:pt x="13117" y="1237"/>
                  <a:pt x="13117" y="1545"/>
                </a:cubicBezTo>
                <a:cubicBezTo>
                  <a:pt x="13117" y="1852"/>
                  <a:pt x="13365" y="2100"/>
                  <a:pt x="13672" y="2100"/>
                </a:cubicBezTo>
                <a:cubicBezTo>
                  <a:pt x="13979" y="2100"/>
                  <a:pt x="14228" y="1852"/>
                  <a:pt x="14228" y="1545"/>
                </a:cubicBezTo>
                <a:cubicBezTo>
                  <a:pt x="14228" y="1236"/>
                  <a:pt x="13979" y="989"/>
                  <a:pt x="13672" y="989"/>
                </a:cubicBezTo>
                <a:close/>
                <a:moveTo>
                  <a:pt x="7005" y="1098"/>
                </a:moveTo>
                <a:cubicBezTo>
                  <a:pt x="6758" y="1098"/>
                  <a:pt x="6560" y="1298"/>
                  <a:pt x="6560" y="1542"/>
                </a:cubicBezTo>
                <a:cubicBezTo>
                  <a:pt x="6560" y="1789"/>
                  <a:pt x="6759" y="1988"/>
                  <a:pt x="7005" y="1988"/>
                </a:cubicBezTo>
                <a:cubicBezTo>
                  <a:pt x="7252" y="1988"/>
                  <a:pt x="7449" y="1788"/>
                  <a:pt x="7449" y="1542"/>
                </a:cubicBezTo>
                <a:cubicBezTo>
                  <a:pt x="7449" y="1298"/>
                  <a:pt x="7250" y="1098"/>
                  <a:pt x="7005" y="1098"/>
                </a:cubicBezTo>
                <a:close/>
                <a:moveTo>
                  <a:pt x="336" y="1207"/>
                </a:moveTo>
                <a:cubicBezTo>
                  <a:pt x="152" y="1207"/>
                  <a:pt x="1" y="1358"/>
                  <a:pt x="1" y="1542"/>
                </a:cubicBezTo>
                <a:cubicBezTo>
                  <a:pt x="1" y="1728"/>
                  <a:pt x="152" y="1879"/>
                  <a:pt x="336" y="1879"/>
                </a:cubicBezTo>
                <a:cubicBezTo>
                  <a:pt x="522" y="1879"/>
                  <a:pt x="673" y="1728"/>
                  <a:pt x="673" y="1542"/>
                </a:cubicBezTo>
                <a:cubicBezTo>
                  <a:pt x="673" y="1358"/>
                  <a:pt x="524" y="1207"/>
                  <a:pt x="336" y="1207"/>
                </a:cubicBezTo>
                <a:close/>
              </a:path>
            </a:pathLst>
          </a:custGeom>
          <a:gradFill>
            <a:gsLst>
              <a:gs pos="0">
                <a:schemeClr val="accent2"/>
              </a:gs>
              <a:gs pos="100000">
                <a:srgbClr val="FFFFFF">
                  <a:alpha val="0"/>
                </a:srgbClr>
              </a:gs>
            </a:gsLst>
            <a:lin ang="108014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6" name="Google Shape;696;p57"/>
          <p:cNvSpPr/>
          <p:nvPr/>
        </p:nvSpPr>
        <p:spPr>
          <a:xfrm>
            <a:off x="1779600" y="3598525"/>
            <a:ext cx="5584800" cy="5853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ap"/>
              <a:ea typeface="Asap"/>
              <a:cs typeface="Asap"/>
              <a:sym typeface="Asap"/>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p39"/>
          <p:cNvSpPr txBox="1"/>
          <p:nvPr>
            <p:ph type="title"/>
          </p:nvPr>
        </p:nvSpPr>
        <p:spPr>
          <a:xfrm>
            <a:off x="3484400" y="1758450"/>
            <a:ext cx="4946400" cy="1626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600"/>
              <a:buNone/>
            </a:pPr>
            <a:r>
              <a:rPr lang="en"/>
              <a:t>INTRODUCTION</a:t>
            </a:r>
            <a:endParaRPr/>
          </a:p>
        </p:txBody>
      </p:sp>
      <p:sp>
        <p:nvSpPr>
          <p:cNvPr id="379" name="Google Shape;379;p39"/>
          <p:cNvSpPr txBox="1"/>
          <p:nvPr>
            <p:ph idx="2" type="title"/>
          </p:nvPr>
        </p:nvSpPr>
        <p:spPr>
          <a:xfrm>
            <a:off x="7285675" y="539500"/>
            <a:ext cx="1145100" cy="841800"/>
          </a:xfrm>
          <a:prstGeom prst="rect">
            <a:avLst/>
          </a:pr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6000"/>
              <a:buNone/>
            </a:pPr>
            <a:r>
              <a:rPr lang="en"/>
              <a:t>01</a:t>
            </a:r>
            <a:endParaRPr/>
          </a:p>
        </p:txBody>
      </p:sp>
      <p:sp>
        <p:nvSpPr>
          <p:cNvPr id="380" name="Google Shape;380;p39"/>
          <p:cNvSpPr/>
          <p:nvPr/>
        </p:nvSpPr>
        <p:spPr>
          <a:xfrm flipH="1" rot="3049238">
            <a:off x="2623375" y="5478310"/>
            <a:ext cx="1434620" cy="956760"/>
          </a:xfrm>
          <a:custGeom>
            <a:rect b="b" l="l" r="r" t="t"/>
            <a:pathLst>
              <a:path extrusionOk="0" h="11953" w="17923">
                <a:moveTo>
                  <a:pt x="0" y="8696"/>
                </a:moveTo>
                <a:cubicBezTo>
                  <a:pt x="4256" y="11952"/>
                  <a:pt x="9487" y="11494"/>
                  <a:pt x="13198" y="10499"/>
                </a:cubicBezTo>
                <a:cubicBezTo>
                  <a:pt x="15990" y="9750"/>
                  <a:pt x="17923" y="8696"/>
                  <a:pt x="17923" y="8696"/>
                </a:cubicBezTo>
                <a:cubicBezTo>
                  <a:pt x="12377" y="7657"/>
                  <a:pt x="7863" y="5795"/>
                  <a:pt x="4102" y="3270"/>
                </a:cubicBezTo>
                <a:cubicBezTo>
                  <a:pt x="2624" y="2279"/>
                  <a:pt x="1264" y="1186"/>
                  <a:pt x="5" y="1"/>
                </a:cubicBezTo>
                <a:lnTo>
                  <a:pt x="5" y="3229"/>
                </a:lnTo>
                <a:close/>
              </a:path>
            </a:pathLst>
          </a:custGeom>
          <a:gradFill>
            <a:gsLst>
              <a:gs pos="0">
                <a:schemeClr val="accent1"/>
              </a:gs>
              <a:gs pos="100000">
                <a:schemeClr val="accent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1" name="Google Shape;381;p39"/>
          <p:cNvSpPr/>
          <p:nvPr/>
        </p:nvSpPr>
        <p:spPr>
          <a:xfrm rot="10800000">
            <a:off x="5856750" y="943874"/>
            <a:ext cx="806369" cy="33053"/>
          </a:xfrm>
          <a:custGeom>
            <a:rect b="b" l="l" r="r" t="t"/>
            <a:pathLst>
              <a:path extrusionOk="0" h="3084" w="75221">
                <a:moveTo>
                  <a:pt x="75221" y="1542"/>
                </a:moveTo>
                <a:cubicBezTo>
                  <a:pt x="75221" y="2394"/>
                  <a:pt x="74531" y="3084"/>
                  <a:pt x="73679" y="3084"/>
                </a:cubicBezTo>
                <a:cubicBezTo>
                  <a:pt x="72826" y="3084"/>
                  <a:pt x="72136" y="2394"/>
                  <a:pt x="72136" y="1542"/>
                </a:cubicBezTo>
                <a:cubicBezTo>
                  <a:pt x="72136" y="691"/>
                  <a:pt x="72826" y="1"/>
                  <a:pt x="73679" y="1"/>
                </a:cubicBezTo>
                <a:cubicBezTo>
                  <a:pt x="74531" y="1"/>
                  <a:pt x="75221" y="691"/>
                  <a:pt x="75221" y="1542"/>
                </a:cubicBezTo>
                <a:close/>
                <a:moveTo>
                  <a:pt x="67012" y="111"/>
                </a:moveTo>
                <a:cubicBezTo>
                  <a:pt x="66220" y="111"/>
                  <a:pt x="65580" y="753"/>
                  <a:pt x="65580" y="1545"/>
                </a:cubicBezTo>
                <a:cubicBezTo>
                  <a:pt x="65580" y="2334"/>
                  <a:pt x="66220" y="2978"/>
                  <a:pt x="67012" y="2978"/>
                </a:cubicBezTo>
                <a:cubicBezTo>
                  <a:pt x="67802" y="2978"/>
                  <a:pt x="68445" y="2337"/>
                  <a:pt x="68445" y="1545"/>
                </a:cubicBezTo>
                <a:cubicBezTo>
                  <a:pt x="68445" y="753"/>
                  <a:pt x="67804" y="111"/>
                  <a:pt x="67012" y="111"/>
                </a:cubicBezTo>
                <a:close/>
                <a:moveTo>
                  <a:pt x="60345" y="220"/>
                </a:moveTo>
                <a:cubicBezTo>
                  <a:pt x="59616" y="220"/>
                  <a:pt x="59023" y="813"/>
                  <a:pt x="59023" y="1542"/>
                </a:cubicBezTo>
                <a:cubicBezTo>
                  <a:pt x="59023" y="2273"/>
                  <a:pt x="59616" y="2864"/>
                  <a:pt x="60345" y="2864"/>
                </a:cubicBezTo>
                <a:cubicBezTo>
                  <a:pt x="61076" y="2864"/>
                  <a:pt x="61667" y="2273"/>
                  <a:pt x="61667" y="1542"/>
                </a:cubicBezTo>
                <a:cubicBezTo>
                  <a:pt x="61667" y="813"/>
                  <a:pt x="61076" y="220"/>
                  <a:pt x="60345" y="220"/>
                </a:cubicBezTo>
                <a:close/>
                <a:moveTo>
                  <a:pt x="53676" y="329"/>
                </a:moveTo>
                <a:cubicBezTo>
                  <a:pt x="53007" y="329"/>
                  <a:pt x="52463" y="872"/>
                  <a:pt x="52463" y="1542"/>
                </a:cubicBezTo>
                <a:cubicBezTo>
                  <a:pt x="52463" y="2212"/>
                  <a:pt x="53007" y="2755"/>
                  <a:pt x="53676" y="2755"/>
                </a:cubicBezTo>
                <a:cubicBezTo>
                  <a:pt x="54346" y="2755"/>
                  <a:pt x="54889" y="2213"/>
                  <a:pt x="54889" y="1542"/>
                </a:cubicBezTo>
                <a:cubicBezTo>
                  <a:pt x="54889" y="872"/>
                  <a:pt x="54346" y="329"/>
                  <a:pt x="53676" y="329"/>
                </a:cubicBezTo>
                <a:close/>
                <a:moveTo>
                  <a:pt x="47009" y="441"/>
                </a:moveTo>
                <a:cubicBezTo>
                  <a:pt x="46402" y="441"/>
                  <a:pt x="45905" y="935"/>
                  <a:pt x="45905" y="1542"/>
                </a:cubicBezTo>
                <a:cubicBezTo>
                  <a:pt x="45905" y="2151"/>
                  <a:pt x="46399" y="2645"/>
                  <a:pt x="47009" y="2645"/>
                </a:cubicBezTo>
                <a:cubicBezTo>
                  <a:pt x="47618" y="2645"/>
                  <a:pt x="48112" y="2151"/>
                  <a:pt x="48112" y="1542"/>
                </a:cubicBezTo>
                <a:cubicBezTo>
                  <a:pt x="48113" y="935"/>
                  <a:pt x="47619" y="441"/>
                  <a:pt x="47009" y="441"/>
                </a:cubicBezTo>
                <a:close/>
                <a:moveTo>
                  <a:pt x="40344" y="550"/>
                </a:moveTo>
                <a:cubicBezTo>
                  <a:pt x="39794" y="550"/>
                  <a:pt x="39350" y="995"/>
                  <a:pt x="39350" y="1542"/>
                </a:cubicBezTo>
                <a:cubicBezTo>
                  <a:pt x="39350" y="2091"/>
                  <a:pt x="39794" y="2536"/>
                  <a:pt x="40344" y="2536"/>
                </a:cubicBezTo>
                <a:cubicBezTo>
                  <a:pt x="40891" y="2536"/>
                  <a:pt x="41336" y="2091"/>
                  <a:pt x="41336" y="1542"/>
                </a:cubicBezTo>
                <a:cubicBezTo>
                  <a:pt x="41336" y="995"/>
                  <a:pt x="40891" y="550"/>
                  <a:pt x="40344" y="550"/>
                </a:cubicBezTo>
                <a:close/>
                <a:moveTo>
                  <a:pt x="33675" y="659"/>
                </a:moveTo>
                <a:cubicBezTo>
                  <a:pt x="33185" y="659"/>
                  <a:pt x="32790" y="1054"/>
                  <a:pt x="32790" y="1542"/>
                </a:cubicBezTo>
                <a:cubicBezTo>
                  <a:pt x="32790" y="2030"/>
                  <a:pt x="33185" y="2427"/>
                  <a:pt x="33675" y="2427"/>
                </a:cubicBezTo>
                <a:cubicBezTo>
                  <a:pt x="34163" y="2427"/>
                  <a:pt x="34558" y="2030"/>
                  <a:pt x="34558" y="1542"/>
                </a:cubicBezTo>
                <a:cubicBezTo>
                  <a:pt x="34558" y="1054"/>
                  <a:pt x="34163" y="659"/>
                  <a:pt x="33675" y="659"/>
                </a:cubicBezTo>
                <a:close/>
                <a:moveTo>
                  <a:pt x="27008" y="769"/>
                </a:moveTo>
                <a:cubicBezTo>
                  <a:pt x="26579" y="769"/>
                  <a:pt x="26233" y="1117"/>
                  <a:pt x="26233" y="1542"/>
                </a:cubicBezTo>
                <a:cubicBezTo>
                  <a:pt x="26233" y="1971"/>
                  <a:pt x="26581" y="2317"/>
                  <a:pt x="27008" y="2317"/>
                </a:cubicBezTo>
                <a:cubicBezTo>
                  <a:pt x="27436" y="2317"/>
                  <a:pt x="27781" y="1969"/>
                  <a:pt x="27781" y="1542"/>
                </a:cubicBezTo>
                <a:cubicBezTo>
                  <a:pt x="27781" y="1117"/>
                  <a:pt x="27435" y="769"/>
                  <a:pt x="27008" y="769"/>
                </a:cubicBezTo>
                <a:close/>
                <a:moveTo>
                  <a:pt x="20341" y="878"/>
                </a:moveTo>
                <a:cubicBezTo>
                  <a:pt x="19975" y="878"/>
                  <a:pt x="19677" y="1176"/>
                  <a:pt x="19677" y="1542"/>
                </a:cubicBezTo>
                <a:cubicBezTo>
                  <a:pt x="19677" y="1910"/>
                  <a:pt x="19975" y="2208"/>
                  <a:pt x="20341" y="2208"/>
                </a:cubicBezTo>
                <a:cubicBezTo>
                  <a:pt x="20708" y="2208"/>
                  <a:pt x="21006" y="1910"/>
                  <a:pt x="21006" y="1542"/>
                </a:cubicBezTo>
                <a:cubicBezTo>
                  <a:pt x="21006" y="1176"/>
                  <a:pt x="20708" y="878"/>
                  <a:pt x="20341" y="878"/>
                </a:cubicBezTo>
                <a:close/>
                <a:moveTo>
                  <a:pt x="13672" y="989"/>
                </a:moveTo>
                <a:cubicBezTo>
                  <a:pt x="13365" y="989"/>
                  <a:pt x="13117" y="1237"/>
                  <a:pt x="13117" y="1545"/>
                </a:cubicBezTo>
                <a:cubicBezTo>
                  <a:pt x="13117" y="1852"/>
                  <a:pt x="13365" y="2100"/>
                  <a:pt x="13672" y="2100"/>
                </a:cubicBezTo>
                <a:cubicBezTo>
                  <a:pt x="13979" y="2100"/>
                  <a:pt x="14228" y="1852"/>
                  <a:pt x="14228" y="1545"/>
                </a:cubicBezTo>
                <a:cubicBezTo>
                  <a:pt x="14228" y="1236"/>
                  <a:pt x="13979" y="989"/>
                  <a:pt x="13672" y="989"/>
                </a:cubicBezTo>
                <a:close/>
                <a:moveTo>
                  <a:pt x="7005" y="1098"/>
                </a:moveTo>
                <a:cubicBezTo>
                  <a:pt x="6758" y="1098"/>
                  <a:pt x="6560" y="1298"/>
                  <a:pt x="6560" y="1542"/>
                </a:cubicBezTo>
                <a:cubicBezTo>
                  <a:pt x="6560" y="1789"/>
                  <a:pt x="6759" y="1988"/>
                  <a:pt x="7005" y="1988"/>
                </a:cubicBezTo>
                <a:cubicBezTo>
                  <a:pt x="7252" y="1988"/>
                  <a:pt x="7449" y="1788"/>
                  <a:pt x="7449" y="1542"/>
                </a:cubicBezTo>
                <a:cubicBezTo>
                  <a:pt x="7449" y="1298"/>
                  <a:pt x="7250" y="1098"/>
                  <a:pt x="7005" y="1098"/>
                </a:cubicBezTo>
                <a:close/>
                <a:moveTo>
                  <a:pt x="336" y="1207"/>
                </a:moveTo>
                <a:cubicBezTo>
                  <a:pt x="152" y="1207"/>
                  <a:pt x="1" y="1358"/>
                  <a:pt x="1" y="1542"/>
                </a:cubicBezTo>
                <a:cubicBezTo>
                  <a:pt x="1" y="1728"/>
                  <a:pt x="152" y="1879"/>
                  <a:pt x="336" y="1879"/>
                </a:cubicBezTo>
                <a:cubicBezTo>
                  <a:pt x="522" y="1879"/>
                  <a:pt x="673" y="1728"/>
                  <a:pt x="673" y="1542"/>
                </a:cubicBezTo>
                <a:cubicBezTo>
                  <a:pt x="673" y="1358"/>
                  <a:pt x="524" y="1207"/>
                  <a:pt x="336" y="1207"/>
                </a:cubicBezTo>
                <a:close/>
              </a:path>
            </a:pathLst>
          </a:custGeom>
          <a:gradFill>
            <a:gsLst>
              <a:gs pos="0">
                <a:schemeClr val="accent2"/>
              </a:gs>
              <a:gs pos="100000">
                <a:srgbClr val="FFFFFF">
                  <a:alpha val="0"/>
                </a:srgbClr>
              </a:gs>
            </a:gsLst>
            <a:lin ang="108014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82" name="Google Shape;382;p39"/>
          <p:cNvGrpSpPr/>
          <p:nvPr/>
        </p:nvGrpSpPr>
        <p:grpSpPr>
          <a:xfrm>
            <a:off x="-1440691" y="-898088"/>
            <a:ext cx="8240481" cy="8188051"/>
            <a:chOff x="-1440691" y="-898088"/>
            <a:chExt cx="8240481" cy="8188051"/>
          </a:xfrm>
        </p:grpSpPr>
        <p:grpSp>
          <p:nvGrpSpPr>
            <p:cNvPr id="383" name="Google Shape;383;p39"/>
            <p:cNvGrpSpPr/>
            <p:nvPr/>
          </p:nvGrpSpPr>
          <p:grpSpPr>
            <a:xfrm rot="10800000">
              <a:off x="581028" y="1918014"/>
              <a:ext cx="6218762" cy="5371949"/>
              <a:chOff x="7043621" y="-674326"/>
              <a:chExt cx="2474046" cy="2137154"/>
            </a:xfrm>
          </p:grpSpPr>
          <p:sp>
            <p:nvSpPr>
              <p:cNvPr id="384" name="Google Shape;384;p39"/>
              <p:cNvSpPr/>
              <p:nvPr/>
            </p:nvSpPr>
            <p:spPr>
              <a:xfrm rot="-9157636">
                <a:off x="7244976" y="197157"/>
                <a:ext cx="1769141" cy="567391"/>
              </a:xfrm>
              <a:custGeom>
                <a:rect b="b" l="l" r="r" t="t"/>
                <a:pathLst>
                  <a:path extrusionOk="0" h="15861" w="49568">
                    <a:moveTo>
                      <a:pt x="1" y="12860"/>
                    </a:moveTo>
                    <a:cubicBezTo>
                      <a:pt x="3450" y="14384"/>
                      <a:pt x="8617" y="15860"/>
                      <a:pt x="15549" y="15341"/>
                    </a:cubicBezTo>
                    <a:cubicBezTo>
                      <a:pt x="24324" y="14685"/>
                      <a:pt x="30139" y="8350"/>
                      <a:pt x="36662" y="6241"/>
                    </a:cubicBezTo>
                    <a:cubicBezTo>
                      <a:pt x="45301" y="3447"/>
                      <a:pt x="49568" y="4439"/>
                      <a:pt x="49568" y="4439"/>
                    </a:cubicBezTo>
                    <a:cubicBezTo>
                      <a:pt x="46246" y="2588"/>
                      <a:pt x="40370" y="1"/>
                      <a:pt x="34193" y="538"/>
                    </a:cubicBezTo>
                    <a:cubicBezTo>
                      <a:pt x="23130" y="1503"/>
                      <a:pt x="13586" y="9524"/>
                      <a:pt x="1" y="12860"/>
                    </a:cubicBezTo>
                    <a:close/>
                  </a:path>
                </a:pathLst>
              </a:custGeom>
              <a:gradFill>
                <a:gsLst>
                  <a:gs pos="0">
                    <a:schemeClr val="dk1"/>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5" name="Google Shape;385;p39"/>
              <p:cNvSpPr/>
              <p:nvPr/>
            </p:nvSpPr>
            <p:spPr>
              <a:xfrm rot="-8671978">
                <a:off x="7063963" y="22691"/>
                <a:ext cx="2372358" cy="828763"/>
              </a:xfrm>
              <a:custGeom>
                <a:rect b="b" l="l" r="r" t="t"/>
                <a:pathLst>
                  <a:path extrusionOk="0" h="32858" w="94057">
                    <a:moveTo>
                      <a:pt x="94055" y="7333"/>
                    </a:moveTo>
                    <a:cubicBezTo>
                      <a:pt x="94055" y="7333"/>
                      <a:pt x="86997" y="0"/>
                      <a:pt x="72110" y="0"/>
                    </a:cubicBezTo>
                    <a:cubicBezTo>
                      <a:pt x="51815" y="0"/>
                      <a:pt x="41853" y="23807"/>
                      <a:pt x="22781" y="27321"/>
                    </a:cubicBezTo>
                    <a:cubicBezTo>
                      <a:pt x="8222" y="30003"/>
                      <a:pt x="1" y="22716"/>
                      <a:pt x="1" y="22716"/>
                    </a:cubicBezTo>
                    <a:cubicBezTo>
                      <a:pt x="1" y="22716"/>
                      <a:pt x="8817" y="32858"/>
                      <a:pt x="24728" y="30503"/>
                    </a:cubicBezTo>
                    <a:cubicBezTo>
                      <a:pt x="45648" y="27402"/>
                      <a:pt x="68843" y="1245"/>
                      <a:pt x="94057" y="9169"/>
                    </a:cubicBezTo>
                    <a:close/>
                  </a:path>
                </a:pathLst>
              </a:custGeom>
              <a:gradFill>
                <a:gsLst>
                  <a:gs pos="0">
                    <a:schemeClr val="dk2"/>
                  </a:gs>
                  <a:gs pos="100000">
                    <a:schemeClr val="lt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6" name="Google Shape;386;p39"/>
              <p:cNvSpPr/>
              <p:nvPr/>
            </p:nvSpPr>
            <p:spPr>
              <a:xfrm rot="-8671978">
                <a:off x="7121937" y="-63922"/>
                <a:ext cx="2372358" cy="839205"/>
              </a:xfrm>
              <a:custGeom>
                <a:rect b="b" l="l" r="r" t="t"/>
                <a:pathLst>
                  <a:path extrusionOk="0" h="33272" w="94057">
                    <a:moveTo>
                      <a:pt x="1" y="9949"/>
                    </a:moveTo>
                    <a:lnTo>
                      <a:pt x="1" y="21015"/>
                    </a:lnTo>
                    <a:cubicBezTo>
                      <a:pt x="1263" y="22200"/>
                      <a:pt x="2623" y="23293"/>
                      <a:pt x="4098" y="24284"/>
                    </a:cubicBezTo>
                    <a:cubicBezTo>
                      <a:pt x="22040" y="33271"/>
                      <a:pt x="40794" y="28087"/>
                      <a:pt x="50458" y="23482"/>
                    </a:cubicBezTo>
                    <a:cubicBezTo>
                      <a:pt x="62138" y="17916"/>
                      <a:pt x="70281" y="8923"/>
                      <a:pt x="79987" y="8923"/>
                    </a:cubicBezTo>
                    <a:cubicBezTo>
                      <a:pt x="89695" y="8923"/>
                      <a:pt x="94057" y="14845"/>
                      <a:pt x="94057" y="14845"/>
                    </a:cubicBezTo>
                    <a:lnTo>
                      <a:pt x="94057" y="5414"/>
                    </a:lnTo>
                    <a:cubicBezTo>
                      <a:pt x="94057" y="5414"/>
                      <a:pt x="79825" y="1"/>
                      <a:pt x="66335" y="5016"/>
                    </a:cubicBezTo>
                    <a:cubicBezTo>
                      <a:pt x="52845" y="10033"/>
                      <a:pt x="39016" y="20659"/>
                      <a:pt x="30157" y="21316"/>
                    </a:cubicBezTo>
                    <a:cubicBezTo>
                      <a:pt x="30157" y="21316"/>
                      <a:pt x="13062" y="27040"/>
                      <a:pt x="1" y="9949"/>
                    </a:cubicBezTo>
                    <a:close/>
                  </a:path>
                </a:pathLst>
              </a:custGeom>
              <a:gradFill>
                <a:gsLst>
                  <a:gs pos="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87" name="Google Shape;387;p39"/>
            <p:cNvGrpSpPr/>
            <p:nvPr/>
          </p:nvGrpSpPr>
          <p:grpSpPr>
            <a:xfrm>
              <a:off x="-1440691" y="-898088"/>
              <a:ext cx="7149449" cy="7786480"/>
              <a:chOff x="-1448016" y="-878038"/>
              <a:chExt cx="7149449" cy="7786480"/>
            </a:xfrm>
          </p:grpSpPr>
          <p:sp>
            <p:nvSpPr>
              <p:cNvPr id="388" name="Google Shape;388;p39"/>
              <p:cNvSpPr/>
              <p:nvPr/>
            </p:nvSpPr>
            <p:spPr>
              <a:xfrm flipH="1" rot="3049238">
                <a:off x="-1460386" y="1555701"/>
                <a:ext cx="7528653" cy="2630070"/>
              </a:xfrm>
              <a:custGeom>
                <a:rect b="b" l="l" r="r" t="t"/>
                <a:pathLst>
                  <a:path extrusionOk="0" h="32858" w="94057">
                    <a:moveTo>
                      <a:pt x="94055" y="7333"/>
                    </a:moveTo>
                    <a:cubicBezTo>
                      <a:pt x="94055" y="7333"/>
                      <a:pt x="86997" y="0"/>
                      <a:pt x="72110" y="0"/>
                    </a:cubicBezTo>
                    <a:cubicBezTo>
                      <a:pt x="51815" y="0"/>
                      <a:pt x="41853" y="23807"/>
                      <a:pt x="22781" y="27321"/>
                    </a:cubicBezTo>
                    <a:cubicBezTo>
                      <a:pt x="8222" y="30003"/>
                      <a:pt x="1" y="22716"/>
                      <a:pt x="1" y="22716"/>
                    </a:cubicBezTo>
                    <a:cubicBezTo>
                      <a:pt x="1" y="22716"/>
                      <a:pt x="8817" y="32858"/>
                      <a:pt x="24728" y="30503"/>
                    </a:cubicBezTo>
                    <a:cubicBezTo>
                      <a:pt x="45648" y="27402"/>
                      <a:pt x="68843" y="1245"/>
                      <a:pt x="94057" y="9169"/>
                    </a:cubicBezTo>
                    <a:close/>
                  </a:path>
                </a:pathLst>
              </a:custGeom>
              <a:gradFill>
                <a:gsLst>
                  <a:gs pos="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9" name="Google Shape;389;p39"/>
              <p:cNvSpPr/>
              <p:nvPr/>
            </p:nvSpPr>
            <p:spPr>
              <a:xfrm flipH="1" rot="3049238">
                <a:off x="2604307" y="3930969"/>
                <a:ext cx="2413952" cy="2020779"/>
              </a:xfrm>
              <a:custGeom>
                <a:rect b="b" l="l" r="r" t="t"/>
                <a:pathLst>
                  <a:path extrusionOk="0" h="25246" w="30158">
                    <a:moveTo>
                      <a:pt x="1" y="1"/>
                    </a:moveTo>
                    <a:lnTo>
                      <a:pt x="1" y="8153"/>
                    </a:lnTo>
                    <a:cubicBezTo>
                      <a:pt x="13062" y="25245"/>
                      <a:pt x="30157" y="19520"/>
                      <a:pt x="30157" y="19520"/>
                    </a:cubicBezTo>
                    <a:cubicBezTo>
                      <a:pt x="19464" y="20316"/>
                      <a:pt x="8936" y="15957"/>
                      <a:pt x="1" y="1"/>
                    </a:cubicBezTo>
                    <a:close/>
                  </a:path>
                </a:pathLst>
              </a:custGeom>
              <a:gradFill>
                <a:gsLst>
                  <a:gs pos="0">
                    <a:schemeClr val="accent1"/>
                  </a:gs>
                  <a:gs pos="100000">
                    <a:schemeClr val="accent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0" name="Google Shape;390;p39"/>
              <p:cNvSpPr/>
              <p:nvPr/>
            </p:nvSpPr>
            <p:spPr>
              <a:xfrm flipH="1" rot="3049238">
                <a:off x="-1706212" y="1739477"/>
                <a:ext cx="7528653" cy="2663208"/>
              </a:xfrm>
              <a:custGeom>
                <a:rect b="b" l="l" r="r" t="t"/>
                <a:pathLst>
                  <a:path extrusionOk="0" h="33272" w="94057">
                    <a:moveTo>
                      <a:pt x="1" y="9949"/>
                    </a:moveTo>
                    <a:lnTo>
                      <a:pt x="1" y="21015"/>
                    </a:lnTo>
                    <a:cubicBezTo>
                      <a:pt x="1263" y="22200"/>
                      <a:pt x="2623" y="23293"/>
                      <a:pt x="4098" y="24284"/>
                    </a:cubicBezTo>
                    <a:cubicBezTo>
                      <a:pt x="22040" y="33271"/>
                      <a:pt x="40794" y="28087"/>
                      <a:pt x="50458" y="23482"/>
                    </a:cubicBezTo>
                    <a:cubicBezTo>
                      <a:pt x="62138" y="17916"/>
                      <a:pt x="70281" y="8923"/>
                      <a:pt x="79987" y="8923"/>
                    </a:cubicBezTo>
                    <a:cubicBezTo>
                      <a:pt x="89695" y="8923"/>
                      <a:pt x="94057" y="14845"/>
                      <a:pt x="94057" y="14845"/>
                    </a:cubicBezTo>
                    <a:lnTo>
                      <a:pt x="94057" y="5414"/>
                    </a:lnTo>
                    <a:cubicBezTo>
                      <a:pt x="94057" y="5414"/>
                      <a:pt x="79825" y="1"/>
                      <a:pt x="66335" y="5016"/>
                    </a:cubicBezTo>
                    <a:cubicBezTo>
                      <a:pt x="52845" y="10033"/>
                      <a:pt x="39016" y="20659"/>
                      <a:pt x="30157" y="21316"/>
                    </a:cubicBezTo>
                    <a:cubicBezTo>
                      <a:pt x="30157" y="21316"/>
                      <a:pt x="13062" y="27040"/>
                      <a:pt x="1" y="9949"/>
                    </a:cubicBezTo>
                    <a:close/>
                  </a:path>
                </a:pathLst>
              </a:custGeom>
              <a:gradFill>
                <a:gsLst>
                  <a:gs pos="0">
                    <a:schemeClr val="accent1"/>
                  </a:gs>
                  <a:gs pos="100000">
                    <a:schemeClr val="accent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1" name="Google Shape;391;p39"/>
              <p:cNvSpPr/>
              <p:nvPr/>
            </p:nvSpPr>
            <p:spPr>
              <a:xfrm flipH="1" rot="3049238">
                <a:off x="-1922625" y="2195066"/>
                <a:ext cx="7200474" cy="1948900"/>
              </a:xfrm>
              <a:custGeom>
                <a:rect b="b" l="l" r="r" t="t"/>
                <a:pathLst>
                  <a:path extrusionOk="0" h="24348" w="89957">
                    <a:moveTo>
                      <a:pt x="1" y="15360"/>
                    </a:moveTo>
                    <a:cubicBezTo>
                      <a:pt x="6506" y="19730"/>
                      <a:pt x="15258" y="22110"/>
                      <a:pt x="27730" y="21686"/>
                    </a:cubicBezTo>
                    <a:cubicBezTo>
                      <a:pt x="43028" y="21167"/>
                      <a:pt x="55393" y="12666"/>
                      <a:pt x="68883" y="6909"/>
                    </a:cubicBezTo>
                    <a:cubicBezTo>
                      <a:pt x="82373" y="1152"/>
                      <a:pt x="89957" y="8328"/>
                      <a:pt x="89957" y="8328"/>
                    </a:cubicBezTo>
                    <a:lnTo>
                      <a:pt x="89957" y="5924"/>
                    </a:lnTo>
                    <a:cubicBezTo>
                      <a:pt x="89957" y="5924"/>
                      <a:pt x="85595" y="0"/>
                      <a:pt x="75887" y="0"/>
                    </a:cubicBezTo>
                    <a:cubicBezTo>
                      <a:pt x="66181" y="0"/>
                      <a:pt x="58039" y="8992"/>
                      <a:pt x="46358" y="14561"/>
                    </a:cubicBezTo>
                    <a:cubicBezTo>
                      <a:pt x="36695" y="19163"/>
                      <a:pt x="17940" y="24347"/>
                      <a:pt x="1" y="15360"/>
                    </a:cubicBezTo>
                    <a:close/>
                  </a:path>
                </a:pathLst>
              </a:custGeom>
              <a:gradFill>
                <a:gsLst>
                  <a:gs pos="0">
                    <a:schemeClr val="dk2"/>
                  </a:gs>
                  <a:gs pos="100000">
                    <a:schemeClr val="accent1"/>
                  </a:gs>
                </a:gsLst>
                <a:lin ang="10800025"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2" name="Google Shape;392;p39"/>
              <p:cNvSpPr/>
              <p:nvPr/>
            </p:nvSpPr>
            <p:spPr>
              <a:xfrm flipH="1" rot="3049238">
                <a:off x="-2066593" y="2374618"/>
                <a:ext cx="7528573" cy="1980517"/>
              </a:xfrm>
              <a:custGeom>
                <a:rect b="b" l="l" r="r" t="t"/>
                <a:pathLst>
                  <a:path extrusionOk="0" h="24743" w="94056">
                    <a:moveTo>
                      <a:pt x="1" y="10941"/>
                    </a:moveTo>
                    <a:lnTo>
                      <a:pt x="1" y="14169"/>
                    </a:lnTo>
                    <a:cubicBezTo>
                      <a:pt x="1" y="14169"/>
                      <a:pt x="11128" y="24743"/>
                      <a:pt x="31528" y="24050"/>
                    </a:cubicBezTo>
                    <a:cubicBezTo>
                      <a:pt x="35180" y="23926"/>
                      <a:pt x="38545" y="23406"/>
                      <a:pt x="41695" y="22631"/>
                    </a:cubicBezTo>
                    <a:cubicBezTo>
                      <a:pt x="55280" y="19295"/>
                      <a:pt x="64824" y="11272"/>
                      <a:pt x="75887" y="10309"/>
                    </a:cubicBezTo>
                    <a:cubicBezTo>
                      <a:pt x="82062" y="9771"/>
                      <a:pt x="87940" y="12359"/>
                      <a:pt x="91262" y="14210"/>
                    </a:cubicBezTo>
                    <a:cubicBezTo>
                      <a:pt x="93015" y="15185"/>
                      <a:pt x="94055" y="15956"/>
                      <a:pt x="94055" y="15956"/>
                    </a:cubicBezTo>
                    <a:lnTo>
                      <a:pt x="94055" y="7175"/>
                    </a:lnTo>
                    <a:cubicBezTo>
                      <a:pt x="94055" y="7175"/>
                      <a:pt x="86471" y="1"/>
                      <a:pt x="72982" y="5757"/>
                    </a:cubicBezTo>
                    <a:cubicBezTo>
                      <a:pt x="59492" y="11515"/>
                      <a:pt x="47127" y="20015"/>
                      <a:pt x="31828" y="20534"/>
                    </a:cubicBezTo>
                    <a:cubicBezTo>
                      <a:pt x="19357" y="20960"/>
                      <a:pt x="10605" y="18579"/>
                      <a:pt x="4098" y="14207"/>
                    </a:cubicBezTo>
                    <a:cubicBezTo>
                      <a:pt x="2623" y="13219"/>
                      <a:pt x="1263" y="12126"/>
                      <a:pt x="1" y="10941"/>
                    </a:cubicBezTo>
                    <a:close/>
                  </a:path>
                </a:pathLst>
              </a:custGeom>
              <a:gradFill>
                <a:gsLst>
                  <a:gs pos="0">
                    <a:schemeClr val="accent1"/>
                  </a:gs>
                  <a:gs pos="100000">
                    <a:schemeClr val="accent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3" name="Google Shape;393;p39"/>
              <p:cNvSpPr/>
              <p:nvPr/>
            </p:nvSpPr>
            <p:spPr>
              <a:xfrm flipH="1" rot="3049238">
                <a:off x="-1600390" y="1792908"/>
                <a:ext cx="3967597" cy="1269570"/>
              </a:xfrm>
              <a:custGeom>
                <a:rect b="b" l="l" r="r" t="t"/>
                <a:pathLst>
                  <a:path extrusionOk="0" h="15861" w="49568">
                    <a:moveTo>
                      <a:pt x="1" y="12860"/>
                    </a:moveTo>
                    <a:cubicBezTo>
                      <a:pt x="3450" y="14384"/>
                      <a:pt x="8617" y="15860"/>
                      <a:pt x="15549" y="15341"/>
                    </a:cubicBezTo>
                    <a:cubicBezTo>
                      <a:pt x="24324" y="14685"/>
                      <a:pt x="30139" y="8350"/>
                      <a:pt x="36662" y="6241"/>
                    </a:cubicBezTo>
                    <a:cubicBezTo>
                      <a:pt x="45301" y="3447"/>
                      <a:pt x="49568" y="4439"/>
                      <a:pt x="49568" y="4439"/>
                    </a:cubicBezTo>
                    <a:cubicBezTo>
                      <a:pt x="46246" y="2588"/>
                      <a:pt x="40370" y="1"/>
                      <a:pt x="34193" y="538"/>
                    </a:cubicBezTo>
                    <a:cubicBezTo>
                      <a:pt x="23130" y="1503"/>
                      <a:pt x="13586" y="9524"/>
                      <a:pt x="1" y="12860"/>
                    </a:cubicBezTo>
                    <a:close/>
                  </a:path>
                </a:pathLst>
              </a:custGeom>
              <a:gradFill>
                <a:gsLst>
                  <a:gs pos="0">
                    <a:schemeClr val="dk1"/>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394" name="Google Shape;394;p39"/>
          <p:cNvSpPr/>
          <p:nvPr/>
        </p:nvSpPr>
        <p:spPr>
          <a:xfrm rot="10800000">
            <a:off x="2772245" y="3515976"/>
            <a:ext cx="2210369" cy="90623"/>
          </a:xfrm>
          <a:custGeom>
            <a:rect b="b" l="l" r="r" t="t"/>
            <a:pathLst>
              <a:path extrusionOk="0" h="3084" w="75221">
                <a:moveTo>
                  <a:pt x="75221" y="1542"/>
                </a:moveTo>
                <a:cubicBezTo>
                  <a:pt x="75221" y="2394"/>
                  <a:pt x="74531" y="3084"/>
                  <a:pt x="73679" y="3084"/>
                </a:cubicBezTo>
                <a:cubicBezTo>
                  <a:pt x="72826" y="3084"/>
                  <a:pt x="72136" y="2394"/>
                  <a:pt x="72136" y="1542"/>
                </a:cubicBezTo>
                <a:cubicBezTo>
                  <a:pt x="72136" y="691"/>
                  <a:pt x="72826" y="1"/>
                  <a:pt x="73679" y="1"/>
                </a:cubicBezTo>
                <a:cubicBezTo>
                  <a:pt x="74531" y="1"/>
                  <a:pt x="75221" y="691"/>
                  <a:pt x="75221" y="1542"/>
                </a:cubicBezTo>
                <a:close/>
                <a:moveTo>
                  <a:pt x="67012" y="111"/>
                </a:moveTo>
                <a:cubicBezTo>
                  <a:pt x="66220" y="111"/>
                  <a:pt x="65580" y="753"/>
                  <a:pt x="65580" y="1545"/>
                </a:cubicBezTo>
                <a:cubicBezTo>
                  <a:pt x="65580" y="2334"/>
                  <a:pt x="66220" y="2978"/>
                  <a:pt x="67012" y="2978"/>
                </a:cubicBezTo>
                <a:cubicBezTo>
                  <a:pt x="67802" y="2978"/>
                  <a:pt x="68445" y="2337"/>
                  <a:pt x="68445" y="1545"/>
                </a:cubicBezTo>
                <a:cubicBezTo>
                  <a:pt x="68445" y="753"/>
                  <a:pt x="67804" y="111"/>
                  <a:pt x="67012" y="111"/>
                </a:cubicBezTo>
                <a:close/>
                <a:moveTo>
                  <a:pt x="60345" y="220"/>
                </a:moveTo>
                <a:cubicBezTo>
                  <a:pt x="59616" y="220"/>
                  <a:pt x="59023" y="813"/>
                  <a:pt x="59023" y="1542"/>
                </a:cubicBezTo>
                <a:cubicBezTo>
                  <a:pt x="59023" y="2273"/>
                  <a:pt x="59616" y="2864"/>
                  <a:pt x="60345" y="2864"/>
                </a:cubicBezTo>
                <a:cubicBezTo>
                  <a:pt x="61076" y="2864"/>
                  <a:pt x="61667" y="2273"/>
                  <a:pt x="61667" y="1542"/>
                </a:cubicBezTo>
                <a:cubicBezTo>
                  <a:pt x="61667" y="813"/>
                  <a:pt x="61076" y="220"/>
                  <a:pt x="60345" y="220"/>
                </a:cubicBezTo>
                <a:close/>
                <a:moveTo>
                  <a:pt x="53676" y="329"/>
                </a:moveTo>
                <a:cubicBezTo>
                  <a:pt x="53007" y="329"/>
                  <a:pt x="52463" y="872"/>
                  <a:pt x="52463" y="1542"/>
                </a:cubicBezTo>
                <a:cubicBezTo>
                  <a:pt x="52463" y="2212"/>
                  <a:pt x="53007" y="2755"/>
                  <a:pt x="53676" y="2755"/>
                </a:cubicBezTo>
                <a:cubicBezTo>
                  <a:pt x="54346" y="2755"/>
                  <a:pt x="54889" y="2213"/>
                  <a:pt x="54889" y="1542"/>
                </a:cubicBezTo>
                <a:cubicBezTo>
                  <a:pt x="54889" y="872"/>
                  <a:pt x="54346" y="329"/>
                  <a:pt x="53676" y="329"/>
                </a:cubicBezTo>
                <a:close/>
                <a:moveTo>
                  <a:pt x="47009" y="441"/>
                </a:moveTo>
                <a:cubicBezTo>
                  <a:pt x="46402" y="441"/>
                  <a:pt x="45905" y="935"/>
                  <a:pt x="45905" y="1542"/>
                </a:cubicBezTo>
                <a:cubicBezTo>
                  <a:pt x="45905" y="2151"/>
                  <a:pt x="46399" y="2645"/>
                  <a:pt x="47009" y="2645"/>
                </a:cubicBezTo>
                <a:cubicBezTo>
                  <a:pt x="47618" y="2645"/>
                  <a:pt x="48112" y="2151"/>
                  <a:pt x="48112" y="1542"/>
                </a:cubicBezTo>
                <a:cubicBezTo>
                  <a:pt x="48113" y="935"/>
                  <a:pt x="47619" y="441"/>
                  <a:pt x="47009" y="441"/>
                </a:cubicBezTo>
                <a:close/>
                <a:moveTo>
                  <a:pt x="40344" y="550"/>
                </a:moveTo>
                <a:cubicBezTo>
                  <a:pt x="39794" y="550"/>
                  <a:pt x="39350" y="995"/>
                  <a:pt x="39350" y="1542"/>
                </a:cubicBezTo>
                <a:cubicBezTo>
                  <a:pt x="39350" y="2091"/>
                  <a:pt x="39794" y="2536"/>
                  <a:pt x="40344" y="2536"/>
                </a:cubicBezTo>
                <a:cubicBezTo>
                  <a:pt x="40891" y="2536"/>
                  <a:pt x="41336" y="2091"/>
                  <a:pt x="41336" y="1542"/>
                </a:cubicBezTo>
                <a:cubicBezTo>
                  <a:pt x="41336" y="995"/>
                  <a:pt x="40891" y="550"/>
                  <a:pt x="40344" y="550"/>
                </a:cubicBezTo>
                <a:close/>
                <a:moveTo>
                  <a:pt x="33675" y="659"/>
                </a:moveTo>
                <a:cubicBezTo>
                  <a:pt x="33185" y="659"/>
                  <a:pt x="32790" y="1054"/>
                  <a:pt x="32790" y="1542"/>
                </a:cubicBezTo>
                <a:cubicBezTo>
                  <a:pt x="32790" y="2030"/>
                  <a:pt x="33185" y="2427"/>
                  <a:pt x="33675" y="2427"/>
                </a:cubicBezTo>
                <a:cubicBezTo>
                  <a:pt x="34163" y="2427"/>
                  <a:pt x="34558" y="2030"/>
                  <a:pt x="34558" y="1542"/>
                </a:cubicBezTo>
                <a:cubicBezTo>
                  <a:pt x="34558" y="1054"/>
                  <a:pt x="34163" y="659"/>
                  <a:pt x="33675" y="659"/>
                </a:cubicBezTo>
                <a:close/>
                <a:moveTo>
                  <a:pt x="27008" y="769"/>
                </a:moveTo>
                <a:cubicBezTo>
                  <a:pt x="26579" y="769"/>
                  <a:pt x="26233" y="1117"/>
                  <a:pt x="26233" y="1542"/>
                </a:cubicBezTo>
                <a:cubicBezTo>
                  <a:pt x="26233" y="1971"/>
                  <a:pt x="26581" y="2317"/>
                  <a:pt x="27008" y="2317"/>
                </a:cubicBezTo>
                <a:cubicBezTo>
                  <a:pt x="27436" y="2317"/>
                  <a:pt x="27781" y="1969"/>
                  <a:pt x="27781" y="1542"/>
                </a:cubicBezTo>
                <a:cubicBezTo>
                  <a:pt x="27781" y="1117"/>
                  <a:pt x="27435" y="769"/>
                  <a:pt x="27008" y="769"/>
                </a:cubicBezTo>
                <a:close/>
                <a:moveTo>
                  <a:pt x="20341" y="878"/>
                </a:moveTo>
                <a:cubicBezTo>
                  <a:pt x="19975" y="878"/>
                  <a:pt x="19677" y="1176"/>
                  <a:pt x="19677" y="1542"/>
                </a:cubicBezTo>
                <a:cubicBezTo>
                  <a:pt x="19677" y="1910"/>
                  <a:pt x="19975" y="2208"/>
                  <a:pt x="20341" y="2208"/>
                </a:cubicBezTo>
                <a:cubicBezTo>
                  <a:pt x="20708" y="2208"/>
                  <a:pt x="21006" y="1910"/>
                  <a:pt x="21006" y="1542"/>
                </a:cubicBezTo>
                <a:cubicBezTo>
                  <a:pt x="21006" y="1176"/>
                  <a:pt x="20708" y="878"/>
                  <a:pt x="20341" y="878"/>
                </a:cubicBezTo>
                <a:close/>
                <a:moveTo>
                  <a:pt x="13672" y="989"/>
                </a:moveTo>
                <a:cubicBezTo>
                  <a:pt x="13365" y="989"/>
                  <a:pt x="13117" y="1237"/>
                  <a:pt x="13117" y="1545"/>
                </a:cubicBezTo>
                <a:cubicBezTo>
                  <a:pt x="13117" y="1852"/>
                  <a:pt x="13365" y="2100"/>
                  <a:pt x="13672" y="2100"/>
                </a:cubicBezTo>
                <a:cubicBezTo>
                  <a:pt x="13979" y="2100"/>
                  <a:pt x="14228" y="1852"/>
                  <a:pt x="14228" y="1545"/>
                </a:cubicBezTo>
                <a:cubicBezTo>
                  <a:pt x="14228" y="1236"/>
                  <a:pt x="13979" y="989"/>
                  <a:pt x="13672" y="989"/>
                </a:cubicBezTo>
                <a:close/>
                <a:moveTo>
                  <a:pt x="7005" y="1098"/>
                </a:moveTo>
                <a:cubicBezTo>
                  <a:pt x="6758" y="1098"/>
                  <a:pt x="6560" y="1298"/>
                  <a:pt x="6560" y="1542"/>
                </a:cubicBezTo>
                <a:cubicBezTo>
                  <a:pt x="6560" y="1789"/>
                  <a:pt x="6759" y="1988"/>
                  <a:pt x="7005" y="1988"/>
                </a:cubicBezTo>
                <a:cubicBezTo>
                  <a:pt x="7252" y="1988"/>
                  <a:pt x="7449" y="1788"/>
                  <a:pt x="7449" y="1542"/>
                </a:cubicBezTo>
                <a:cubicBezTo>
                  <a:pt x="7449" y="1298"/>
                  <a:pt x="7250" y="1098"/>
                  <a:pt x="7005" y="1098"/>
                </a:cubicBezTo>
                <a:close/>
                <a:moveTo>
                  <a:pt x="336" y="1207"/>
                </a:moveTo>
                <a:cubicBezTo>
                  <a:pt x="152" y="1207"/>
                  <a:pt x="1" y="1358"/>
                  <a:pt x="1" y="1542"/>
                </a:cubicBezTo>
                <a:cubicBezTo>
                  <a:pt x="1" y="1728"/>
                  <a:pt x="152" y="1879"/>
                  <a:pt x="336" y="1879"/>
                </a:cubicBezTo>
                <a:cubicBezTo>
                  <a:pt x="522" y="1879"/>
                  <a:pt x="673" y="1728"/>
                  <a:pt x="673" y="1542"/>
                </a:cubicBezTo>
                <a:cubicBezTo>
                  <a:pt x="673" y="1358"/>
                  <a:pt x="524" y="1207"/>
                  <a:pt x="336" y="1207"/>
                </a:cubicBezTo>
                <a:close/>
              </a:path>
            </a:pathLst>
          </a:custGeom>
          <a:gradFill>
            <a:gsLst>
              <a:gs pos="0">
                <a:schemeClr val="accent2"/>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5" name="Google Shape;395;p39"/>
          <p:cNvSpPr/>
          <p:nvPr/>
        </p:nvSpPr>
        <p:spPr>
          <a:xfrm rot="10800000">
            <a:off x="1633503" y="390787"/>
            <a:ext cx="768759" cy="31526"/>
          </a:xfrm>
          <a:custGeom>
            <a:rect b="b" l="l" r="r" t="t"/>
            <a:pathLst>
              <a:path extrusionOk="0" h="3084" w="75221">
                <a:moveTo>
                  <a:pt x="75221" y="1542"/>
                </a:moveTo>
                <a:cubicBezTo>
                  <a:pt x="75221" y="2394"/>
                  <a:pt x="74531" y="3084"/>
                  <a:pt x="73679" y="3084"/>
                </a:cubicBezTo>
                <a:cubicBezTo>
                  <a:pt x="72826" y="3084"/>
                  <a:pt x="72136" y="2394"/>
                  <a:pt x="72136" y="1542"/>
                </a:cubicBezTo>
                <a:cubicBezTo>
                  <a:pt x="72136" y="691"/>
                  <a:pt x="72826" y="1"/>
                  <a:pt x="73679" y="1"/>
                </a:cubicBezTo>
                <a:cubicBezTo>
                  <a:pt x="74531" y="1"/>
                  <a:pt x="75221" y="691"/>
                  <a:pt x="75221" y="1542"/>
                </a:cubicBezTo>
                <a:close/>
                <a:moveTo>
                  <a:pt x="67012" y="111"/>
                </a:moveTo>
                <a:cubicBezTo>
                  <a:pt x="66220" y="111"/>
                  <a:pt x="65580" y="753"/>
                  <a:pt x="65580" y="1545"/>
                </a:cubicBezTo>
                <a:cubicBezTo>
                  <a:pt x="65580" y="2334"/>
                  <a:pt x="66220" y="2978"/>
                  <a:pt x="67012" y="2978"/>
                </a:cubicBezTo>
                <a:cubicBezTo>
                  <a:pt x="67802" y="2978"/>
                  <a:pt x="68445" y="2337"/>
                  <a:pt x="68445" y="1545"/>
                </a:cubicBezTo>
                <a:cubicBezTo>
                  <a:pt x="68445" y="753"/>
                  <a:pt x="67804" y="111"/>
                  <a:pt x="67012" y="111"/>
                </a:cubicBezTo>
                <a:close/>
                <a:moveTo>
                  <a:pt x="60345" y="220"/>
                </a:moveTo>
                <a:cubicBezTo>
                  <a:pt x="59616" y="220"/>
                  <a:pt x="59023" y="813"/>
                  <a:pt x="59023" y="1542"/>
                </a:cubicBezTo>
                <a:cubicBezTo>
                  <a:pt x="59023" y="2273"/>
                  <a:pt x="59616" y="2864"/>
                  <a:pt x="60345" y="2864"/>
                </a:cubicBezTo>
                <a:cubicBezTo>
                  <a:pt x="61076" y="2864"/>
                  <a:pt x="61667" y="2273"/>
                  <a:pt x="61667" y="1542"/>
                </a:cubicBezTo>
                <a:cubicBezTo>
                  <a:pt x="61667" y="813"/>
                  <a:pt x="61076" y="220"/>
                  <a:pt x="60345" y="220"/>
                </a:cubicBezTo>
                <a:close/>
                <a:moveTo>
                  <a:pt x="53676" y="329"/>
                </a:moveTo>
                <a:cubicBezTo>
                  <a:pt x="53007" y="329"/>
                  <a:pt x="52463" y="872"/>
                  <a:pt x="52463" y="1542"/>
                </a:cubicBezTo>
                <a:cubicBezTo>
                  <a:pt x="52463" y="2212"/>
                  <a:pt x="53007" y="2755"/>
                  <a:pt x="53676" y="2755"/>
                </a:cubicBezTo>
                <a:cubicBezTo>
                  <a:pt x="54346" y="2755"/>
                  <a:pt x="54889" y="2213"/>
                  <a:pt x="54889" y="1542"/>
                </a:cubicBezTo>
                <a:cubicBezTo>
                  <a:pt x="54889" y="872"/>
                  <a:pt x="54346" y="329"/>
                  <a:pt x="53676" y="329"/>
                </a:cubicBezTo>
                <a:close/>
                <a:moveTo>
                  <a:pt x="47009" y="441"/>
                </a:moveTo>
                <a:cubicBezTo>
                  <a:pt x="46402" y="441"/>
                  <a:pt x="45905" y="935"/>
                  <a:pt x="45905" y="1542"/>
                </a:cubicBezTo>
                <a:cubicBezTo>
                  <a:pt x="45905" y="2151"/>
                  <a:pt x="46399" y="2645"/>
                  <a:pt x="47009" y="2645"/>
                </a:cubicBezTo>
                <a:cubicBezTo>
                  <a:pt x="47618" y="2645"/>
                  <a:pt x="48112" y="2151"/>
                  <a:pt x="48112" y="1542"/>
                </a:cubicBezTo>
                <a:cubicBezTo>
                  <a:pt x="48113" y="935"/>
                  <a:pt x="47619" y="441"/>
                  <a:pt x="47009" y="441"/>
                </a:cubicBezTo>
                <a:close/>
                <a:moveTo>
                  <a:pt x="40344" y="550"/>
                </a:moveTo>
                <a:cubicBezTo>
                  <a:pt x="39794" y="550"/>
                  <a:pt x="39350" y="995"/>
                  <a:pt x="39350" y="1542"/>
                </a:cubicBezTo>
                <a:cubicBezTo>
                  <a:pt x="39350" y="2091"/>
                  <a:pt x="39794" y="2536"/>
                  <a:pt x="40344" y="2536"/>
                </a:cubicBezTo>
                <a:cubicBezTo>
                  <a:pt x="40891" y="2536"/>
                  <a:pt x="41336" y="2091"/>
                  <a:pt x="41336" y="1542"/>
                </a:cubicBezTo>
                <a:cubicBezTo>
                  <a:pt x="41336" y="995"/>
                  <a:pt x="40891" y="550"/>
                  <a:pt x="40344" y="550"/>
                </a:cubicBezTo>
                <a:close/>
                <a:moveTo>
                  <a:pt x="33675" y="659"/>
                </a:moveTo>
                <a:cubicBezTo>
                  <a:pt x="33185" y="659"/>
                  <a:pt x="32790" y="1054"/>
                  <a:pt x="32790" y="1542"/>
                </a:cubicBezTo>
                <a:cubicBezTo>
                  <a:pt x="32790" y="2030"/>
                  <a:pt x="33185" y="2427"/>
                  <a:pt x="33675" y="2427"/>
                </a:cubicBezTo>
                <a:cubicBezTo>
                  <a:pt x="34163" y="2427"/>
                  <a:pt x="34558" y="2030"/>
                  <a:pt x="34558" y="1542"/>
                </a:cubicBezTo>
                <a:cubicBezTo>
                  <a:pt x="34558" y="1054"/>
                  <a:pt x="34163" y="659"/>
                  <a:pt x="33675" y="659"/>
                </a:cubicBezTo>
                <a:close/>
                <a:moveTo>
                  <a:pt x="27008" y="769"/>
                </a:moveTo>
                <a:cubicBezTo>
                  <a:pt x="26579" y="769"/>
                  <a:pt x="26233" y="1117"/>
                  <a:pt x="26233" y="1542"/>
                </a:cubicBezTo>
                <a:cubicBezTo>
                  <a:pt x="26233" y="1971"/>
                  <a:pt x="26581" y="2317"/>
                  <a:pt x="27008" y="2317"/>
                </a:cubicBezTo>
                <a:cubicBezTo>
                  <a:pt x="27436" y="2317"/>
                  <a:pt x="27781" y="1969"/>
                  <a:pt x="27781" y="1542"/>
                </a:cubicBezTo>
                <a:cubicBezTo>
                  <a:pt x="27781" y="1117"/>
                  <a:pt x="27435" y="769"/>
                  <a:pt x="27008" y="769"/>
                </a:cubicBezTo>
                <a:close/>
                <a:moveTo>
                  <a:pt x="20341" y="878"/>
                </a:moveTo>
                <a:cubicBezTo>
                  <a:pt x="19975" y="878"/>
                  <a:pt x="19677" y="1176"/>
                  <a:pt x="19677" y="1542"/>
                </a:cubicBezTo>
                <a:cubicBezTo>
                  <a:pt x="19677" y="1910"/>
                  <a:pt x="19975" y="2208"/>
                  <a:pt x="20341" y="2208"/>
                </a:cubicBezTo>
                <a:cubicBezTo>
                  <a:pt x="20708" y="2208"/>
                  <a:pt x="21006" y="1910"/>
                  <a:pt x="21006" y="1542"/>
                </a:cubicBezTo>
                <a:cubicBezTo>
                  <a:pt x="21006" y="1176"/>
                  <a:pt x="20708" y="878"/>
                  <a:pt x="20341" y="878"/>
                </a:cubicBezTo>
                <a:close/>
                <a:moveTo>
                  <a:pt x="13672" y="989"/>
                </a:moveTo>
                <a:cubicBezTo>
                  <a:pt x="13365" y="989"/>
                  <a:pt x="13117" y="1237"/>
                  <a:pt x="13117" y="1545"/>
                </a:cubicBezTo>
                <a:cubicBezTo>
                  <a:pt x="13117" y="1852"/>
                  <a:pt x="13365" y="2100"/>
                  <a:pt x="13672" y="2100"/>
                </a:cubicBezTo>
                <a:cubicBezTo>
                  <a:pt x="13979" y="2100"/>
                  <a:pt x="14228" y="1852"/>
                  <a:pt x="14228" y="1545"/>
                </a:cubicBezTo>
                <a:cubicBezTo>
                  <a:pt x="14228" y="1236"/>
                  <a:pt x="13979" y="989"/>
                  <a:pt x="13672" y="989"/>
                </a:cubicBezTo>
                <a:close/>
                <a:moveTo>
                  <a:pt x="7005" y="1098"/>
                </a:moveTo>
                <a:cubicBezTo>
                  <a:pt x="6758" y="1098"/>
                  <a:pt x="6560" y="1298"/>
                  <a:pt x="6560" y="1542"/>
                </a:cubicBezTo>
                <a:cubicBezTo>
                  <a:pt x="6560" y="1789"/>
                  <a:pt x="6759" y="1988"/>
                  <a:pt x="7005" y="1988"/>
                </a:cubicBezTo>
                <a:cubicBezTo>
                  <a:pt x="7252" y="1988"/>
                  <a:pt x="7449" y="1788"/>
                  <a:pt x="7449" y="1542"/>
                </a:cubicBezTo>
                <a:cubicBezTo>
                  <a:pt x="7449" y="1298"/>
                  <a:pt x="7250" y="1098"/>
                  <a:pt x="7005" y="1098"/>
                </a:cubicBezTo>
                <a:close/>
                <a:moveTo>
                  <a:pt x="336" y="1207"/>
                </a:moveTo>
                <a:cubicBezTo>
                  <a:pt x="152" y="1207"/>
                  <a:pt x="1" y="1358"/>
                  <a:pt x="1" y="1542"/>
                </a:cubicBezTo>
                <a:cubicBezTo>
                  <a:pt x="1" y="1728"/>
                  <a:pt x="152" y="1879"/>
                  <a:pt x="336" y="1879"/>
                </a:cubicBezTo>
                <a:cubicBezTo>
                  <a:pt x="522" y="1879"/>
                  <a:pt x="673" y="1728"/>
                  <a:pt x="673" y="1542"/>
                </a:cubicBezTo>
                <a:cubicBezTo>
                  <a:pt x="673" y="1358"/>
                  <a:pt x="524" y="1207"/>
                  <a:pt x="336" y="1207"/>
                </a:cubicBezTo>
                <a:close/>
              </a:path>
            </a:pathLst>
          </a:custGeom>
          <a:gradFill>
            <a:gsLst>
              <a:gs pos="0">
                <a:schemeClr val="dk2"/>
              </a:gs>
              <a:gs pos="100000">
                <a:schemeClr val="accent1"/>
              </a:gs>
            </a:gsLst>
            <a:lin ang="108014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 name="Shape 399"/>
        <p:cNvGrpSpPr/>
        <p:nvPr/>
      </p:nvGrpSpPr>
      <p:grpSpPr>
        <a:xfrm>
          <a:off x="0" y="0"/>
          <a:ext cx="0" cy="0"/>
          <a:chOff x="0" y="0"/>
          <a:chExt cx="0" cy="0"/>
        </a:xfrm>
      </p:grpSpPr>
      <p:grpSp>
        <p:nvGrpSpPr>
          <p:cNvPr id="400" name="Google Shape;400;p40"/>
          <p:cNvGrpSpPr/>
          <p:nvPr/>
        </p:nvGrpSpPr>
        <p:grpSpPr>
          <a:xfrm>
            <a:off x="-334358" y="3712219"/>
            <a:ext cx="3158193" cy="1783558"/>
            <a:chOff x="-334358" y="3712219"/>
            <a:chExt cx="3158193" cy="1783558"/>
          </a:xfrm>
        </p:grpSpPr>
        <p:sp>
          <p:nvSpPr>
            <p:cNvPr id="401" name="Google Shape;401;p40"/>
            <p:cNvSpPr/>
            <p:nvPr/>
          </p:nvSpPr>
          <p:spPr>
            <a:xfrm rot="1117323">
              <a:off x="-283582" y="4292488"/>
              <a:ext cx="2472104" cy="723332"/>
            </a:xfrm>
            <a:custGeom>
              <a:rect b="b" l="l" r="r" t="t"/>
              <a:pathLst>
                <a:path extrusionOk="0" h="10964" w="49570">
                  <a:moveTo>
                    <a:pt x="49569" y="8890"/>
                  </a:moveTo>
                  <a:cubicBezTo>
                    <a:pt x="46120" y="9944"/>
                    <a:pt x="40952" y="10964"/>
                    <a:pt x="34021" y="10605"/>
                  </a:cubicBezTo>
                  <a:cubicBezTo>
                    <a:pt x="25244" y="10153"/>
                    <a:pt x="19431" y="5774"/>
                    <a:pt x="12908" y="4314"/>
                  </a:cubicBezTo>
                  <a:cubicBezTo>
                    <a:pt x="4269" y="2383"/>
                    <a:pt x="1" y="3067"/>
                    <a:pt x="1" y="3067"/>
                  </a:cubicBezTo>
                  <a:cubicBezTo>
                    <a:pt x="3323" y="1789"/>
                    <a:pt x="9200" y="1"/>
                    <a:pt x="15376" y="371"/>
                  </a:cubicBezTo>
                  <a:cubicBezTo>
                    <a:pt x="26440" y="1039"/>
                    <a:pt x="35983" y="6583"/>
                    <a:pt x="49569" y="8890"/>
                  </a:cubicBezTo>
                  <a:close/>
                </a:path>
              </a:pathLst>
            </a:custGeom>
            <a:gradFill>
              <a:gsLst>
                <a:gs pos="0">
                  <a:schemeClr val="dk2"/>
                </a:gs>
                <a:gs pos="100000">
                  <a:schemeClr val="lt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2" name="Google Shape;402;p40"/>
            <p:cNvSpPr/>
            <p:nvPr/>
          </p:nvSpPr>
          <p:spPr>
            <a:xfrm rot="2115329">
              <a:off x="615196" y="4414784"/>
              <a:ext cx="1711092" cy="378463"/>
            </a:xfrm>
            <a:custGeom>
              <a:rect b="b" l="l" r="r" t="t"/>
              <a:pathLst>
                <a:path extrusionOk="0" h="10964" w="49570">
                  <a:moveTo>
                    <a:pt x="49569" y="8890"/>
                  </a:moveTo>
                  <a:cubicBezTo>
                    <a:pt x="46120" y="9944"/>
                    <a:pt x="40952" y="10964"/>
                    <a:pt x="34021" y="10605"/>
                  </a:cubicBezTo>
                  <a:cubicBezTo>
                    <a:pt x="25244" y="10153"/>
                    <a:pt x="19431" y="5774"/>
                    <a:pt x="12908" y="4314"/>
                  </a:cubicBezTo>
                  <a:cubicBezTo>
                    <a:pt x="4269" y="2383"/>
                    <a:pt x="1" y="3067"/>
                    <a:pt x="1" y="3067"/>
                  </a:cubicBezTo>
                  <a:cubicBezTo>
                    <a:pt x="3323" y="1789"/>
                    <a:pt x="9200" y="1"/>
                    <a:pt x="15376" y="371"/>
                  </a:cubicBezTo>
                  <a:cubicBezTo>
                    <a:pt x="26440" y="1039"/>
                    <a:pt x="35983" y="6583"/>
                    <a:pt x="49569" y="8890"/>
                  </a:cubicBezTo>
                  <a:close/>
                </a:path>
              </a:pathLst>
            </a:custGeom>
            <a:gradFill>
              <a:gsLst>
                <a:gs pos="0">
                  <a:schemeClr val="dk2"/>
                </a:gs>
                <a:gs pos="100000">
                  <a:schemeClr val="lt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3" name="Google Shape;403;p40"/>
            <p:cNvSpPr/>
            <p:nvPr/>
          </p:nvSpPr>
          <p:spPr>
            <a:xfrm rot="1102557">
              <a:off x="-198783" y="4155373"/>
              <a:ext cx="2956569" cy="897250"/>
            </a:xfrm>
            <a:custGeom>
              <a:rect b="b" l="l" r="r" t="t"/>
              <a:pathLst>
                <a:path extrusionOk="0" h="21599" w="93934">
                  <a:moveTo>
                    <a:pt x="1" y="7901"/>
                  </a:moveTo>
                  <a:cubicBezTo>
                    <a:pt x="1" y="7901"/>
                    <a:pt x="7059" y="0"/>
                    <a:pt x="21946" y="0"/>
                  </a:cubicBezTo>
                  <a:cubicBezTo>
                    <a:pt x="42241" y="0"/>
                    <a:pt x="52080" y="14187"/>
                    <a:pt x="71153" y="16616"/>
                  </a:cubicBezTo>
                  <a:cubicBezTo>
                    <a:pt x="85712" y="18470"/>
                    <a:pt x="93933" y="13433"/>
                    <a:pt x="93933" y="13433"/>
                  </a:cubicBezTo>
                  <a:cubicBezTo>
                    <a:pt x="93933" y="13433"/>
                    <a:pt x="83450" y="21598"/>
                    <a:pt x="60977" y="19567"/>
                  </a:cubicBezTo>
                  <a:cubicBezTo>
                    <a:pt x="40034" y="17676"/>
                    <a:pt x="25215" y="3695"/>
                    <a:pt x="2" y="9172"/>
                  </a:cubicBezTo>
                  <a:close/>
                </a:path>
              </a:pathLst>
            </a:custGeom>
            <a:gradFill>
              <a:gsLst>
                <a:gs pos="0">
                  <a:schemeClr val="dk2"/>
                </a:gs>
                <a:gs pos="100000">
                  <a:schemeClr val="accent1"/>
                </a:gs>
              </a:gsLst>
              <a:lin ang="10800025"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4" name="Google Shape;404;p40"/>
            <p:cNvSpPr/>
            <p:nvPr/>
          </p:nvSpPr>
          <p:spPr>
            <a:xfrm rot="1102642">
              <a:off x="-250524" y="4365363"/>
              <a:ext cx="2759879" cy="580936"/>
            </a:xfrm>
            <a:custGeom>
              <a:rect b="b" l="l" r="r" t="t"/>
              <a:pathLst>
                <a:path extrusionOk="0" h="16830" w="89958">
                  <a:moveTo>
                    <a:pt x="89958" y="10617"/>
                  </a:moveTo>
                  <a:cubicBezTo>
                    <a:pt x="83451" y="13639"/>
                    <a:pt x="74699" y="15283"/>
                    <a:pt x="62227" y="14990"/>
                  </a:cubicBezTo>
                  <a:cubicBezTo>
                    <a:pt x="46929" y="14630"/>
                    <a:pt x="34564" y="8754"/>
                    <a:pt x="21074" y="4776"/>
                  </a:cubicBezTo>
                  <a:cubicBezTo>
                    <a:pt x="7584" y="797"/>
                    <a:pt x="0" y="5757"/>
                    <a:pt x="0" y="5757"/>
                  </a:cubicBezTo>
                  <a:lnTo>
                    <a:pt x="0" y="4095"/>
                  </a:lnTo>
                  <a:cubicBezTo>
                    <a:pt x="0" y="4095"/>
                    <a:pt x="4363" y="1"/>
                    <a:pt x="14070" y="1"/>
                  </a:cubicBezTo>
                  <a:cubicBezTo>
                    <a:pt x="23775" y="1"/>
                    <a:pt x="31918" y="6216"/>
                    <a:pt x="43599" y="10065"/>
                  </a:cubicBezTo>
                  <a:cubicBezTo>
                    <a:pt x="53262" y="13247"/>
                    <a:pt x="72015" y="16829"/>
                    <a:pt x="89958" y="10617"/>
                  </a:cubicBezTo>
                  <a:close/>
                </a:path>
              </a:pathLst>
            </a:custGeom>
            <a:gradFill>
              <a:gsLst>
                <a:gs pos="0">
                  <a:schemeClr val="accent1"/>
                </a:gs>
                <a:gs pos="100000">
                  <a:schemeClr val="accent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05" name="Google Shape;405;p40"/>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000"/>
              <a:buNone/>
            </a:pPr>
            <a:r>
              <a:rPr lang="en"/>
              <a:t>INTRODUCTION TO UNCERTAINTY</a:t>
            </a:r>
            <a:endParaRPr/>
          </a:p>
        </p:txBody>
      </p:sp>
      <p:sp>
        <p:nvSpPr>
          <p:cNvPr id="406" name="Google Shape;406;p40"/>
          <p:cNvSpPr txBox="1"/>
          <p:nvPr>
            <p:ph idx="2" type="subTitle"/>
          </p:nvPr>
        </p:nvSpPr>
        <p:spPr>
          <a:xfrm>
            <a:off x="712800" y="1069050"/>
            <a:ext cx="7704000" cy="3474600"/>
          </a:xfrm>
          <a:prstGeom prst="rect">
            <a:avLst/>
          </a:prstGeom>
          <a:noFill/>
          <a:ln>
            <a:noFill/>
          </a:ln>
        </p:spPr>
        <p:txBody>
          <a:bodyPr anchorCtr="0" anchor="t" bIns="91425" lIns="91425" spcFirstLastPara="1" rIns="91425" wrap="square" tIns="91425">
            <a:noAutofit/>
          </a:bodyPr>
          <a:lstStyle/>
          <a:p>
            <a:pPr indent="-323850" lvl="0" marL="457200" rtl="0" algn="l">
              <a:lnSpc>
                <a:spcPct val="100000"/>
              </a:lnSpc>
              <a:spcBef>
                <a:spcPts val="0"/>
              </a:spcBef>
              <a:spcAft>
                <a:spcPts val="0"/>
              </a:spcAft>
              <a:buSzPts val="1500"/>
              <a:buChar char="●"/>
            </a:pPr>
            <a:r>
              <a:rPr lang="en" sz="1500"/>
              <a:t>All the natural phenomena around us are subject to some degree of uncertainty. Hydrology is no exception. The study of uncertainty analysis in hydrology is crucial to understanding the limitations of our models and predictions.</a:t>
            </a:r>
            <a:br>
              <a:rPr lang="en" sz="1500"/>
            </a:br>
            <a:endParaRPr sz="1500"/>
          </a:p>
          <a:p>
            <a:pPr indent="-323850" lvl="0" marL="457200" rtl="0" algn="l">
              <a:lnSpc>
                <a:spcPct val="100000"/>
              </a:lnSpc>
              <a:spcBef>
                <a:spcPts val="0"/>
              </a:spcBef>
              <a:spcAft>
                <a:spcPts val="0"/>
              </a:spcAft>
              <a:buSzPts val="1500"/>
              <a:buChar char="●"/>
            </a:pPr>
            <a:r>
              <a:rPr lang="en" sz="1500"/>
              <a:t>Uncertainty is a lack of knowledge or information about a particular event. In our context, this can arise from various sources of measurement errors, model structure, and parameter estimation. Uncertainty can be classified broadly into two types.</a:t>
            </a:r>
            <a:endParaRPr sz="1500"/>
          </a:p>
          <a:p>
            <a:pPr indent="0" lvl="0" marL="457200" rtl="0" algn="l">
              <a:lnSpc>
                <a:spcPct val="100000"/>
              </a:lnSpc>
              <a:spcBef>
                <a:spcPts val="0"/>
              </a:spcBef>
              <a:spcAft>
                <a:spcPts val="0"/>
              </a:spcAft>
              <a:buNone/>
            </a:pPr>
            <a:r>
              <a:t/>
            </a:r>
            <a:endParaRPr sz="1500"/>
          </a:p>
          <a:p>
            <a:pPr indent="0" lvl="0" marL="457200" rtl="0" algn="l">
              <a:lnSpc>
                <a:spcPct val="100000"/>
              </a:lnSpc>
              <a:spcBef>
                <a:spcPts val="0"/>
              </a:spcBef>
              <a:spcAft>
                <a:spcPts val="0"/>
              </a:spcAft>
              <a:buSzPts val="1200"/>
              <a:buNone/>
            </a:pPr>
            <a:r>
              <a:t/>
            </a:r>
            <a:endParaRPr sz="1500"/>
          </a:p>
          <a:p>
            <a:pPr indent="457200" lvl="0" marL="1371600" rtl="0" algn="l">
              <a:lnSpc>
                <a:spcPct val="100000"/>
              </a:lnSpc>
              <a:spcBef>
                <a:spcPts val="0"/>
              </a:spcBef>
              <a:spcAft>
                <a:spcPts val="0"/>
              </a:spcAft>
              <a:buSzPts val="1200"/>
              <a:buNone/>
            </a:pPr>
            <a:r>
              <a:rPr lang="en" sz="1500"/>
              <a:t>Epistemic Uncertainty</a:t>
            </a:r>
            <a:endParaRPr sz="1500"/>
          </a:p>
          <a:p>
            <a:pPr indent="457200" lvl="0" marL="914400" rtl="0" algn="l">
              <a:lnSpc>
                <a:spcPct val="100000"/>
              </a:lnSpc>
              <a:spcBef>
                <a:spcPts val="0"/>
              </a:spcBef>
              <a:spcAft>
                <a:spcPts val="0"/>
              </a:spcAft>
              <a:buSzPts val="1200"/>
              <a:buNone/>
            </a:pPr>
            <a:r>
              <a:t/>
            </a:r>
            <a:endParaRPr sz="1500"/>
          </a:p>
          <a:p>
            <a:pPr indent="457200" lvl="0" marL="914400" rtl="0" algn="l">
              <a:lnSpc>
                <a:spcPct val="100000"/>
              </a:lnSpc>
              <a:spcBef>
                <a:spcPts val="0"/>
              </a:spcBef>
              <a:spcAft>
                <a:spcPts val="0"/>
              </a:spcAft>
              <a:buSzPts val="1200"/>
              <a:buNone/>
            </a:pPr>
            <a:r>
              <a:t/>
            </a:r>
            <a:endParaRPr sz="1500"/>
          </a:p>
          <a:p>
            <a:pPr indent="457200" lvl="0" marL="1371600" rtl="0" algn="l">
              <a:lnSpc>
                <a:spcPct val="100000"/>
              </a:lnSpc>
              <a:spcBef>
                <a:spcPts val="0"/>
              </a:spcBef>
              <a:spcAft>
                <a:spcPts val="0"/>
              </a:spcAft>
              <a:buSzPts val="1200"/>
              <a:buNone/>
            </a:pPr>
            <a:r>
              <a:rPr lang="en" sz="1500"/>
              <a:t>Aleatory Uncertainty</a:t>
            </a:r>
            <a:endParaRPr sz="1500"/>
          </a:p>
        </p:txBody>
      </p:sp>
      <p:grpSp>
        <p:nvGrpSpPr>
          <p:cNvPr id="407" name="Google Shape;407;p40"/>
          <p:cNvGrpSpPr/>
          <p:nvPr/>
        </p:nvGrpSpPr>
        <p:grpSpPr>
          <a:xfrm>
            <a:off x="2131121" y="3140083"/>
            <a:ext cx="278739" cy="339074"/>
            <a:chOff x="1768821" y="3361108"/>
            <a:chExt cx="278739" cy="339074"/>
          </a:xfrm>
        </p:grpSpPr>
        <p:sp>
          <p:nvSpPr>
            <p:cNvPr id="408" name="Google Shape;408;p40"/>
            <p:cNvSpPr/>
            <p:nvPr/>
          </p:nvSpPr>
          <p:spPr>
            <a:xfrm>
              <a:off x="1784374" y="3549744"/>
              <a:ext cx="32218" cy="21564"/>
            </a:xfrm>
            <a:custGeom>
              <a:rect b="b" l="l" r="r" t="t"/>
              <a:pathLst>
                <a:path extrusionOk="0" h="678" w="1013">
                  <a:moveTo>
                    <a:pt x="830" y="1"/>
                  </a:moveTo>
                  <a:cubicBezTo>
                    <a:pt x="804" y="1"/>
                    <a:pt x="776" y="8"/>
                    <a:pt x="750" y="23"/>
                  </a:cubicBezTo>
                  <a:lnTo>
                    <a:pt x="143" y="380"/>
                  </a:lnTo>
                  <a:cubicBezTo>
                    <a:pt x="0" y="451"/>
                    <a:pt x="48" y="677"/>
                    <a:pt x="214" y="677"/>
                  </a:cubicBezTo>
                  <a:cubicBezTo>
                    <a:pt x="238" y="677"/>
                    <a:pt x="274" y="677"/>
                    <a:pt x="286" y="665"/>
                  </a:cubicBezTo>
                  <a:lnTo>
                    <a:pt x="893" y="308"/>
                  </a:lnTo>
                  <a:cubicBezTo>
                    <a:pt x="1000" y="261"/>
                    <a:pt x="1012" y="154"/>
                    <a:pt x="976" y="82"/>
                  </a:cubicBezTo>
                  <a:cubicBezTo>
                    <a:pt x="944" y="33"/>
                    <a:pt x="889" y="1"/>
                    <a:pt x="830" y="1"/>
                  </a:cubicBezTo>
                  <a:close/>
                </a:path>
              </a:pathLst>
            </a:custGeom>
            <a:solidFill>
              <a:srgbClr val="657E9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9" name="Google Shape;409;p40"/>
            <p:cNvSpPr/>
            <p:nvPr/>
          </p:nvSpPr>
          <p:spPr>
            <a:xfrm>
              <a:off x="1998326" y="3551652"/>
              <a:ext cx="32218" cy="21532"/>
            </a:xfrm>
            <a:custGeom>
              <a:rect b="b" l="l" r="r" t="t"/>
              <a:pathLst>
                <a:path extrusionOk="0" h="677" w="1013">
                  <a:moveTo>
                    <a:pt x="199" y="0"/>
                  </a:moveTo>
                  <a:cubicBezTo>
                    <a:pt x="141" y="0"/>
                    <a:pt x="80" y="33"/>
                    <a:pt x="48" y="82"/>
                  </a:cubicBezTo>
                  <a:cubicBezTo>
                    <a:pt x="0" y="153"/>
                    <a:pt x="36" y="260"/>
                    <a:pt x="107" y="308"/>
                  </a:cubicBezTo>
                  <a:cubicBezTo>
                    <a:pt x="726" y="665"/>
                    <a:pt x="714" y="677"/>
                    <a:pt x="810" y="677"/>
                  </a:cubicBezTo>
                  <a:cubicBezTo>
                    <a:pt x="953" y="677"/>
                    <a:pt x="1012" y="451"/>
                    <a:pt x="881" y="379"/>
                  </a:cubicBezTo>
                  <a:lnTo>
                    <a:pt x="274" y="22"/>
                  </a:lnTo>
                  <a:cubicBezTo>
                    <a:pt x="251" y="7"/>
                    <a:pt x="226" y="0"/>
                    <a:pt x="199" y="0"/>
                  </a:cubicBezTo>
                  <a:close/>
                </a:path>
              </a:pathLst>
            </a:custGeom>
            <a:solidFill>
              <a:srgbClr val="657E9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0" name="Google Shape;410;p40"/>
            <p:cNvSpPr/>
            <p:nvPr/>
          </p:nvSpPr>
          <p:spPr>
            <a:xfrm>
              <a:off x="1826007" y="3466383"/>
              <a:ext cx="142041" cy="233799"/>
            </a:xfrm>
            <a:custGeom>
              <a:rect b="b" l="l" r="r" t="t"/>
              <a:pathLst>
                <a:path extrusionOk="0" h="7351" w="4466">
                  <a:moveTo>
                    <a:pt x="1715" y="346"/>
                  </a:moveTo>
                  <a:cubicBezTo>
                    <a:pt x="1882" y="346"/>
                    <a:pt x="2013" y="489"/>
                    <a:pt x="2013" y="643"/>
                  </a:cubicBezTo>
                  <a:lnTo>
                    <a:pt x="2013" y="941"/>
                  </a:lnTo>
                  <a:lnTo>
                    <a:pt x="1668" y="941"/>
                  </a:lnTo>
                  <a:cubicBezTo>
                    <a:pt x="1501" y="941"/>
                    <a:pt x="1370" y="810"/>
                    <a:pt x="1370" y="643"/>
                  </a:cubicBezTo>
                  <a:cubicBezTo>
                    <a:pt x="1370" y="489"/>
                    <a:pt x="1501" y="346"/>
                    <a:pt x="1668" y="346"/>
                  </a:cubicBezTo>
                  <a:close/>
                  <a:moveTo>
                    <a:pt x="3573" y="346"/>
                  </a:moveTo>
                  <a:cubicBezTo>
                    <a:pt x="3739" y="346"/>
                    <a:pt x="3870" y="489"/>
                    <a:pt x="3870" y="643"/>
                  </a:cubicBezTo>
                  <a:cubicBezTo>
                    <a:pt x="3870" y="810"/>
                    <a:pt x="3739" y="941"/>
                    <a:pt x="3573" y="941"/>
                  </a:cubicBezTo>
                  <a:lnTo>
                    <a:pt x="3239" y="941"/>
                  </a:lnTo>
                  <a:lnTo>
                    <a:pt x="3239" y="643"/>
                  </a:lnTo>
                  <a:cubicBezTo>
                    <a:pt x="3239" y="489"/>
                    <a:pt x="3370" y="346"/>
                    <a:pt x="3537" y="346"/>
                  </a:cubicBezTo>
                  <a:close/>
                  <a:moveTo>
                    <a:pt x="3727" y="4370"/>
                  </a:moveTo>
                  <a:lnTo>
                    <a:pt x="3727" y="5049"/>
                  </a:lnTo>
                  <a:lnTo>
                    <a:pt x="1513" y="5049"/>
                  </a:lnTo>
                  <a:lnTo>
                    <a:pt x="1513" y="4370"/>
                  </a:lnTo>
                  <a:close/>
                  <a:moveTo>
                    <a:pt x="3739" y="5370"/>
                  </a:moveTo>
                  <a:lnTo>
                    <a:pt x="3739" y="5799"/>
                  </a:lnTo>
                  <a:lnTo>
                    <a:pt x="3727" y="5799"/>
                  </a:lnTo>
                  <a:cubicBezTo>
                    <a:pt x="3727" y="5930"/>
                    <a:pt x="3620" y="6037"/>
                    <a:pt x="3489" y="6037"/>
                  </a:cubicBezTo>
                  <a:lnTo>
                    <a:pt x="1763" y="6037"/>
                  </a:lnTo>
                  <a:cubicBezTo>
                    <a:pt x="1620" y="6037"/>
                    <a:pt x="1525" y="5930"/>
                    <a:pt x="1525" y="5799"/>
                  </a:cubicBezTo>
                  <a:lnTo>
                    <a:pt x="1525" y="5370"/>
                  </a:lnTo>
                  <a:close/>
                  <a:moveTo>
                    <a:pt x="1656" y="0"/>
                  </a:moveTo>
                  <a:cubicBezTo>
                    <a:pt x="1310" y="0"/>
                    <a:pt x="1037" y="286"/>
                    <a:pt x="1037" y="631"/>
                  </a:cubicBezTo>
                  <a:cubicBezTo>
                    <a:pt x="1037" y="977"/>
                    <a:pt x="1310" y="1262"/>
                    <a:pt x="1656" y="1262"/>
                  </a:cubicBezTo>
                  <a:lnTo>
                    <a:pt x="2001" y="1262"/>
                  </a:lnTo>
                  <a:lnTo>
                    <a:pt x="2001" y="2548"/>
                  </a:lnTo>
                  <a:cubicBezTo>
                    <a:pt x="2001" y="2644"/>
                    <a:pt x="2072" y="2715"/>
                    <a:pt x="2168" y="2715"/>
                  </a:cubicBezTo>
                  <a:cubicBezTo>
                    <a:pt x="2251" y="2715"/>
                    <a:pt x="2322" y="2644"/>
                    <a:pt x="2322" y="2548"/>
                  </a:cubicBezTo>
                  <a:lnTo>
                    <a:pt x="2322" y="1262"/>
                  </a:lnTo>
                  <a:lnTo>
                    <a:pt x="2906" y="1262"/>
                  </a:lnTo>
                  <a:lnTo>
                    <a:pt x="2906" y="4037"/>
                  </a:lnTo>
                  <a:lnTo>
                    <a:pt x="2322" y="4037"/>
                  </a:lnTo>
                  <a:lnTo>
                    <a:pt x="2322" y="3191"/>
                  </a:lnTo>
                  <a:cubicBezTo>
                    <a:pt x="2322" y="3108"/>
                    <a:pt x="2251" y="3025"/>
                    <a:pt x="2168" y="3025"/>
                  </a:cubicBezTo>
                  <a:cubicBezTo>
                    <a:pt x="2072" y="3025"/>
                    <a:pt x="2001" y="3108"/>
                    <a:pt x="2001" y="3191"/>
                  </a:cubicBezTo>
                  <a:lnTo>
                    <a:pt x="2001" y="4060"/>
                  </a:lnTo>
                  <a:lnTo>
                    <a:pt x="1513" y="4060"/>
                  </a:lnTo>
                  <a:cubicBezTo>
                    <a:pt x="1489" y="3596"/>
                    <a:pt x="1298" y="3167"/>
                    <a:pt x="941" y="2846"/>
                  </a:cubicBezTo>
                  <a:cubicBezTo>
                    <a:pt x="679" y="2608"/>
                    <a:pt x="465" y="2310"/>
                    <a:pt x="334" y="1989"/>
                  </a:cubicBezTo>
                  <a:cubicBezTo>
                    <a:pt x="305" y="1930"/>
                    <a:pt x="235" y="1887"/>
                    <a:pt x="165" y="1887"/>
                  </a:cubicBezTo>
                  <a:cubicBezTo>
                    <a:pt x="150" y="1887"/>
                    <a:pt x="135" y="1889"/>
                    <a:pt x="120" y="1893"/>
                  </a:cubicBezTo>
                  <a:cubicBezTo>
                    <a:pt x="48" y="1929"/>
                    <a:pt x="1" y="2036"/>
                    <a:pt x="36" y="2108"/>
                  </a:cubicBezTo>
                  <a:cubicBezTo>
                    <a:pt x="179" y="2477"/>
                    <a:pt x="417" y="2810"/>
                    <a:pt x="715" y="3084"/>
                  </a:cubicBezTo>
                  <a:cubicBezTo>
                    <a:pt x="1001" y="3358"/>
                    <a:pt x="1179" y="3727"/>
                    <a:pt x="1179" y="4120"/>
                  </a:cubicBezTo>
                  <a:lnTo>
                    <a:pt x="1179" y="5823"/>
                  </a:lnTo>
                  <a:cubicBezTo>
                    <a:pt x="1179" y="6096"/>
                    <a:pt x="1358" y="6311"/>
                    <a:pt x="1608" y="6382"/>
                  </a:cubicBezTo>
                  <a:cubicBezTo>
                    <a:pt x="1608" y="6513"/>
                    <a:pt x="1644" y="6644"/>
                    <a:pt x="1703" y="6775"/>
                  </a:cubicBezTo>
                  <a:cubicBezTo>
                    <a:pt x="1738" y="6837"/>
                    <a:pt x="1793" y="6872"/>
                    <a:pt x="1848" y="6872"/>
                  </a:cubicBezTo>
                  <a:cubicBezTo>
                    <a:pt x="1868" y="6872"/>
                    <a:pt x="1887" y="6868"/>
                    <a:pt x="1906" y="6858"/>
                  </a:cubicBezTo>
                  <a:cubicBezTo>
                    <a:pt x="1989" y="6811"/>
                    <a:pt x="2025" y="6715"/>
                    <a:pt x="1989" y="6644"/>
                  </a:cubicBezTo>
                  <a:cubicBezTo>
                    <a:pt x="1953" y="6573"/>
                    <a:pt x="1930" y="6477"/>
                    <a:pt x="1930" y="6394"/>
                  </a:cubicBezTo>
                  <a:lnTo>
                    <a:pt x="3263" y="6394"/>
                  </a:lnTo>
                  <a:cubicBezTo>
                    <a:pt x="3243" y="6759"/>
                    <a:pt x="2922" y="7025"/>
                    <a:pt x="2575" y="7025"/>
                  </a:cubicBezTo>
                  <a:cubicBezTo>
                    <a:pt x="2503" y="7025"/>
                    <a:pt x="2430" y="7014"/>
                    <a:pt x="2358" y="6989"/>
                  </a:cubicBezTo>
                  <a:cubicBezTo>
                    <a:pt x="2336" y="6981"/>
                    <a:pt x="2314" y="6977"/>
                    <a:pt x="2294" y="6977"/>
                  </a:cubicBezTo>
                  <a:cubicBezTo>
                    <a:pt x="2227" y="6977"/>
                    <a:pt x="2171" y="7018"/>
                    <a:pt x="2144" y="7073"/>
                  </a:cubicBezTo>
                  <a:cubicBezTo>
                    <a:pt x="2120" y="7168"/>
                    <a:pt x="2168" y="7251"/>
                    <a:pt x="2239" y="7287"/>
                  </a:cubicBezTo>
                  <a:cubicBezTo>
                    <a:pt x="2356" y="7330"/>
                    <a:pt x="2473" y="7350"/>
                    <a:pt x="2588" y="7350"/>
                  </a:cubicBezTo>
                  <a:cubicBezTo>
                    <a:pt x="3106" y="7350"/>
                    <a:pt x="3563" y="6940"/>
                    <a:pt x="3573" y="6394"/>
                  </a:cubicBezTo>
                  <a:cubicBezTo>
                    <a:pt x="3835" y="6334"/>
                    <a:pt x="4013" y="6108"/>
                    <a:pt x="4013" y="5846"/>
                  </a:cubicBezTo>
                  <a:lnTo>
                    <a:pt x="4013" y="4156"/>
                  </a:lnTo>
                  <a:cubicBezTo>
                    <a:pt x="4013" y="3798"/>
                    <a:pt x="4144" y="3465"/>
                    <a:pt x="4370" y="3203"/>
                  </a:cubicBezTo>
                  <a:cubicBezTo>
                    <a:pt x="4466" y="3108"/>
                    <a:pt x="4454" y="3001"/>
                    <a:pt x="4394" y="2941"/>
                  </a:cubicBezTo>
                  <a:cubicBezTo>
                    <a:pt x="4366" y="2913"/>
                    <a:pt x="4326" y="2898"/>
                    <a:pt x="4287" y="2898"/>
                  </a:cubicBezTo>
                  <a:cubicBezTo>
                    <a:pt x="4243" y="2898"/>
                    <a:pt x="4199" y="2916"/>
                    <a:pt x="4168" y="2953"/>
                  </a:cubicBezTo>
                  <a:cubicBezTo>
                    <a:pt x="3906" y="3251"/>
                    <a:pt x="3739" y="3644"/>
                    <a:pt x="3727" y="4060"/>
                  </a:cubicBezTo>
                  <a:lnTo>
                    <a:pt x="3239" y="4060"/>
                  </a:lnTo>
                  <a:lnTo>
                    <a:pt x="3239" y="1262"/>
                  </a:lnTo>
                  <a:lnTo>
                    <a:pt x="3573" y="1262"/>
                  </a:lnTo>
                  <a:cubicBezTo>
                    <a:pt x="3918" y="1262"/>
                    <a:pt x="4204" y="977"/>
                    <a:pt x="4204" y="631"/>
                  </a:cubicBezTo>
                  <a:cubicBezTo>
                    <a:pt x="4204" y="286"/>
                    <a:pt x="3918" y="0"/>
                    <a:pt x="3573" y="0"/>
                  </a:cubicBezTo>
                  <a:lnTo>
                    <a:pt x="3537" y="0"/>
                  </a:lnTo>
                  <a:cubicBezTo>
                    <a:pt x="3192" y="0"/>
                    <a:pt x="2906" y="286"/>
                    <a:pt x="2906" y="631"/>
                  </a:cubicBezTo>
                  <a:lnTo>
                    <a:pt x="2906" y="929"/>
                  </a:lnTo>
                  <a:lnTo>
                    <a:pt x="2322" y="929"/>
                  </a:lnTo>
                  <a:lnTo>
                    <a:pt x="2322" y="631"/>
                  </a:lnTo>
                  <a:cubicBezTo>
                    <a:pt x="2322" y="286"/>
                    <a:pt x="2049" y="0"/>
                    <a:pt x="1703" y="0"/>
                  </a:cubicBezTo>
                  <a:close/>
                </a:path>
              </a:pathLst>
            </a:custGeom>
            <a:solidFill>
              <a:srgbClr val="657E9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1" name="Google Shape;411;p40"/>
            <p:cNvSpPr/>
            <p:nvPr/>
          </p:nvSpPr>
          <p:spPr>
            <a:xfrm>
              <a:off x="1820345" y="3409706"/>
              <a:ext cx="177631" cy="144236"/>
            </a:xfrm>
            <a:custGeom>
              <a:rect b="b" l="l" r="r" t="t"/>
              <a:pathLst>
                <a:path extrusionOk="0" h="4535" w="5585">
                  <a:moveTo>
                    <a:pt x="2818" y="1"/>
                  </a:moveTo>
                  <a:cubicBezTo>
                    <a:pt x="1382" y="1"/>
                    <a:pt x="0" y="1113"/>
                    <a:pt x="0" y="2782"/>
                  </a:cubicBezTo>
                  <a:cubicBezTo>
                    <a:pt x="0" y="2937"/>
                    <a:pt x="24" y="3080"/>
                    <a:pt x="36" y="3223"/>
                  </a:cubicBezTo>
                  <a:cubicBezTo>
                    <a:pt x="47" y="3299"/>
                    <a:pt x="107" y="3355"/>
                    <a:pt x="190" y="3355"/>
                  </a:cubicBezTo>
                  <a:cubicBezTo>
                    <a:pt x="198" y="3355"/>
                    <a:pt x="206" y="3355"/>
                    <a:pt x="214" y="3354"/>
                  </a:cubicBezTo>
                  <a:cubicBezTo>
                    <a:pt x="298" y="3342"/>
                    <a:pt x="357" y="3259"/>
                    <a:pt x="345" y="3175"/>
                  </a:cubicBezTo>
                  <a:cubicBezTo>
                    <a:pt x="333" y="3044"/>
                    <a:pt x="310" y="2925"/>
                    <a:pt x="310" y="2782"/>
                  </a:cubicBezTo>
                  <a:cubicBezTo>
                    <a:pt x="310" y="1416"/>
                    <a:pt x="1429" y="318"/>
                    <a:pt x="2779" y="318"/>
                  </a:cubicBezTo>
                  <a:cubicBezTo>
                    <a:pt x="2793" y="318"/>
                    <a:pt x="2807" y="318"/>
                    <a:pt x="2822" y="318"/>
                  </a:cubicBezTo>
                  <a:cubicBezTo>
                    <a:pt x="4143" y="330"/>
                    <a:pt x="5227" y="1437"/>
                    <a:pt x="5239" y="2759"/>
                  </a:cubicBezTo>
                  <a:lnTo>
                    <a:pt x="5239" y="2782"/>
                  </a:lnTo>
                  <a:cubicBezTo>
                    <a:pt x="5239" y="3318"/>
                    <a:pt x="5060" y="3842"/>
                    <a:pt x="4751" y="4271"/>
                  </a:cubicBezTo>
                  <a:cubicBezTo>
                    <a:pt x="4691" y="4354"/>
                    <a:pt x="4703" y="4437"/>
                    <a:pt x="4775" y="4497"/>
                  </a:cubicBezTo>
                  <a:cubicBezTo>
                    <a:pt x="4809" y="4522"/>
                    <a:pt x="4844" y="4534"/>
                    <a:pt x="4877" y="4534"/>
                  </a:cubicBezTo>
                  <a:cubicBezTo>
                    <a:pt x="4923" y="4534"/>
                    <a:pt x="4966" y="4510"/>
                    <a:pt x="5001" y="4461"/>
                  </a:cubicBezTo>
                  <a:cubicBezTo>
                    <a:pt x="5370" y="3973"/>
                    <a:pt x="5572" y="3390"/>
                    <a:pt x="5572" y="2782"/>
                  </a:cubicBezTo>
                  <a:cubicBezTo>
                    <a:pt x="5584" y="2782"/>
                    <a:pt x="5584" y="2771"/>
                    <a:pt x="5584" y="2759"/>
                  </a:cubicBezTo>
                  <a:cubicBezTo>
                    <a:pt x="5572" y="2032"/>
                    <a:pt x="5286" y="1342"/>
                    <a:pt x="4763" y="818"/>
                  </a:cubicBezTo>
                  <a:cubicBezTo>
                    <a:pt x="4198" y="253"/>
                    <a:pt x="3502" y="1"/>
                    <a:pt x="2818" y="1"/>
                  </a:cubicBezTo>
                  <a:close/>
                </a:path>
              </a:pathLst>
            </a:custGeom>
            <a:solidFill>
              <a:srgbClr val="657E9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2" name="Google Shape;412;p40"/>
            <p:cNvSpPr/>
            <p:nvPr/>
          </p:nvSpPr>
          <p:spPr>
            <a:xfrm>
              <a:off x="1904406" y="3361108"/>
              <a:ext cx="10241" cy="32982"/>
            </a:xfrm>
            <a:custGeom>
              <a:rect b="b" l="l" r="r" t="t"/>
              <a:pathLst>
                <a:path extrusionOk="0" h="1037" w="322">
                  <a:moveTo>
                    <a:pt x="155" y="0"/>
                  </a:moveTo>
                  <a:cubicBezTo>
                    <a:pt x="72" y="0"/>
                    <a:pt x="0" y="72"/>
                    <a:pt x="0" y="167"/>
                  </a:cubicBezTo>
                  <a:lnTo>
                    <a:pt x="0" y="870"/>
                  </a:lnTo>
                  <a:cubicBezTo>
                    <a:pt x="0" y="965"/>
                    <a:pt x="72" y="1036"/>
                    <a:pt x="155" y="1036"/>
                  </a:cubicBezTo>
                  <a:cubicBezTo>
                    <a:pt x="250" y="1036"/>
                    <a:pt x="322" y="965"/>
                    <a:pt x="322" y="870"/>
                  </a:cubicBezTo>
                  <a:lnTo>
                    <a:pt x="322" y="167"/>
                  </a:lnTo>
                  <a:cubicBezTo>
                    <a:pt x="310" y="60"/>
                    <a:pt x="250" y="0"/>
                    <a:pt x="155" y="0"/>
                  </a:cubicBezTo>
                  <a:close/>
                </a:path>
              </a:pathLst>
            </a:custGeom>
            <a:solidFill>
              <a:srgbClr val="657E9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3" name="Google Shape;413;p40"/>
            <p:cNvSpPr/>
            <p:nvPr/>
          </p:nvSpPr>
          <p:spPr>
            <a:xfrm>
              <a:off x="1836248" y="3378219"/>
              <a:ext cx="23504" cy="29865"/>
            </a:xfrm>
            <a:custGeom>
              <a:rect b="b" l="l" r="r" t="t"/>
              <a:pathLst>
                <a:path extrusionOk="0" h="939" w="739">
                  <a:moveTo>
                    <a:pt x="181" y="0"/>
                  </a:moveTo>
                  <a:cubicBezTo>
                    <a:pt x="154" y="0"/>
                    <a:pt x="125" y="7"/>
                    <a:pt x="95" y="22"/>
                  </a:cubicBezTo>
                  <a:cubicBezTo>
                    <a:pt x="24" y="70"/>
                    <a:pt x="0" y="165"/>
                    <a:pt x="36" y="248"/>
                  </a:cubicBezTo>
                  <a:lnTo>
                    <a:pt x="393" y="855"/>
                  </a:lnTo>
                  <a:cubicBezTo>
                    <a:pt x="429" y="903"/>
                    <a:pt x="488" y="939"/>
                    <a:pt x="536" y="939"/>
                  </a:cubicBezTo>
                  <a:cubicBezTo>
                    <a:pt x="667" y="939"/>
                    <a:pt x="738" y="796"/>
                    <a:pt x="679" y="701"/>
                  </a:cubicBezTo>
                  <a:lnTo>
                    <a:pt x="322" y="82"/>
                  </a:lnTo>
                  <a:cubicBezTo>
                    <a:pt x="289" y="33"/>
                    <a:pt x="239" y="0"/>
                    <a:pt x="181" y="0"/>
                  </a:cubicBezTo>
                  <a:close/>
                </a:path>
              </a:pathLst>
            </a:custGeom>
            <a:solidFill>
              <a:srgbClr val="657E9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4" name="Google Shape;414;p40"/>
            <p:cNvSpPr/>
            <p:nvPr/>
          </p:nvSpPr>
          <p:spPr>
            <a:xfrm>
              <a:off x="1787014" y="3427072"/>
              <a:ext cx="31073" cy="21691"/>
            </a:xfrm>
            <a:custGeom>
              <a:rect b="b" l="l" r="r" t="t"/>
              <a:pathLst>
                <a:path extrusionOk="0" h="682" w="977">
                  <a:moveTo>
                    <a:pt x="187" y="0"/>
                  </a:moveTo>
                  <a:cubicBezTo>
                    <a:pt x="129" y="0"/>
                    <a:pt x="69" y="32"/>
                    <a:pt x="36" y="81"/>
                  </a:cubicBezTo>
                  <a:cubicBezTo>
                    <a:pt x="0" y="153"/>
                    <a:pt x="24" y="260"/>
                    <a:pt x="96" y="308"/>
                  </a:cubicBezTo>
                  <a:lnTo>
                    <a:pt x="715" y="665"/>
                  </a:lnTo>
                  <a:cubicBezTo>
                    <a:pt x="737" y="676"/>
                    <a:pt x="762" y="681"/>
                    <a:pt x="788" y="681"/>
                  </a:cubicBezTo>
                  <a:cubicBezTo>
                    <a:pt x="846" y="681"/>
                    <a:pt x="904" y="655"/>
                    <a:pt x="929" y="605"/>
                  </a:cubicBezTo>
                  <a:cubicBezTo>
                    <a:pt x="977" y="510"/>
                    <a:pt x="953" y="427"/>
                    <a:pt x="870" y="379"/>
                  </a:cubicBezTo>
                  <a:lnTo>
                    <a:pt x="262" y="22"/>
                  </a:lnTo>
                  <a:cubicBezTo>
                    <a:pt x="240" y="7"/>
                    <a:pt x="214" y="0"/>
                    <a:pt x="187" y="0"/>
                  </a:cubicBezTo>
                  <a:close/>
                </a:path>
              </a:pathLst>
            </a:custGeom>
            <a:solidFill>
              <a:srgbClr val="657E9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5" name="Google Shape;415;p40"/>
            <p:cNvSpPr/>
            <p:nvPr/>
          </p:nvSpPr>
          <p:spPr>
            <a:xfrm>
              <a:off x="1768821" y="3494021"/>
              <a:ext cx="33363" cy="10623"/>
            </a:xfrm>
            <a:custGeom>
              <a:rect b="b" l="l" r="r" t="t"/>
              <a:pathLst>
                <a:path extrusionOk="0" h="334" w="1049">
                  <a:moveTo>
                    <a:pt x="168" y="1"/>
                  </a:moveTo>
                  <a:cubicBezTo>
                    <a:pt x="72" y="1"/>
                    <a:pt x="1" y="72"/>
                    <a:pt x="1" y="167"/>
                  </a:cubicBezTo>
                  <a:cubicBezTo>
                    <a:pt x="1" y="251"/>
                    <a:pt x="72" y="334"/>
                    <a:pt x="168" y="334"/>
                  </a:cubicBezTo>
                  <a:lnTo>
                    <a:pt x="882" y="334"/>
                  </a:lnTo>
                  <a:cubicBezTo>
                    <a:pt x="965" y="334"/>
                    <a:pt x="1049" y="251"/>
                    <a:pt x="1049" y="167"/>
                  </a:cubicBezTo>
                  <a:cubicBezTo>
                    <a:pt x="1049" y="72"/>
                    <a:pt x="965" y="1"/>
                    <a:pt x="882" y="1"/>
                  </a:cubicBezTo>
                  <a:close/>
                </a:path>
              </a:pathLst>
            </a:custGeom>
            <a:solidFill>
              <a:srgbClr val="657E9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6" name="Google Shape;416;p40"/>
            <p:cNvSpPr/>
            <p:nvPr/>
          </p:nvSpPr>
          <p:spPr>
            <a:xfrm>
              <a:off x="2014610" y="3495930"/>
              <a:ext cx="32950" cy="10623"/>
            </a:xfrm>
            <a:custGeom>
              <a:rect b="b" l="l" r="r" t="t"/>
              <a:pathLst>
                <a:path extrusionOk="0" h="334" w="1036">
                  <a:moveTo>
                    <a:pt x="167" y="0"/>
                  </a:moveTo>
                  <a:cubicBezTo>
                    <a:pt x="71" y="0"/>
                    <a:pt x="0" y="71"/>
                    <a:pt x="0" y="167"/>
                  </a:cubicBezTo>
                  <a:cubicBezTo>
                    <a:pt x="0" y="250"/>
                    <a:pt x="71" y="333"/>
                    <a:pt x="167" y="333"/>
                  </a:cubicBezTo>
                  <a:lnTo>
                    <a:pt x="881" y="333"/>
                  </a:lnTo>
                  <a:cubicBezTo>
                    <a:pt x="964" y="333"/>
                    <a:pt x="1036" y="250"/>
                    <a:pt x="1036" y="167"/>
                  </a:cubicBezTo>
                  <a:cubicBezTo>
                    <a:pt x="1024" y="71"/>
                    <a:pt x="953" y="0"/>
                    <a:pt x="881" y="0"/>
                  </a:cubicBezTo>
                  <a:close/>
                </a:path>
              </a:pathLst>
            </a:custGeom>
            <a:solidFill>
              <a:srgbClr val="657E9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7" name="Google Shape;417;p40"/>
            <p:cNvSpPr/>
            <p:nvPr/>
          </p:nvSpPr>
          <p:spPr>
            <a:xfrm>
              <a:off x="1999439" y="3428948"/>
              <a:ext cx="31105" cy="21882"/>
            </a:xfrm>
            <a:custGeom>
              <a:rect b="b" l="l" r="r" t="t"/>
              <a:pathLst>
                <a:path extrusionOk="0" h="688" w="978">
                  <a:moveTo>
                    <a:pt x="795" y="1"/>
                  </a:moveTo>
                  <a:cubicBezTo>
                    <a:pt x="769" y="1"/>
                    <a:pt x="741" y="8"/>
                    <a:pt x="715" y="22"/>
                  </a:cubicBezTo>
                  <a:lnTo>
                    <a:pt x="108" y="380"/>
                  </a:lnTo>
                  <a:cubicBezTo>
                    <a:pt x="25" y="427"/>
                    <a:pt x="1" y="511"/>
                    <a:pt x="48" y="606"/>
                  </a:cubicBezTo>
                  <a:cubicBezTo>
                    <a:pt x="73" y="655"/>
                    <a:pt x="125" y="687"/>
                    <a:pt x="183" y="687"/>
                  </a:cubicBezTo>
                  <a:cubicBezTo>
                    <a:pt x="209" y="687"/>
                    <a:pt x="237" y="680"/>
                    <a:pt x="263" y="665"/>
                  </a:cubicBezTo>
                  <a:lnTo>
                    <a:pt x="882" y="308"/>
                  </a:lnTo>
                  <a:cubicBezTo>
                    <a:pt x="953" y="249"/>
                    <a:pt x="977" y="153"/>
                    <a:pt x="941" y="82"/>
                  </a:cubicBezTo>
                  <a:cubicBezTo>
                    <a:pt x="909" y="33"/>
                    <a:pt x="854" y="1"/>
                    <a:pt x="795" y="1"/>
                  </a:cubicBezTo>
                  <a:close/>
                </a:path>
              </a:pathLst>
            </a:custGeom>
            <a:solidFill>
              <a:srgbClr val="657E9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8" name="Google Shape;418;p40"/>
            <p:cNvSpPr/>
            <p:nvPr/>
          </p:nvSpPr>
          <p:spPr>
            <a:xfrm>
              <a:off x="1958156" y="3379269"/>
              <a:ext cx="23917" cy="29579"/>
            </a:xfrm>
            <a:custGeom>
              <a:rect b="b" l="l" r="r" t="t"/>
              <a:pathLst>
                <a:path extrusionOk="0" h="930" w="752">
                  <a:moveTo>
                    <a:pt x="562" y="0"/>
                  </a:moveTo>
                  <a:cubicBezTo>
                    <a:pt x="506" y="0"/>
                    <a:pt x="449" y="30"/>
                    <a:pt x="418" y="84"/>
                  </a:cubicBezTo>
                  <a:lnTo>
                    <a:pt x="61" y="691"/>
                  </a:lnTo>
                  <a:cubicBezTo>
                    <a:pt x="1" y="799"/>
                    <a:pt x="72" y="930"/>
                    <a:pt x="191" y="930"/>
                  </a:cubicBezTo>
                  <a:cubicBezTo>
                    <a:pt x="251" y="930"/>
                    <a:pt x="299" y="894"/>
                    <a:pt x="334" y="858"/>
                  </a:cubicBezTo>
                  <a:lnTo>
                    <a:pt x="692" y="239"/>
                  </a:lnTo>
                  <a:cubicBezTo>
                    <a:pt x="751" y="168"/>
                    <a:pt x="715" y="72"/>
                    <a:pt x="644" y="25"/>
                  </a:cubicBezTo>
                  <a:cubicBezTo>
                    <a:pt x="619" y="8"/>
                    <a:pt x="591" y="0"/>
                    <a:pt x="562" y="0"/>
                  </a:cubicBezTo>
                  <a:close/>
                </a:path>
              </a:pathLst>
            </a:custGeom>
            <a:solidFill>
              <a:srgbClr val="657E9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19" name="Google Shape;419;p40"/>
          <p:cNvGrpSpPr/>
          <p:nvPr/>
        </p:nvGrpSpPr>
        <p:grpSpPr>
          <a:xfrm>
            <a:off x="2131121" y="3835808"/>
            <a:ext cx="278739" cy="339074"/>
            <a:chOff x="1768821" y="3361108"/>
            <a:chExt cx="278739" cy="339074"/>
          </a:xfrm>
        </p:grpSpPr>
        <p:sp>
          <p:nvSpPr>
            <p:cNvPr id="420" name="Google Shape;420;p40"/>
            <p:cNvSpPr/>
            <p:nvPr/>
          </p:nvSpPr>
          <p:spPr>
            <a:xfrm>
              <a:off x="1784374" y="3549744"/>
              <a:ext cx="32218" cy="21564"/>
            </a:xfrm>
            <a:custGeom>
              <a:rect b="b" l="l" r="r" t="t"/>
              <a:pathLst>
                <a:path extrusionOk="0" h="678" w="1013">
                  <a:moveTo>
                    <a:pt x="830" y="1"/>
                  </a:moveTo>
                  <a:cubicBezTo>
                    <a:pt x="804" y="1"/>
                    <a:pt x="776" y="8"/>
                    <a:pt x="750" y="23"/>
                  </a:cubicBezTo>
                  <a:lnTo>
                    <a:pt x="143" y="380"/>
                  </a:lnTo>
                  <a:cubicBezTo>
                    <a:pt x="0" y="451"/>
                    <a:pt x="48" y="677"/>
                    <a:pt x="214" y="677"/>
                  </a:cubicBezTo>
                  <a:cubicBezTo>
                    <a:pt x="238" y="677"/>
                    <a:pt x="274" y="677"/>
                    <a:pt x="286" y="665"/>
                  </a:cubicBezTo>
                  <a:lnTo>
                    <a:pt x="893" y="308"/>
                  </a:lnTo>
                  <a:cubicBezTo>
                    <a:pt x="1000" y="261"/>
                    <a:pt x="1012" y="154"/>
                    <a:pt x="976" y="82"/>
                  </a:cubicBezTo>
                  <a:cubicBezTo>
                    <a:pt x="944" y="33"/>
                    <a:pt x="889" y="1"/>
                    <a:pt x="830" y="1"/>
                  </a:cubicBezTo>
                  <a:close/>
                </a:path>
              </a:pathLst>
            </a:custGeom>
            <a:solidFill>
              <a:srgbClr val="657E9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1" name="Google Shape;421;p40"/>
            <p:cNvSpPr/>
            <p:nvPr/>
          </p:nvSpPr>
          <p:spPr>
            <a:xfrm>
              <a:off x="1998326" y="3551652"/>
              <a:ext cx="32218" cy="21532"/>
            </a:xfrm>
            <a:custGeom>
              <a:rect b="b" l="l" r="r" t="t"/>
              <a:pathLst>
                <a:path extrusionOk="0" h="677" w="1013">
                  <a:moveTo>
                    <a:pt x="199" y="0"/>
                  </a:moveTo>
                  <a:cubicBezTo>
                    <a:pt x="141" y="0"/>
                    <a:pt x="80" y="33"/>
                    <a:pt x="48" y="82"/>
                  </a:cubicBezTo>
                  <a:cubicBezTo>
                    <a:pt x="0" y="153"/>
                    <a:pt x="36" y="260"/>
                    <a:pt x="107" y="308"/>
                  </a:cubicBezTo>
                  <a:cubicBezTo>
                    <a:pt x="726" y="665"/>
                    <a:pt x="714" y="677"/>
                    <a:pt x="810" y="677"/>
                  </a:cubicBezTo>
                  <a:cubicBezTo>
                    <a:pt x="953" y="677"/>
                    <a:pt x="1012" y="451"/>
                    <a:pt x="881" y="379"/>
                  </a:cubicBezTo>
                  <a:lnTo>
                    <a:pt x="274" y="22"/>
                  </a:lnTo>
                  <a:cubicBezTo>
                    <a:pt x="251" y="7"/>
                    <a:pt x="226" y="0"/>
                    <a:pt x="199" y="0"/>
                  </a:cubicBezTo>
                  <a:close/>
                </a:path>
              </a:pathLst>
            </a:custGeom>
            <a:solidFill>
              <a:srgbClr val="657E9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2" name="Google Shape;422;p40"/>
            <p:cNvSpPr/>
            <p:nvPr/>
          </p:nvSpPr>
          <p:spPr>
            <a:xfrm>
              <a:off x="1826007" y="3466383"/>
              <a:ext cx="142041" cy="233799"/>
            </a:xfrm>
            <a:custGeom>
              <a:rect b="b" l="l" r="r" t="t"/>
              <a:pathLst>
                <a:path extrusionOk="0" h="7351" w="4466">
                  <a:moveTo>
                    <a:pt x="1715" y="346"/>
                  </a:moveTo>
                  <a:cubicBezTo>
                    <a:pt x="1882" y="346"/>
                    <a:pt x="2013" y="489"/>
                    <a:pt x="2013" y="643"/>
                  </a:cubicBezTo>
                  <a:lnTo>
                    <a:pt x="2013" y="941"/>
                  </a:lnTo>
                  <a:lnTo>
                    <a:pt x="1668" y="941"/>
                  </a:lnTo>
                  <a:cubicBezTo>
                    <a:pt x="1501" y="941"/>
                    <a:pt x="1370" y="810"/>
                    <a:pt x="1370" y="643"/>
                  </a:cubicBezTo>
                  <a:cubicBezTo>
                    <a:pt x="1370" y="489"/>
                    <a:pt x="1501" y="346"/>
                    <a:pt x="1668" y="346"/>
                  </a:cubicBezTo>
                  <a:close/>
                  <a:moveTo>
                    <a:pt x="3573" y="346"/>
                  </a:moveTo>
                  <a:cubicBezTo>
                    <a:pt x="3739" y="346"/>
                    <a:pt x="3870" y="489"/>
                    <a:pt x="3870" y="643"/>
                  </a:cubicBezTo>
                  <a:cubicBezTo>
                    <a:pt x="3870" y="810"/>
                    <a:pt x="3739" y="941"/>
                    <a:pt x="3573" y="941"/>
                  </a:cubicBezTo>
                  <a:lnTo>
                    <a:pt x="3239" y="941"/>
                  </a:lnTo>
                  <a:lnTo>
                    <a:pt x="3239" y="643"/>
                  </a:lnTo>
                  <a:cubicBezTo>
                    <a:pt x="3239" y="489"/>
                    <a:pt x="3370" y="346"/>
                    <a:pt x="3537" y="346"/>
                  </a:cubicBezTo>
                  <a:close/>
                  <a:moveTo>
                    <a:pt x="3727" y="4370"/>
                  </a:moveTo>
                  <a:lnTo>
                    <a:pt x="3727" y="5049"/>
                  </a:lnTo>
                  <a:lnTo>
                    <a:pt x="1513" y="5049"/>
                  </a:lnTo>
                  <a:lnTo>
                    <a:pt x="1513" y="4370"/>
                  </a:lnTo>
                  <a:close/>
                  <a:moveTo>
                    <a:pt x="3739" y="5370"/>
                  </a:moveTo>
                  <a:lnTo>
                    <a:pt x="3739" y="5799"/>
                  </a:lnTo>
                  <a:lnTo>
                    <a:pt x="3727" y="5799"/>
                  </a:lnTo>
                  <a:cubicBezTo>
                    <a:pt x="3727" y="5930"/>
                    <a:pt x="3620" y="6037"/>
                    <a:pt x="3489" y="6037"/>
                  </a:cubicBezTo>
                  <a:lnTo>
                    <a:pt x="1763" y="6037"/>
                  </a:lnTo>
                  <a:cubicBezTo>
                    <a:pt x="1620" y="6037"/>
                    <a:pt x="1525" y="5930"/>
                    <a:pt x="1525" y="5799"/>
                  </a:cubicBezTo>
                  <a:lnTo>
                    <a:pt x="1525" y="5370"/>
                  </a:lnTo>
                  <a:close/>
                  <a:moveTo>
                    <a:pt x="1656" y="0"/>
                  </a:moveTo>
                  <a:cubicBezTo>
                    <a:pt x="1310" y="0"/>
                    <a:pt x="1037" y="286"/>
                    <a:pt x="1037" y="631"/>
                  </a:cubicBezTo>
                  <a:cubicBezTo>
                    <a:pt x="1037" y="977"/>
                    <a:pt x="1310" y="1262"/>
                    <a:pt x="1656" y="1262"/>
                  </a:cubicBezTo>
                  <a:lnTo>
                    <a:pt x="2001" y="1262"/>
                  </a:lnTo>
                  <a:lnTo>
                    <a:pt x="2001" y="2548"/>
                  </a:lnTo>
                  <a:cubicBezTo>
                    <a:pt x="2001" y="2644"/>
                    <a:pt x="2072" y="2715"/>
                    <a:pt x="2168" y="2715"/>
                  </a:cubicBezTo>
                  <a:cubicBezTo>
                    <a:pt x="2251" y="2715"/>
                    <a:pt x="2322" y="2644"/>
                    <a:pt x="2322" y="2548"/>
                  </a:cubicBezTo>
                  <a:lnTo>
                    <a:pt x="2322" y="1262"/>
                  </a:lnTo>
                  <a:lnTo>
                    <a:pt x="2906" y="1262"/>
                  </a:lnTo>
                  <a:lnTo>
                    <a:pt x="2906" y="4037"/>
                  </a:lnTo>
                  <a:lnTo>
                    <a:pt x="2322" y="4037"/>
                  </a:lnTo>
                  <a:lnTo>
                    <a:pt x="2322" y="3191"/>
                  </a:lnTo>
                  <a:cubicBezTo>
                    <a:pt x="2322" y="3108"/>
                    <a:pt x="2251" y="3025"/>
                    <a:pt x="2168" y="3025"/>
                  </a:cubicBezTo>
                  <a:cubicBezTo>
                    <a:pt x="2072" y="3025"/>
                    <a:pt x="2001" y="3108"/>
                    <a:pt x="2001" y="3191"/>
                  </a:cubicBezTo>
                  <a:lnTo>
                    <a:pt x="2001" y="4060"/>
                  </a:lnTo>
                  <a:lnTo>
                    <a:pt x="1513" y="4060"/>
                  </a:lnTo>
                  <a:cubicBezTo>
                    <a:pt x="1489" y="3596"/>
                    <a:pt x="1298" y="3167"/>
                    <a:pt x="941" y="2846"/>
                  </a:cubicBezTo>
                  <a:cubicBezTo>
                    <a:pt x="679" y="2608"/>
                    <a:pt x="465" y="2310"/>
                    <a:pt x="334" y="1989"/>
                  </a:cubicBezTo>
                  <a:cubicBezTo>
                    <a:pt x="305" y="1930"/>
                    <a:pt x="235" y="1887"/>
                    <a:pt x="165" y="1887"/>
                  </a:cubicBezTo>
                  <a:cubicBezTo>
                    <a:pt x="150" y="1887"/>
                    <a:pt x="135" y="1889"/>
                    <a:pt x="120" y="1893"/>
                  </a:cubicBezTo>
                  <a:cubicBezTo>
                    <a:pt x="48" y="1929"/>
                    <a:pt x="1" y="2036"/>
                    <a:pt x="36" y="2108"/>
                  </a:cubicBezTo>
                  <a:cubicBezTo>
                    <a:pt x="179" y="2477"/>
                    <a:pt x="417" y="2810"/>
                    <a:pt x="715" y="3084"/>
                  </a:cubicBezTo>
                  <a:cubicBezTo>
                    <a:pt x="1001" y="3358"/>
                    <a:pt x="1179" y="3727"/>
                    <a:pt x="1179" y="4120"/>
                  </a:cubicBezTo>
                  <a:lnTo>
                    <a:pt x="1179" y="5823"/>
                  </a:lnTo>
                  <a:cubicBezTo>
                    <a:pt x="1179" y="6096"/>
                    <a:pt x="1358" y="6311"/>
                    <a:pt x="1608" y="6382"/>
                  </a:cubicBezTo>
                  <a:cubicBezTo>
                    <a:pt x="1608" y="6513"/>
                    <a:pt x="1644" y="6644"/>
                    <a:pt x="1703" y="6775"/>
                  </a:cubicBezTo>
                  <a:cubicBezTo>
                    <a:pt x="1738" y="6837"/>
                    <a:pt x="1793" y="6872"/>
                    <a:pt x="1848" y="6872"/>
                  </a:cubicBezTo>
                  <a:cubicBezTo>
                    <a:pt x="1868" y="6872"/>
                    <a:pt x="1887" y="6868"/>
                    <a:pt x="1906" y="6858"/>
                  </a:cubicBezTo>
                  <a:cubicBezTo>
                    <a:pt x="1989" y="6811"/>
                    <a:pt x="2025" y="6715"/>
                    <a:pt x="1989" y="6644"/>
                  </a:cubicBezTo>
                  <a:cubicBezTo>
                    <a:pt x="1953" y="6573"/>
                    <a:pt x="1930" y="6477"/>
                    <a:pt x="1930" y="6394"/>
                  </a:cubicBezTo>
                  <a:lnTo>
                    <a:pt x="3263" y="6394"/>
                  </a:lnTo>
                  <a:cubicBezTo>
                    <a:pt x="3243" y="6759"/>
                    <a:pt x="2922" y="7025"/>
                    <a:pt x="2575" y="7025"/>
                  </a:cubicBezTo>
                  <a:cubicBezTo>
                    <a:pt x="2503" y="7025"/>
                    <a:pt x="2430" y="7014"/>
                    <a:pt x="2358" y="6989"/>
                  </a:cubicBezTo>
                  <a:cubicBezTo>
                    <a:pt x="2336" y="6981"/>
                    <a:pt x="2314" y="6977"/>
                    <a:pt x="2294" y="6977"/>
                  </a:cubicBezTo>
                  <a:cubicBezTo>
                    <a:pt x="2227" y="6977"/>
                    <a:pt x="2171" y="7018"/>
                    <a:pt x="2144" y="7073"/>
                  </a:cubicBezTo>
                  <a:cubicBezTo>
                    <a:pt x="2120" y="7168"/>
                    <a:pt x="2168" y="7251"/>
                    <a:pt x="2239" y="7287"/>
                  </a:cubicBezTo>
                  <a:cubicBezTo>
                    <a:pt x="2356" y="7330"/>
                    <a:pt x="2473" y="7350"/>
                    <a:pt x="2588" y="7350"/>
                  </a:cubicBezTo>
                  <a:cubicBezTo>
                    <a:pt x="3106" y="7350"/>
                    <a:pt x="3563" y="6940"/>
                    <a:pt x="3573" y="6394"/>
                  </a:cubicBezTo>
                  <a:cubicBezTo>
                    <a:pt x="3835" y="6334"/>
                    <a:pt x="4013" y="6108"/>
                    <a:pt x="4013" y="5846"/>
                  </a:cubicBezTo>
                  <a:lnTo>
                    <a:pt x="4013" y="4156"/>
                  </a:lnTo>
                  <a:cubicBezTo>
                    <a:pt x="4013" y="3798"/>
                    <a:pt x="4144" y="3465"/>
                    <a:pt x="4370" y="3203"/>
                  </a:cubicBezTo>
                  <a:cubicBezTo>
                    <a:pt x="4466" y="3108"/>
                    <a:pt x="4454" y="3001"/>
                    <a:pt x="4394" y="2941"/>
                  </a:cubicBezTo>
                  <a:cubicBezTo>
                    <a:pt x="4366" y="2913"/>
                    <a:pt x="4326" y="2898"/>
                    <a:pt x="4287" y="2898"/>
                  </a:cubicBezTo>
                  <a:cubicBezTo>
                    <a:pt x="4243" y="2898"/>
                    <a:pt x="4199" y="2916"/>
                    <a:pt x="4168" y="2953"/>
                  </a:cubicBezTo>
                  <a:cubicBezTo>
                    <a:pt x="3906" y="3251"/>
                    <a:pt x="3739" y="3644"/>
                    <a:pt x="3727" y="4060"/>
                  </a:cubicBezTo>
                  <a:lnTo>
                    <a:pt x="3239" y="4060"/>
                  </a:lnTo>
                  <a:lnTo>
                    <a:pt x="3239" y="1262"/>
                  </a:lnTo>
                  <a:lnTo>
                    <a:pt x="3573" y="1262"/>
                  </a:lnTo>
                  <a:cubicBezTo>
                    <a:pt x="3918" y="1262"/>
                    <a:pt x="4204" y="977"/>
                    <a:pt x="4204" y="631"/>
                  </a:cubicBezTo>
                  <a:cubicBezTo>
                    <a:pt x="4204" y="286"/>
                    <a:pt x="3918" y="0"/>
                    <a:pt x="3573" y="0"/>
                  </a:cubicBezTo>
                  <a:lnTo>
                    <a:pt x="3537" y="0"/>
                  </a:lnTo>
                  <a:cubicBezTo>
                    <a:pt x="3192" y="0"/>
                    <a:pt x="2906" y="286"/>
                    <a:pt x="2906" y="631"/>
                  </a:cubicBezTo>
                  <a:lnTo>
                    <a:pt x="2906" y="929"/>
                  </a:lnTo>
                  <a:lnTo>
                    <a:pt x="2322" y="929"/>
                  </a:lnTo>
                  <a:lnTo>
                    <a:pt x="2322" y="631"/>
                  </a:lnTo>
                  <a:cubicBezTo>
                    <a:pt x="2322" y="286"/>
                    <a:pt x="2049" y="0"/>
                    <a:pt x="1703" y="0"/>
                  </a:cubicBezTo>
                  <a:close/>
                </a:path>
              </a:pathLst>
            </a:custGeom>
            <a:solidFill>
              <a:srgbClr val="657E9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3" name="Google Shape;423;p40"/>
            <p:cNvSpPr/>
            <p:nvPr/>
          </p:nvSpPr>
          <p:spPr>
            <a:xfrm>
              <a:off x="1820345" y="3409706"/>
              <a:ext cx="177631" cy="144236"/>
            </a:xfrm>
            <a:custGeom>
              <a:rect b="b" l="l" r="r" t="t"/>
              <a:pathLst>
                <a:path extrusionOk="0" h="4535" w="5585">
                  <a:moveTo>
                    <a:pt x="2818" y="1"/>
                  </a:moveTo>
                  <a:cubicBezTo>
                    <a:pt x="1382" y="1"/>
                    <a:pt x="0" y="1113"/>
                    <a:pt x="0" y="2782"/>
                  </a:cubicBezTo>
                  <a:cubicBezTo>
                    <a:pt x="0" y="2937"/>
                    <a:pt x="24" y="3080"/>
                    <a:pt x="36" y="3223"/>
                  </a:cubicBezTo>
                  <a:cubicBezTo>
                    <a:pt x="47" y="3299"/>
                    <a:pt x="107" y="3355"/>
                    <a:pt x="190" y="3355"/>
                  </a:cubicBezTo>
                  <a:cubicBezTo>
                    <a:pt x="198" y="3355"/>
                    <a:pt x="206" y="3355"/>
                    <a:pt x="214" y="3354"/>
                  </a:cubicBezTo>
                  <a:cubicBezTo>
                    <a:pt x="298" y="3342"/>
                    <a:pt x="357" y="3259"/>
                    <a:pt x="345" y="3175"/>
                  </a:cubicBezTo>
                  <a:cubicBezTo>
                    <a:pt x="333" y="3044"/>
                    <a:pt x="310" y="2925"/>
                    <a:pt x="310" y="2782"/>
                  </a:cubicBezTo>
                  <a:cubicBezTo>
                    <a:pt x="310" y="1416"/>
                    <a:pt x="1429" y="318"/>
                    <a:pt x="2779" y="318"/>
                  </a:cubicBezTo>
                  <a:cubicBezTo>
                    <a:pt x="2793" y="318"/>
                    <a:pt x="2807" y="318"/>
                    <a:pt x="2822" y="318"/>
                  </a:cubicBezTo>
                  <a:cubicBezTo>
                    <a:pt x="4143" y="330"/>
                    <a:pt x="5227" y="1437"/>
                    <a:pt x="5239" y="2759"/>
                  </a:cubicBezTo>
                  <a:lnTo>
                    <a:pt x="5239" y="2782"/>
                  </a:lnTo>
                  <a:cubicBezTo>
                    <a:pt x="5239" y="3318"/>
                    <a:pt x="5060" y="3842"/>
                    <a:pt x="4751" y="4271"/>
                  </a:cubicBezTo>
                  <a:cubicBezTo>
                    <a:pt x="4691" y="4354"/>
                    <a:pt x="4703" y="4437"/>
                    <a:pt x="4775" y="4497"/>
                  </a:cubicBezTo>
                  <a:cubicBezTo>
                    <a:pt x="4809" y="4522"/>
                    <a:pt x="4844" y="4534"/>
                    <a:pt x="4877" y="4534"/>
                  </a:cubicBezTo>
                  <a:cubicBezTo>
                    <a:pt x="4923" y="4534"/>
                    <a:pt x="4966" y="4510"/>
                    <a:pt x="5001" y="4461"/>
                  </a:cubicBezTo>
                  <a:cubicBezTo>
                    <a:pt x="5370" y="3973"/>
                    <a:pt x="5572" y="3390"/>
                    <a:pt x="5572" y="2782"/>
                  </a:cubicBezTo>
                  <a:cubicBezTo>
                    <a:pt x="5584" y="2782"/>
                    <a:pt x="5584" y="2771"/>
                    <a:pt x="5584" y="2759"/>
                  </a:cubicBezTo>
                  <a:cubicBezTo>
                    <a:pt x="5572" y="2032"/>
                    <a:pt x="5286" y="1342"/>
                    <a:pt x="4763" y="818"/>
                  </a:cubicBezTo>
                  <a:cubicBezTo>
                    <a:pt x="4198" y="253"/>
                    <a:pt x="3502" y="1"/>
                    <a:pt x="2818" y="1"/>
                  </a:cubicBezTo>
                  <a:close/>
                </a:path>
              </a:pathLst>
            </a:custGeom>
            <a:solidFill>
              <a:srgbClr val="657E9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4" name="Google Shape;424;p40"/>
            <p:cNvSpPr/>
            <p:nvPr/>
          </p:nvSpPr>
          <p:spPr>
            <a:xfrm>
              <a:off x="1904406" y="3361108"/>
              <a:ext cx="10241" cy="32982"/>
            </a:xfrm>
            <a:custGeom>
              <a:rect b="b" l="l" r="r" t="t"/>
              <a:pathLst>
                <a:path extrusionOk="0" h="1037" w="322">
                  <a:moveTo>
                    <a:pt x="155" y="0"/>
                  </a:moveTo>
                  <a:cubicBezTo>
                    <a:pt x="72" y="0"/>
                    <a:pt x="0" y="72"/>
                    <a:pt x="0" y="167"/>
                  </a:cubicBezTo>
                  <a:lnTo>
                    <a:pt x="0" y="870"/>
                  </a:lnTo>
                  <a:cubicBezTo>
                    <a:pt x="0" y="965"/>
                    <a:pt x="72" y="1036"/>
                    <a:pt x="155" y="1036"/>
                  </a:cubicBezTo>
                  <a:cubicBezTo>
                    <a:pt x="250" y="1036"/>
                    <a:pt x="322" y="965"/>
                    <a:pt x="322" y="870"/>
                  </a:cubicBezTo>
                  <a:lnTo>
                    <a:pt x="322" y="167"/>
                  </a:lnTo>
                  <a:cubicBezTo>
                    <a:pt x="310" y="60"/>
                    <a:pt x="250" y="0"/>
                    <a:pt x="155" y="0"/>
                  </a:cubicBezTo>
                  <a:close/>
                </a:path>
              </a:pathLst>
            </a:custGeom>
            <a:solidFill>
              <a:srgbClr val="657E9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5" name="Google Shape;425;p40"/>
            <p:cNvSpPr/>
            <p:nvPr/>
          </p:nvSpPr>
          <p:spPr>
            <a:xfrm>
              <a:off x="1836248" y="3378219"/>
              <a:ext cx="23504" cy="29865"/>
            </a:xfrm>
            <a:custGeom>
              <a:rect b="b" l="l" r="r" t="t"/>
              <a:pathLst>
                <a:path extrusionOk="0" h="939" w="739">
                  <a:moveTo>
                    <a:pt x="181" y="0"/>
                  </a:moveTo>
                  <a:cubicBezTo>
                    <a:pt x="154" y="0"/>
                    <a:pt x="125" y="7"/>
                    <a:pt x="95" y="22"/>
                  </a:cubicBezTo>
                  <a:cubicBezTo>
                    <a:pt x="24" y="70"/>
                    <a:pt x="0" y="165"/>
                    <a:pt x="36" y="248"/>
                  </a:cubicBezTo>
                  <a:lnTo>
                    <a:pt x="393" y="855"/>
                  </a:lnTo>
                  <a:cubicBezTo>
                    <a:pt x="429" y="903"/>
                    <a:pt x="488" y="939"/>
                    <a:pt x="536" y="939"/>
                  </a:cubicBezTo>
                  <a:cubicBezTo>
                    <a:pt x="667" y="939"/>
                    <a:pt x="738" y="796"/>
                    <a:pt x="679" y="701"/>
                  </a:cubicBezTo>
                  <a:lnTo>
                    <a:pt x="322" y="82"/>
                  </a:lnTo>
                  <a:cubicBezTo>
                    <a:pt x="289" y="33"/>
                    <a:pt x="239" y="0"/>
                    <a:pt x="181" y="0"/>
                  </a:cubicBezTo>
                  <a:close/>
                </a:path>
              </a:pathLst>
            </a:custGeom>
            <a:solidFill>
              <a:srgbClr val="657E9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6" name="Google Shape;426;p40"/>
            <p:cNvSpPr/>
            <p:nvPr/>
          </p:nvSpPr>
          <p:spPr>
            <a:xfrm>
              <a:off x="1787014" y="3427072"/>
              <a:ext cx="31073" cy="21691"/>
            </a:xfrm>
            <a:custGeom>
              <a:rect b="b" l="l" r="r" t="t"/>
              <a:pathLst>
                <a:path extrusionOk="0" h="682" w="977">
                  <a:moveTo>
                    <a:pt x="187" y="0"/>
                  </a:moveTo>
                  <a:cubicBezTo>
                    <a:pt x="129" y="0"/>
                    <a:pt x="69" y="32"/>
                    <a:pt x="36" y="81"/>
                  </a:cubicBezTo>
                  <a:cubicBezTo>
                    <a:pt x="0" y="153"/>
                    <a:pt x="24" y="260"/>
                    <a:pt x="96" y="308"/>
                  </a:cubicBezTo>
                  <a:lnTo>
                    <a:pt x="715" y="665"/>
                  </a:lnTo>
                  <a:cubicBezTo>
                    <a:pt x="737" y="676"/>
                    <a:pt x="762" y="681"/>
                    <a:pt x="788" y="681"/>
                  </a:cubicBezTo>
                  <a:cubicBezTo>
                    <a:pt x="846" y="681"/>
                    <a:pt x="904" y="655"/>
                    <a:pt x="929" y="605"/>
                  </a:cubicBezTo>
                  <a:cubicBezTo>
                    <a:pt x="977" y="510"/>
                    <a:pt x="953" y="427"/>
                    <a:pt x="870" y="379"/>
                  </a:cubicBezTo>
                  <a:lnTo>
                    <a:pt x="262" y="22"/>
                  </a:lnTo>
                  <a:cubicBezTo>
                    <a:pt x="240" y="7"/>
                    <a:pt x="214" y="0"/>
                    <a:pt x="187" y="0"/>
                  </a:cubicBezTo>
                  <a:close/>
                </a:path>
              </a:pathLst>
            </a:custGeom>
            <a:solidFill>
              <a:srgbClr val="657E9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7" name="Google Shape;427;p40"/>
            <p:cNvSpPr/>
            <p:nvPr/>
          </p:nvSpPr>
          <p:spPr>
            <a:xfrm>
              <a:off x="1768821" y="3494021"/>
              <a:ext cx="33363" cy="10623"/>
            </a:xfrm>
            <a:custGeom>
              <a:rect b="b" l="l" r="r" t="t"/>
              <a:pathLst>
                <a:path extrusionOk="0" h="334" w="1049">
                  <a:moveTo>
                    <a:pt x="168" y="1"/>
                  </a:moveTo>
                  <a:cubicBezTo>
                    <a:pt x="72" y="1"/>
                    <a:pt x="1" y="72"/>
                    <a:pt x="1" y="167"/>
                  </a:cubicBezTo>
                  <a:cubicBezTo>
                    <a:pt x="1" y="251"/>
                    <a:pt x="72" y="334"/>
                    <a:pt x="168" y="334"/>
                  </a:cubicBezTo>
                  <a:lnTo>
                    <a:pt x="882" y="334"/>
                  </a:lnTo>
                  <a:cubicBezTo>
                    <a:pt x="965" y="334"/>
                    <a:pt x="1049" y="251"/>
                    <a:pt x="1049" y="167"/>
                  </a:cubicBezTo>
                  <a:cubicBezTo>
                    <a:pt x="1049" y="72"/>
                    <a:pt x="965" y="1"/>
                    <a:pt x="882" y="1"/>
                  </a:cubicBezTo>
                  <a:close/>
                </a:path>
              </a:pathLst>
            </a:custGeom>
            <a:solidFill>
              <a:srgbClr val="657E9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8" name="Google Shape;428;p40"/>
            <p:cNvSpPr/>
            <p:nvPr/>
          </p:nvSpPr>
          <p:spPr>
            <a:xfrm>
              <a:off x="2014610" y="3495930"/>
              <a:ext cx="32950" cy="10623"/>
            </a:xfrm>
            <a:custGeom>
              <a:rect b="b" l="l" r="r" t="t"/>
              <a:pathLst>
                <a:path extrusionOk="0" h="334" w="1036">
                  <a:moveTo>
                    <a:pt x="167" y="0"/>
                  </a:moveTo>
                  <a:cubicBezTo>
                    <a:pt x="71" y="0"/>
                    <a:pt x="0" y="71"/>
                    <a:pt x="0" y="167"/>
                  </a:cubicBezTo>
                  <a:cubicBezTo>
                    <a:pt x="0" y="250"/>
                    <a:pt x="71" y="333"/>
                    <a:pt x="167" y="333"/>
                  </a:cubicBezTo>
                  <a:lnTo>
                    <a:pt x="881" y="333"/>
                  </a:lnTo>
                  <a:cubicBezTo>
                    <a:pt x="964" y="333"/>
                    <a:pt x="1036" y="250"/>
                    <a:pt x="1036" y="167"/>
                  </a:cubicBezTo>
                  <a:cubicBezTo>
                    <a:pt x="1024" y="71"/>
                    <a:pt x="953" y="0"/>
                    <a:pt x="881" y="0"/>
                  </a:cubicBezTo>
                  <a:close/>
                </a:path>
              </a:pathLst>
            </a:custGeom>
            <a:solidFill>
              <a:srgbClr val="657E9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9" name="Google Shape;429;p40"/>
            <p:cNvSpPr/>
            <p:nvPr/>
          </p:nvSpPr>
          <p:spPr>
            <a:xfrm>
              <a:off x="1999439" y="3428948"/>
              <a:ext cx="31105" cy="21882"/>
            </a:xfrm>
            <a:custGeom>
              <a:rect b="b" l="l" r="r" t="t"/>
              <a:pathLst>
                <a:path extrusionOk="0" h="688" w="978">
                  <a:moveTo>
                    <a:pt x="795" y="1"/>
                  </a:moveTo>
                  <a:cubicBezTo>
                    <a:pt x="769" y="1"/>
                    <a:pt x="741" y="8"/>
                    <a:pt x="715" y="22"/>
                  </a:cubicBezTo>
                  <a:lnTo>
                    <a:pt x="108" y="380"/>
                  </a:lnTo>
                  <a:cubicBezTo>
                    <a:pt x="25" y="427"/>
                    <a:pt x="1" y="511"/>
                    <a:pt x="48" y="606"/>
                  </a:cubicBezTo>
                  <a:cubicBezTo>
                    <a:pt x="73" y="655"/>
                    <a:pt x="125" y="687"/>
                    <a:pt x="183" y="687"/>
                  </a:cubicBezTo>
                  <a:cubicBezTo>
                    <a:pt x="209" y="687"/>
                    <a:pt x="237" y="680"/>
                    <a:pt x="263" y="665"/>
                  </a:cubicBezTo>
                  <a:lnTo>
                    <a:pt x="882" y="308"/>
                  </a:lnTo>
                  <a:cubicBezTo>
                    <a:pt x="953" y="249"/>
                    <a:pt x="977" y="153"/>
                    <a:pt x="941" y="82"/>
                  </a:cubicBezTo>
                  <a:cubicBezTo>
                    <a:pt x="909" y="33"/>
                    <a:pt x="854" y="1"/>
                    <a:pt x="795" y="1"/>
                  </a:cubicBezTo>
                  <a:close/>
                </a:path>
              </a:pathLst>
            </a:custGeom>
            <a:solidFill>
              <a:srgbClr val="657E9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0" name="Google Shape;430;p40"/>
            <p:cNvSpPr/>
            <p:nvPr/>
          </p:nvSpPr>
          <p:spPr>
            <a:xfrm>
              <a:off x="1958156" y="3379269"/>
              <a:ext cx="23917" cy="29579"/>
            </a:xfrm>
            <a:custGeom>
              <a:rect b="b" l="l" r="r" t="t"/>
              <a:pathLst>
                <a:path extrusionOk="0" h="930" w="752">
                  <a:moveTo>
                    <a:pt x="562" y="0"/>
                  </a:moveTo>
                  <a:cubicBezTo>
                    <a:pt x="506" y="0"/>
                    <a:pt x="449" y="30"/>
                    <a:pt x="418" y="84"/>
                  </a:cubicBezTo>
                  <a:lnTo>
                    <a:pt x="61" y="691"/>
                  </a:lnTo>
                  <a:cubicBezTo>
                    <a:pt x="1" y="799"/>
                    <a:pt x="72" y="930"/>
                    <a:pt x="191" y="930"/>
                  </a:cubicBezTo>
                  <a:cubicBezTo>
                    <a:pt x="251" y="930"/>
                    <a:pt x="299" y="894"/>
                    <a:pt x="334" y="858"/>
                  </a:cubicBezTo>
                  <a:lnTo>
                    <a:pt x="692" y="239"/>
                  </a:lnTo>
                  <a:cubicBezTo>
                    <a:pt x="751" y="168"/>
                    <a:pt x="715" y="72"/>
                    <a:pt x="644" y="25"/>
                  </a:cubicBezTo>
                  <a:cubicBezTo>
                    <a:pt x="619" y="8"/>
                    <a:pt x="591" y="0"/>
                    <a:pt x="562" y="0"/>
                  </a:cubicBezTo>
                  <a:close/>
                </a:path>
              </a:pathLst>
            </a:custGeom>
            <a:solidFill>
              <a:srgbClr val="657E9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4" name="Shape 434"/>
        <p:cNvGrpSpPr/>
        <p:nvPr/>
      </p:nvGrpSpPr>
      <p:grpSpPr>
        <a:xfrm>
          <a:off x="0" y="0"/>
          <a:ext cx="0" cy="0"/>
          <a:chOff x="0" y="0"/>
          <a:chExt cx="0" cy="0"/>
        </a:xfrm>
      </p:grpSpPr>
      <p:sp>
        <p:nvSpPr>
          <p:cNvPr id="435" name="Google Shape;435;p41"/>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Clr>
                <a:srgbClr val="000000"/>
              </a:buClr>
              <a:buSzPts val="3000"/>
              <a:buFont typeface="Arial"/>
              <a:buNone/>
            </a:pPr>
            <a:r>
              <a:rPr lang="en"/>
              <a:t>INTRODUCTION TO UNCERTAINTY</a:t>
            </a:r>
            <a:endParaRPr/>
          </a:p>
          <a:p>
            <a:pPr indent="0" lvl="0" marL="0" rtl="0" algn="ctr">
              <a:lnSpc>
                <a:spcPct val="100000"/>
              </a:lnSpc>
              <a:spcBef>
                <a:spcPts val="0"/>
              </a:spcBef>
              <a:spcAft>
                <a:spcPts val="0"/>
              </a:spcAft>
              <a:buSzPts val="3000"/>
              <a:buNone/>
            </a:pPr>
            <a:r>
              <a:t/>
            </a:r>
            <a:endParaRPr/>
          </a:p>
        </p:txBody>
      </p:sp>
      <p:sp>
        <p:nvSpPr>
          <p:cNvPr id="436" name="Google Shape;436;p41"/>
          <p:cNvSpPr txBox="1"/>
          <p:nvPr>
            <p:ph idx="1" type="subTitle"/>
          </p:nvPr>
        </p:nvSpPr>
        <p:spPr>
          <a:xfrm>
            <a:off x="5117175" y="2497950"/>
            <a:ext cx="2505600" cy="150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200"/>
              <a:buNone/>
            </a:pPr>
            <a:r>
              <a:rPr lang="en"/>
              <a:t>This irreducible part of total uncertainty occurs due to chaos inherent in natural processes. A probability distribution can characterize them.</a:t>
            </a:r>
            <a:endParaRPr/>
          </a:p>
        </p:txBody>
      </p:sp>
      <p:sp>
        <p:nvSpPr>
          <p:cNvPr id="437" name="Google Shape;437;p41"/>
          <p:cNvSpPr txBox="1"/>
          <p:nvPr>
            <p:ph idx="2" type="subTitle"/>
          </p:nvPr>
        </p:nvSpPr>
        <p:spPr>
          <a:xfrm>
            <a:off x="1521225" y="2497950"/>
            <a:ext cx="2505600" cy="150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200"/>
              <a:buNone/>
            </a:pPr>
            <a:r>
              <a:rPr lang="en"/>
              <a:t>This uncertainty occurs due to the lack of information about the system, which is not purely random. Any probability distribution cannot represent it.</a:t>
            </a:r>
            <a:endParaRPr/>
          </a:p>
        </p:txBody>
      </p:sp>
      <p:sp>
        <p:nvSpPr>
          <p:cNvPr id="438" name="Google Shape;438;p41"/>
          <p:cNvSpPr txBox="1"/>
          <p:nvPr>
            <p:ph idx="3" type="subTitle"/>
          </p:nvPr>
        </p:nvSpPr>
        <p:spPr>
          <a:xfrm>
            <a:off x="1521225" y="2116404"/>
            <a:ext cx="2505600" cy="420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2400"/>
              <a:buNone/>
            </a:pPr>
            <a:r>
              <a:rPr lang="en"/>
              <a:t>Epistemic Uncertainty</a:t>
            </a:r>
            <a:endParaRPr/>
          </a:p>
        </p:txBody>
      </p:sp>
      <p:sp>
        <p:nvSpPr>
          <p:cNvPr id="439" name="Google Shape;439;p41"/>
          <p:cNvSpPr txBox="1"/>
          <p:nvPr>
            <p:ph idx="4" type="subTitle"/>
          </p:nvPr>
        </p:nvSpPr>
        <p:spPr>
          <a:xfrm>
            <a:off x="5117175" y="2116404"/>
            <a:ext cx="2505600" cy="420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2400"/>
              <a:buNone/>
            </a:pPr>
            <a:r>
              <a:rPr lang="en"/>
              <a:t>Aleatory Uncertainty</a:t>
            </a:r>
            <a:endParaRPr/>
          </a:p>
        </p:txBody>
      </p:sp>
      <p:grpSp>
        <p:nvGrpSpPr>
          <p:cNvPr id="440" name="Google Shape;440;p41"/>
          <p:cNvGrpSpPr/>
          <p:nvPr/>
        </p:nvGrpSpPr>
        <p:grpSpPr>
          <a:xfrm>
            <a:off x="2285247" y="1235660"/>
            <a:ext cx="814479" cy="769722"/>
            <a:chOff x="3823157" y="4083138"/>
            <a:chExt cx="721800" cy="686700"/>
          </a:xfrm>
        </p:grpSpPr>
        <p:sp>
          <p:nvSpPr>
            <p:cNvPr id="441" name="Google Shape;441;p41"/>
            <p:cNvSpPr/>
            <p:nvPr/>
          </p:nvSpPr>
          <p:spPr>
            <a:xfrm>
              <a:off x="3823157" y="4083138"/>
              <a:ext cx="721800" cy="686700"/>
            </a:xfrm>
            <a:prstGeom prst="rect">
              <a:avLst/>
            </a:pr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2" name="Google Shape;442;p41"/>
            <p:cNvSpPr/>
            <p:nvPr/>
          </p:nvSpPr>
          <p:spPr>
            <a:xfrm>
              <a:off x="4001453" y="4225599"/>
              <a:ext cx="366058" cy="401778"/>
            </a:xfrm>
            <a:custGeom>
              <a:rect b="b" l="l" r="r" t="t"/>
              <a:pathLst>
                <a:path extrusionOk="0" h="15961" w="14542">
                  <a:moveTo>
                    <a:pt x="11602" y="1038"/>
                  </a:moveTo>
                  <a:cubicBezTo>
                    <a:pt x="11451" y="1038"/>
                    <a:pt x="11290" y="1194"/>
                    <a:pt x="11295" y="1352"/>
                  </a:cubicBezTo>
                  <a:cubicBezTo>
                    <a:pt x="11300" y="1558"/>
                    <a:pt x="11447" y="1685"/>
                    <a:pt x="11614" y="1686"/>
                  </a:cubicBezTo>
                  <a:cubicBezTo>
                    <a:pt x="11615" y="1686"/>
                    <a:pt x="11616" y="1686"/>
                    <a:pt x="11617" y="1686"/>
                  </a:cubicBezTo>
                  <a:cubicBezTo>
                    <a:pt x="11803" y="1686"/>
                    <a:pt x="11942" y="1534"/>
                    <a:pt x="11934" y="1365"/>
                  </a:cubicBezTo>
                  <a:cubicBezTo>
                    <a:pt x="11944" y="1169"/>
                    <a:pt x="11787" y="1042"/>
                    <a:pt x="11608" y="1038"/>
                  </a:cubicBezTo>
                  <a:cubicBezTo>
                    <a:pt x="11606" y="1038"/>
                    <a:pt x="11604" y="1038"/>
                    <a:pt x="11602" y="1038"/>
                  </a:cubicBezTo>
                  <a:close/>
                  <a:moveTo>
                    <a:pt x="8903" y="1"/>
                  </a:moveTo>
                  <a:cubicBezTo>
                    <a:pt x="8881" y="8"/>
                    <a:pt x="8861" y="15"/>
                    <a:pt x="8839" y="18"/>
                  </a:cubicBezTo>
                  <a:cubicBezTo>
                    <a:pt x="8639" y="46"/>
                    <a:pt x="8435" y="55"/>
                    <a:pt x="8239" y="101"/>
                  </a:cubicBezTo>
                  <a:cubicBezTo>
                    <a:pt x="7732" y="214"/>
                    <a:pt x="7266" y="421"/>
                    <a:pt x="6839" y="723"/>
                  </a:cubicBezTo>
                  <a:cubicBezTo>
                    <a:pt x="6473" y="984"/>
                    <a:pt x="6165" y="1297"/>
                    <a:pt x="5900" y="1666"/>
                  </a:cubicBezTo>
                  <a:cubicBezTo>
                    <a:pt x="5878" y="1651"/>
                    <a:pt x="5857" y="1638"/>
                    <a:pt x="5838" y="1622"/>
                  </a:cubicBezTo>
                  <a:cubicBezTo>
                    <a:pt x="5628" y="1467"/>
                    <a:pt x="5397" y="1350"/>
                    <a:pt x="5150" y="1275"/>
                  </a:cubicBezTo>
                  <a:cubicBezTo>
                    <a:pt x="4912" y="1204"/>
                    <a:pt x="4670" y="1164"/>
                    <a:pt x="4422" y="1164"/>
                  </a:cubicBezTo>
                  <a:cubicBezTo>
                    <a:pt x="4339" y="1164"/>
                    <a:pt x="4256" y="1168"/>
                    <a:pt x="4171" y="1178"/>
                  </a:cubicBezTo>
                  <a:cubicBezTo>
                    <a:pt x="3897" y="1208"/>
                    <a:pt x="3638" y="1275"/>
                    <a:pt x="3388" y="1390"/>
                  </a:cubicBezTo>
                  <a:cubicBezTo>
                    <a:pt x="3050" y="1544"/>
                    <a:pt x="2768" y="1775"/>
                    <a:pt x="2532" y="2064"/>
                  </a:cubicBezTo>
                  <a:cubicBezTo>
                    <a:pt x="2217" y="2450"/>
                    <a:pt x="2044" y="2892"/>
                    <a:pt x="2008" y="3389"/>
                  </a:cubicBezTo>
                  <a:cubicBezTo>
                    <a:pt x="2006" y="3415"/>
                    <a:pt x="1979" y="3453"/>
                    <a:pt x="1954" y="3461"/>
                  </a:cubicBezTo>
                  <a:cubicBezTo>
                    <a:pt x="1366" y="3692"/>
                    <a:pt x="895" y="4070"/>
                    <a:pt x="543" y="4592"/>
                  </a:cubicBezTo>
                  <a:cubicBezTo>
                    <a:pt x="304" y="4949"/>
                    <a:pt x="144" y="5340"/>
                    <a:pt x="67" y="5767"/>
                  </a:cubicBezTo>
                  <a:cubicBezTo>
                    <a:pt x="4" y="6119"/>
                    <a:pt x="0" y="6469"/>
                    <a:pt x="58" y="6818"/>
                  </a:cubicBezTo>
                  <a:cubicBezTo>
                    <a:pt x="115" y="7162"/>
                    <a:pt x="227" y="7486"/>
                    <a:pt x="400" y="7791"/>
                  </a:cubicBezTo>
                  <a:cubicBezTo>
                    <a:pt x="604" y="8153"/>
                    <a:pt x="870" y="8462"/>
                    <a:pt x="1199" y="8719"/>
                  </a:cubicBezTo>
                  <a:cubicBezTo>
                    <a:pt x="1687" y="9103"/>
                    <a:pt x="2243" y="9309"/>
                    <a:pt x="2856" y="9353"/>
                  </a:cubicBezTo>
                  <a:cubicBezTo>
                    <a:pt x="2928" y="9358"/>
                    <a:pt x="3001" y="9361"/>
                    <a:pt x="3074" y="9361"/>
                  </a:cubicBezTo>
                  <a:cubicBezTo>
                    <a:pt x="3251" y="9361"/>
                    <a:pt x="3429" y="9345"/>
                    <a:pt x="3602" y="9316"/>
                  </a:cubicBezTo>
                  <a:cubicBezTo>
                    <a:pt x="4014" y="9250"/>
                    <a:pt x="4401" y="9101"/>
                    <a:pt x="4748" y="8863"/>
                  </a:cubicBezTo>
                  <a:cubicBezTo>
                    <a:pt x="4893" y="8763"/>
                    <a:pt x="5033" y="8652"/>
                    <a:pt x="5172" y="8546"/>
                  </a:cubicBezTo>
                  <a:cubicBezTo>
                    <a:pt x="5768" y="9080"/>
                    <a:pt x="6459" y="9359"/>
                    <a:pt x="7263" y="9359"/>
                  </a:cubicBezTo>
                  <a:cubicBezTo>
                    <a:pt x="8068" y="9357"/>
                    <a:pt x="8761" y="9072"/>
                    <a:pt x="9336" y="8552"/>
                  </a:cubicBezTo>
                  <a:cubicBezTo>
                    <a:pt x="9540" y="8695"/>
                    <a:pt x="9725" y="8841"/>
                    <a:pt x="9927" y="8958"/>
                  </a:cubicBezTo>
                  <a:cubicBezTo>
                    <a:pt x="10385" y="9222"/>
                    <a:pt x="10874" y="9359"/>
                    <a:pt x="11390" y="9359"/>
                  </a:cubicBezTo>
                  <a:cubicBezTo>
                    <a:pt x="11510" y="9359"/>
                    <a:pt x="11631" y="9352"/>
                    <a:pt x="11754" y="9337"/>
                  </a:cubicBezTo>
                  <a:cubicBezTo>
                    <a:pt x="11964" y="9312"/>
                    <a:pt x="12176" y="9273"/>
                    <a:pt x="12378" y="9212"/>
                  </a:cubicBezTo>
                  <a:cubicBezTo>
                    <a:pt x="12891" y="9053"/>
                    <a:pt x="13324" y="8770"/>
                    <a:pt x="13690" y="8375"/>
                  </a:cubicBezTo>
                  <a:cubicBezTo>
                    <a:pt x="13916" y="8129"/>
                    <a:pt x="14094" y="7856"/>
                    <a:pt x="14232" y="7556"/>
                  </a:cubicBezTo>
                  <a:cubicBezTo>
                    <a:pt x="14482" y="7018"/>
                    <a:pt x="14542" y="6448"/>
                    <a:pt x="14469" y="5870"/>
                  </a:cubicBezTo>
                  <a:cubicBezTo>
                    <a:pt x="14424" y="5506"/>
                    <a:pt x="14305" y="5158"/>
                    <a:pt x="14120" y="4831"/>
                  </a:cubicBezTo>
                  <a:cubicBezTo>
                    <a:pt x="13857" y="4356"/>
                    <a:pt x="13494" y="3979"/>
                    <a:pt x="13031" y="3698"/>
                  </a:cubicBezTo>
                  <a:cubicBezTo>
                    <a:pt x="12986" y="3671"/>
                    <a:pt x="12960" y="3642"/>
                    <a:pt x="12958" y="3579"/>
                  </a:cubicBezTo>
                  <a:cubicBezTo>
                    <a:pt x="12957" y="3461"/>
                    <a:pt x="12949" y="3339"/>
                    <a:pt x="12920" y="3226"/>
                  </a:cubicBezTo>
                  <a:cubicBezTo>
                    <a:pt x="12851" y="2959"/>
                    <a:pt x="12771" y="2691"/>
                    <a:pt x="12688" y="2428"/>
                  </a:cubicBezTo>
                  <a:cubicBezTo>
                    <a:pt x="12644" y="2290"/>
                    <a:pt x="12513" y="2201"/>
                    <a:pt x="12379" y="2201"/>
                  </a:cubicBezTo>
                  <a:cubicBezTo>
                    <a:pt x="12343" y="2201"/>
                    <a:pt x="12308" y="2208"/>
                    <a:pt x="12274" y="2221"/>
                  </a:cubicBezTo>
                  <a:cubicBezTo>
                    <a:pt x="12118" y="2282"/>
                    <a:pt x="12006" y="2459"/>
                    <a:pt x="12088" y="2659"/>
                  </a:cubicBezTo>
                  <a:cubicBezTo>
                    <a:pt x="12240" y="3033"/>
                    <a:pt x="12328" y="3422"/>
                    <a:pt x="12326" y="3829"/>
                  </a:cubicBezTo>
                  <a:cubicBezTo>
                    <a:pt x="12325" y="3976"/>
                    <a:pt x="12397" y="4073"/>
                    <a:pt x="12521" y="4153"/>
                  </a:cubicBezTo>
                  <a:cubicBezTo>
                    <a:pt x="12718" y="4279"/>
                    <a:pt x="12920" y="4400"/>
                    <a:pt x="13095" y="4555"/>
                  </a:cubicBezTo>
                  <a:cubicBezTo>
                    <a:pt x="13337" y="4769"/>
                    <a:pt x="13519" y="5035"/>
                    <a:pt x="13647" y="5336"/>
                  </a:cubicBezTo>
                  <a:cubicBezTo>
                    <a:pt x="13833" y="5777"/>
                    <a:pt x="13895" y="6229"/>
                    <a:pt x="13815" y="6706"/>
                  </a:cubicBezTo>
                  <a:cubicBezTo>
                    <a:pt x="13738" y="7163"/>
                    <a:pt x="13541" y="7560"/>
                    <a:pt x="13240" y="7906"/>
                  </a:cubicBezTo>
                  <a:cubicBezTo>
                    <a:pt x="12914" y="8276"/>
                    <a:pt x="12502" y="8522"/>
                    <a:pt x="12024" y="8645"/>
                  </a:cubicBezTo>
                  <a:cubicBezTo>
                    <a:pt x="11831" y="8695"/>
                    <a:pt x="11634" y="8723"/>
                    <a:pt x="11436" y="8723"/>
                  </a:cubicBezTo>
                  <a:cubicBezTo>
                    <a:pt x="11337" y="8723"/>
                    <a:pt x="11237" y="8716"/>
                    <a:pt x="11138" y="8700"/>
                  </a:cubicBezTo>
                  <a:cubicBezTo>
                    <a:pt x="10825" y="8654"/>
                    <a:pt x="10527" y="8561"/>
                    <a:pt x="10254" y="8401"/>
                  </a:cubicBezTo>
                  <a:cubicBezTo>
                    <a:pt x="10003" y="8256"/>
                    <a:pt x="9784" y="8080"/>
                    <a:pt x="9598" y="7856"/>
                  </a:cubicBezTo>
                  <a:cubicBezTo>
                    <a:pt x="9534" y="7780"/>
                    <a:pt x="9437" y="7740"/>
                    <a:pt x="9344" y="7740"/>
                  </a:cubicBezTo>
                  <a:cubicBezTo>
                    <a:pt x="9266" y="7740"/>
                    <a:pt x="9191" y="7767"/>
                    <a:pt x="9137" y="7823"/>
                  </a:cubicBezTo>
                  <a:cubicBezTo>
                    <a:pt x="9067" y="7896"/>
                    <a:pt x="8998" y="7964"/>
                    <a:pt x="8926" y="8035"/>
                  </a:cubicBezTo>
                  <a:cubicBezTo>
                    <a:pt x="8687" y="8278"/>
                    <a:pt x="8403" y="8453"/>
                    <a:pt x="8084" y="8568"/>
                  </a:cubicBezTo>
                  <a:cubicBezTo>
                    <a:pt x="7810" y="8666"/>
                    <a:pt x="7530" y="8722"/>
                    <a:pt x="7243" y="8722"/>
                  </a:cubicBezTo>
                  <a:cubicBezTo>
                    <a:pt x="7150" y="8722"/>
                    <a:pt x="7056" y="8716"/>
                    <a:pt x="6961" y="8703"/>
                  </a:cubicBezTo>
                  <a:cubicBezTo>
                    <a:pt x="6645" y="8661"/>
                    <a:pt x="6346" y="8562"/>
                    <a:pt x="6067" y="8401"/>
                  </a:cubicBezTo>
                  <a:cubicBezTo>
                    <a:pt x="5825" y="8260"/>
                    <a:pt x="5599" y="8095"/>
                    <a:pt x="5425" y="7869"/>
                  </a:cubicBezTo>
                  <a:cubicBezTo>
                    <a:pt x="5361" y="7787"/>
                    <a:pt x="5257" y="7745"/>
                    <a:pt x="5156" y="7745"/>
                  </a:cubicBezTo>
                  <a:cubicBezTo>
                    <a:pt x="5072" y="7745"/>
                    <a:pt x="4990" y="7774"/>
                    <a:pt x="4934" y="7835"/>
                  </a:cubicBezTo>
                  <a:cubicBezTo>
                    <a:pt x="4816" y="7964"/>
                    <a:pt x="4690" y="8087"/>
                    <a:pt x="4553" y="8198"/>
                  </a:cubicBezTo>
                  <a:cubicBezTo>
                    <a:pt x="4142" y="8533"/>
                    <a:pt x="3661" y="8698"/>
                    <a:pt x="3137" y="8719"/>
                  </a:cubicBezTo>
                  <a:cubicBezTo>
                    <a:pt x="3116" y="8720"/>
                    <a:pt x="3096" y="8721"/>
                    <a:pt x="3075" y="8721"/>
                  </a:cubicBezTo>
                  <a:cubicBezTo>
                    <a:pt x="2915" y="8721"/>
                    <a:pt x="2753" y="8697"/>
                    <a:pt x="2595" y="8667"/>
                  </a:cubicBezTo>
                  <a:cubicBezTo>
                    <a:pt x="2083" y="8567"/>
                    <a:pt x="1651" y="8320"/>
                    <a:pt x="1297" y="7933"/>
                  </a:cubicBezTo>
                  <a:cubicBezTo>
                    <a:pt x="1096" y="7714"/>
                    <a:pt x="939" y="7470"/>
                    <a:pt x="828" y="7194"/>
                  </a:cubicBezTo>
                  <a:cubicBezTo>
                    <a:pt x="660" y="6772"/>
                    <a:pt x="615" y="6337"/>
                    <a:pt x="690" y="5892"/>
                  </a:cubicBezTo>
                  <a:cubicBezTo>
                    <a:pt x="735" y="5629"/>
                    <a:pt x="828" y="5379"/>
                    <a:pt x="960" y="5145"/>
                  </a:cubicBezTo>
                  <a:cubicBezTo>
                    <a:pt x="1127" y="4847"/>
                    <a:pt x="1344" y="4595"/>
                    <a:pt x="1619" y="4388"/>
                  </a:cubicBezTo>
                  <a:cubicBezTo>
                    <a:pt x="1860" y="4204"/>
                    <a:pt x="2127" y="4076"/>
                    <a:pt x="2416" y="3989"/>
                  </a:cubicBezTo>
                  <a:cubicBezTo>
                    <a:pt x="2564" y="3942"/>
                    <a:pt x="2643" y="3825"/>
                    <a:pt x="2646" y="3668"/>
                  </a:cubicBezTo>
                  <a:cubicBezTo>
                    <a:pt x="2649" y="3549"/>
                    <a:pt x="2650" y="3432"/>
                    <a:pt x="2665" y="3316"/>
                  </a:cubicBezTo>
                  <a:cubicBezTo>
                    <a:pt x="2710" y="2944"/>
                    <a:pt x="2875" y="2625"/>
                    <a:pt x="3131" y="2357"/>
                  </a:cubicBezTo>
                  <a:cubicBezTo>
                    <a:pt x="3407" y="2071"/>
                    <a:pt x="3744" y="1885"/>
                    <a:pt x="4147" y="1831"/>
                  </a:cubicBezTo>
                  <a:cubicBezTo>
                    <a:pt x="4241" y="1818"/>
                    <a:pt x="4335" y="1812"/>
                    <a:pt x="4428" y="1812"/>
                  </a:cubicBezTo>
                  <a:cubicBezTo>
                    <a:pt x="4677" y="1812"/>
                    <a:pt x="4920" y="1861"/>
                    <a:pt x="5156" y="1972"/>
                  </a:cubicBezTo>
                  <a:cubicBezTo>
                    <a:pt x="5384" y="2080"/>
                    <a:pt x="5585" y="2222"/>
                    <a:pt x="5749" y="2411"/>
                  </a:cubicBezTo>
                  <a:cubicBezTo>
                    <a:pt x="5793" y="2461"/>
                    <a:pt x="5872" y="2484"/>
                    <a:pt x="5954" y="2484"/>
                  </a:cubicBezTo>
                  <a:cubicBezTo>
                    <a:pt x="6065" y="2484"/>
                    <a:pt x="6183" y="2441"/>
                    <a:pt x="6231" y="2362"/>
                  </a:cubicBezTo>
                  <a:cubicBezTo>
                    <a:pt x="6356" y="2154"/>
                    <a:pt x="6489" y="1946"/>
                    <a:pt x="6647" y="1765"/>
                  </a:cubicBezTo>
                  <a:cubicBezTo>
                    <a:pt x="6987" y="1372"/>
                    <a:pt x="7402" y="1074"/>
                    <a:pt x="7888" y="880"/>
                  </a:cubicBezTo>
                  <a:cubicBezTo>
                    <a:pt x="8188" y="758"/>
                    <a:pt x="8504" y="682"/>
                    <a:pt x="8825" y="657"/>
                  </a:cubicBezTo>
                  <a:cubicBezTo>
                    <a:pt x="8895" y="652"/>
                    <a:pt x="8965" y="650"/>
                    <a:pt x="9036" y="650"/>
                  </a:cubicBezTo>
                  <a:cubicBezTo>
                    <a:pt x="9173" y="650"/>
                    <a:pt x="9310" y="659"/>
                    <a:pt x="9445" y="676"/>
                  </a:cubicBezTo>
                  <a:cubicBezTo>
                    <a:pt x="9669" y="705"/>
                    <a:pt x="9887" y="764"/>
                    <a:pt x="10105" y="813"/>
                  </a:cubicBezTo>
                  <a:cubicBezTo>
                    <a:pt x="10228" y="839"/>
                    <a:pt x="10347" y="894"/>
                    <a:pt x="10471" y="903"/>
                  </a:cubicBezTo>
                  <a:cubicBezTo>
                    <a:pt x="10477" y="903"/>
                    <a:pt x="10483" y="904"/>
                    <a:pt x="10489" y="904"/>
                  </a:cubicBezTo>
                  <a:cubicBezTo>
                    <a:pt x="10660" y="904"/>
                    <a:pt x="10782" y="723"/>
                    <a:pt x="10757" y="547"/>
                  </a:cubicBezTo>
                  <a:cubicBezTo>
                    <a:pt x="10735" y="406"/>
                    <a:pt x="10661" y="326"/>
                    <a:pt x="10532" y="278"/>
                  </a:cubicBezTo>
                  <a:cubicBezTo>
                    <a:pt x="10148" y="134"/>
                    <a:pt x="9757" y="31"/>
                    <a:pt x="9348" y="18"/>
                  </a:cubicBezTo>
                  <a:cubicBezTo>
                    <a:pt x="9326" y="17"/>
                    <a:pt x="9306" y="7"/>
                    <a:pt x="9284" y="1"/>
                  </a:cubicBezTo>
                  <a:close/>
                  <a:moveTo>
                    <a:pt x="7247" y="10228"/>
                  </a:moveTo>
                  <a:cubicBezTo>
                    <a:pt x="7211" y="10228"/>
                    <a:pt x="7177" y="10234"/>
                    <a:pt x="7148" y="10246"/>
                  </a:cubicBezTo>
                  <a:cubicBezTo>
                    <a:pt x="7028" y="10299"/>
                    <a:pt x="6943" y="10374"/>
                    <a:pt x="6945" y="10519"/>
                  </a:cubicBezTo>
                  <a:cubicBezTo>
                    <a:pt x="6948" y="10746"/>
                    <a:pt x="6945" y="10971"/>
                    <a:pt x="6945" y="11198"/>
                  </a:cubicBezTo>
                  <a:lnTo>
                    <a:pt x="6945" y="11887"/>
                  </a:lnTo>
                  <a:cubicBezTo>
                    <a:pt x="6945" y="11918"/>
                    <a:pt x="6948" y="11952"/>
                    <a:pt x="6961" y="11981"/>
                  </a:cubicBezTo>
                  <a:cubicBezTo>
                    <a:pt x="7013" y="12101"/>
                    <a:pt x="7129" y="12174"/>
                    <a:pt x="7255" y="12174"/>
                  </a:cubicBezTo>
                  <a:cubicBezTo>
                    <a:pt x="7280" y="12174"/>
                    <a:pt x="7305" y="12171"/>
                    <a:pt x="7330" y="12165"/>
                  </a:cubicBezTo>
                  <a:cubicBezTo>
                    <a:pt x="7474" y="12133"/>
                    <a:pt x="7578" y="11998"/>
                    <a:pt x="7578" y="11849"/>
                  </a:cubicBezTo>
                  <a:cubicBezTo>
                    <a:pt x="7578" y="11425"/>
                    <a:pt x="7577" y="11002"/>
                    <a:pt x="7581" y="10579"/>
                  </a:cubicBezTo>
                  <a:cubicBezTo>
                    <a:pt x="7584" y="10464"/>
                    <a:pt x="7548" y="10373"/>
                    <a:pt x="7459" y="10297"/>
                  </a:cubicBezTo>
                  <a:cubicBezTo>
                    <a:pt x="7407" y="10254"/>
                    <a:pt x="7323" y="10228"/>
                    <a:pt x="7247" y="10228"/>
                  </a:cubicBezTo>
                  <a:close/>
                  <a:moveTo>
                    <a:pt x="10140" y="10811"/>
                  </a:moveTo>
                  <a:cubicBezTo>
                    <a:pt x="10152" y="10811"/>
                    <a:pt x="10164" y="10813"/>
                    <a:pt x="10172" y="10819"/>
                  </a:cubicBezTo>
                  <a:cubicBezTo>
                    <a:pt x="10359" y="10922"/>
                    <a:pt x="10543" y="11029"/>
                    <a:pt x="10725" y="11138"/>
                  </a:cubicBezTo>
                  <a:cubicBezTo>
                    <a:pt x="10750" y="11153"/>
                    <a:pt x="10769" y="11191"/>
                    <a:pt x="10772" y="11220"/>
                  </a:cubicBezTo>
                  <a:cubicBezTo>
                    <a:pt x="10777" y="11326"/>
                    <a:pt x="10773" y="11433"/>
                    <a:pt x="10773" y="11538"/>
                  </a:cubicBezTo>
                  <a:cubicBezTo>
                    <a:pt x="10773" y="11638"/>
                    <a:pt x="10767" y="11738"/>
                    <a:pt x="10774" y="11837"/>
                  </a:cubicBezTo>
                  <a:cubicBezTo>
                    <a:pt x="10779" y="11892"/>
                    <a:pt x="10753" y="11923"/>
                    <a:pt x="10715" y="11945"/>
                  </a:cubicBezTo>
                  <a:cubicBezTo>
                    <a:pt x="10536" y="12046"/>
                    <a:pt x="10359" y="12144"/>
                    <a:pt x="10183" y="12248"/>
                  </a:cubicBezTo>
                  <a:cubicBezTo>
                    <a:pt x="10164" y="12259"/>
                    <a:pt x="10148" y="12264"/>
                    <a:pt x="10132" y="12264"/>
                  </a:cubicBezTo>
                  <a:cubicBezTo>
                    <a:pt x="10112" y="12264"/>
                    <a:pt x="10093" y="12257"/>
                    <a:pt x="10071" y="12244"/>
                  </a:cubicBezTo>
                  <a:cubicBezTo>
                    <a:pt x="9890" y="12136"/>
                    <a:pt x="9707" y="12033"/>
                    <a:pt x="9526" y="11926"/>
                  </a:cubicBezTo>
                  <a:cubicBezTo>
                    <a:pt x="9505" y="11914"/>
                    <a:pt x="9487" y="11875"/>
                    <a:pt x="9487" y="11850"/>
                  </a:cubicBezTo>
                  <a:cubicBezTo>
                    <a:pt x="9483" y="11645"/>
                    <a:pt x="9481" y="11440"/>
                    <a:pt x="9487" y="11234"/>
                  </a:cubicBezTo>
                  <a:cubicBezTo>
                    <a:pt x="9489" y="11201"/>
                    <a:pt x="9515" y="11153"/>
                    <a:pt x="9544" y="11137"/>
                  </a:cubicBezTo>
                  <a:cubicBezTo>
                    <a:pt x="9727" y="11028"/>
                    <a:pt x="9911" y="10922"/>
                    <a:pt x="10099" y="10820"/>
                  </a:cubicBezTo>
                  <a:cubicBezTo>
                    <a:pt x="10109" y="10815"/>
                    <a:pt x="10125" y="10811"/>
                    <a:pt x="10140" y="10811"/>
                  </a:cubicBezTo>
                  <a:close/>
                  <a:moveTo>
                    <a:pt x="4382" y="10797"/>
                  </a:moveTo>
                  <a:cubicBezTo>
                    <a:pt x="4584" y="10915"/>
                    <a:pt x="4786" y="11029"/>
                    <a:pt x="4988" y="11150"/>
                  </a:cubicBezTo>
                  <a:cubicBezTo>
                    <a:pt x="5005" y="11159"/>
                    <a:pt x="5021" y="11189"/>
                    <a:pt x="5021" y="11209"/>
                  </a:cubicBezTo>
                  <a:cubicBezTo>
                    <a:pt x="5026" y="11426"/>
                    <a:pt x="5026" y="11644"/>
                    <a:pt x="5021" y="11860"/>
                  </a:cubicBezTo>
                  <a:cubicBezTo>
                    <a:pt x="5021" y="11887"/>
                    <a:pt x="4998" y="11923"/>
                    <a:pt x="4976" y="11936"/>
                  </a:cubicBezTo>
                  <a:cubicBezTo>
                    <a:pt x="4789" y="12048"/>
                    <a:pt x="4600" y="12160"/>
                    <a:pt x="4409" y="12266"/>
                  </a:cubicBezTo>
                  <a:cubicBezTo>
                    <a:pt x="4404" y="12268"/>
                    <a:pt x="4397" y="12269"/>
                    <a:pt x="4389" y="12269"/>
                  </a:cubicBezTo>
                  <a:cubicBezTo>
                    <a:pt x="4374" y="12269"/>
                    <a:pt x="4357" y="12265"/>
                    <a:pt x="4346" y="12258"/>
                  </a:cubicBezTo>
                  <a:cubicBezTo>
                    <a:pt x="4152" y="12148"/>
                    <a:pt x="3958" y="12033"/>
                    <a:pt x="3764" y="11920"/>
                  </a:cubicBezTo>
                  <a:cubicBezTo>
                    <a:pt x="3750" y="11910"/>
                    <a:pt x="3738" y="11884"/>
                    <a:pt x="3738" y="11863"/>
                  </a:cubicBezTo>
                  <a:cubicBezTo>
                    <a:pt x="3735" y="11648"/>
                    <a:pt x="3734" y="11435"/>
                    <a:pt x="3738" y="11220"/>
                  </a:cubicBezTo>
                  <a:cubicBezTo>
                    <a:pt x="3738" y="11196"/>
                    <a:pt x="3760" y="11166"/>
                    <a:pt x="3779" y="11153"/>
                  </a:cubicBezTo>
                  <a:cubicBezTo>
                    <a:pt x="3979" y="11034"/>
                    <a:pt x="4181" y="10915"/>
                    <a:pt x="4382" y="10797"/>
                  </a:cubicBezTo>
                  <a:close/>
                  <a:moveTo>
                    <a:pt x="13240" y="9881"/>
                  </a:moveTo>
                  <a:cubicBezTo>
                    <a:pt x="13055" y="9881"/>
                    <a:pt x="12914" y="10039"/>
                    <a:pt x="12914" y="10174"/>
                  </a:cubicBezTo>
                  <a:cubicBezTo>
                    <a:pt x="12914" y="10899"/>
                    <a:pt x="12910" y="11625"/>
                    <a:pt x="12916" y="12350"/>
                  </a:cubicBezTo>
                  <a:cubicBezTo>
                    <a:pt x="12916" y="12488"/>
                    <a:pt x="13001" y="12644"/>
                    <a:pt x="13240" y="12644"/>
                  </a:cubicBezTo>
                  <a:cubicBezTo>
                    <a:pt x="13255" y="12644"/>
                    <a:pt x="13270" y="12643"/>
                    <a:pt x="13285" y="12642"/>
                  </a:cubicBezTo>
                  <a:cubicBezTo>
                    <a:pt x="13429" y="12632"/>
                    <a:pt x="13548" y="12501"/>
                    <a:pt x="13548" y="12337"/>
                  </a:cubicBezTo>
                  <a:lnTo>
                    <a:pt x="13548" y="11268"/>
                  </a:lnTo>
                  <a:lnTo>
                    <a:pt x="13548" y="10179"/>
                  </a:lnTo>
                  <a:cubicBezTo>
                    <a:pt x="13548" y="10017"/>
                    <a:pt x="13423" y="9896"/>
                    <a:pt x="13266" y="9882"/>
                  </a:cubicBezTo>
                  <a:cubicBezTo>
                    <a:pt x="13257" y="9881"/>
                    <a:pt x="13248" y="9881"/>
                    <a:pt x="13240" y="9881"/>
                  </a:cubicBezTo>
                  <a:close/>
                  <a:moveTo>
                    <a:pt x="1285" y="9881"/>
                  </a:moveTo>
                  <a:cubicBezTo>
                    <a:pt x="1266" y="9881"/>
                    <a:pt x="1246" y="9883"/>
                    <a:pt x="1226" y="9886"/>
                  </a:cubicBezTo>
                  <a:cubicBezTo>
                    <a:pt x="1081" y="9908"/>
                    <a:pt x="963" y="10046"/>
                    <a:pt x="960" y="10194"/>
                  </a:cubicBezTo>
                  <a:cubicBezTo>
                    <a:pt x="960" y="10906"/>
                    <a:pt x="959" y="11619"/>
                    <a:pt x="963" y="12331"/>
                  </a:cubicBezTo>
                  <a:cubicBezTo>
                    <a:pt x="963" y="12386"/>
                    <a:pt x="982" y="12443"/>
                    <a:pt x="1007" y="12491"/>
                  </a:cubicBezTo>
                  <a:cubicBezTo>
                    <a:pt x="1051" y="12587"/>
                    <a:pt x="1165" y="12648"/>
                    <a:pt x="1285" y="12648"/>
                  </a:cubicBezTo>
                  <a:cubicBezTo>
                    <a:pt x="1316" y="12648"/>
                    <a:pt x="1347" y="12644"/>
                    <a:pt x="1377" y="12636"/>
                  </a:cubicBezTo>
                  <a:cubicBezTo>
                    <a:pt x="1498" y="12606"/>
                    <a:pt x="1603" y="12460"/>
                    <a:pt x="1598" y="12353"/>
                  </a:cubicBezTo>
                  <a:cubicBezTo>
                    <a:pt x="1591" y="11993"/>
                    <a:pt x="1595" y="11629"/>
                    <a:pt x="1595" y="11268"/>
                  </a:cubicBezTo>
                  <a:cubicBezTo>
                    <a:pt x="1597" y="10910"/>
                    <a:pt x="1597" y="10551"/>
                    <a:pt x="1597" y="10192"/>
                  </a:cubicBezTo>
                  <a:cubicBezTo>
                    <a:pt x="1597" y="10163"/>
                    <a:pt x="1597" y="10133"/>
                    <a:pt x="1588" y="10104"/>
                  </a:cubicBezTo>
                  <a:cubicBezTo>
                    <a:pt x="1547" y="9965"/>
                    <a:pt x="1429" y="9881"/>
                    <a:pt x="1285" y="9881"/>
                  </a:cubicBezTo>
                  <a:close/>
                  <a:moveTo>
                    <a:pt x="10123" y="10100"/>
                  </a:moveTo>
                  <a:cubicBezTo>
                    <a:pt x="10072" y="10100"/>
                    <a:pt x="10020" y="10113"/>
                    <a:pt x="9967" y="10143"/>
                  </a:cubicBezTo>
                  <a:cubicBezTo>
                    <a:pt x="9654" y="10323"/>
                    <a:pt x="9342" y="10505"/>
                    <a:pt x="9030" y="10685"/>
                  </a:cubicBezTo>
                  <a:cubicBezTo>
                    <a:pt x="8908" y="10753"/>
                    <a:pt x="8847" y="10855"/>
                    <a:pt x="8849" y="10999"/>
                  </a:cubicBezTo>
                  <a:cubicBezTo>
                    <a:pt x="8855" y="11176"/>
                    <a:pt x="8852" y="11355"/>
                    <a:pt x="8852" y="11532"/>
                  </a:cubicBezTo>
                  <a:cubicBezTo>
                    <a:pt x="8852" y="11721"/>
                    <a:pt x="8854" y="11913"/>
                    <a:pt x="8852" y="12103"/>
                  </a:cubicBezTo>
                  <a:cubicBezTo>
                    <a:pt x="8849" y="12229"/>
                    <a:pt x="8908" y="12317"/>
                    <a:pt x="9015" y="12379"/>
                  </a:cubicBezTo>
                  <a:cubicBezTo>
                    <a:pt x="9306" y="12549"/>
                    <a:pt x="9598" y="12719"/>
                    <a:pt x="9888" y="12889"/>
                  </a:cubicBezTo>
                  <a:cubicBezTo>
                    <a:pt x="9970" y="12938"/>
                    <a:pt x="10055" y="12974"/>
                    <a:pt x="10142" y="12974"/>
                  </a:cubicBezTo>
                  <a:cubicBezTo>
                    <a:pt x="10194" y="12974"/>
                    <a:pt x="10247" y="12961"/>
                    <a:pt x="10301" y="12931"/>
                  </a:cubicBezTo>
                  <a:cubicBezTo>
                    <a:pt x="10610" y="12757"/>
                    <a:pt x="10917" y="12577"/>
                    <a:pt x="11223" y="12399"/>
                  </a:cubicBezTo>
                  <a:cubicBezTo>
                    <a:pt x="11351" y="12324"/>
                    <a:pt x="11424" y="12215"/>
                    <a:pt x="11425" y="12070"/>
                  </a:cubicBezTo>
                  <a:cubicBezTo>
                    <a:pt x="11428" y="11719"/>
                    <a:pt x="11428" y="11369"/>
                    <a:pt x="11425" y="11019"/>
                  </a:cubicBezTo>
                  <a:cubicBezTo>
                    <a:pt x="11422" y="10874"/>
                    <a:pt x="11364" y="10759"/>
                    <a:pt x="11229" y="10682"/>
                  </a:cubicBezTo>
                  <a:cubicBezTo>
                    <a:pt x="10939" y="10519"/>
                    <a:pt x="10651" y="10345"/>
                    <a:pt x="10362" y="10178"/>
                  </a:cubicBezTo>
                  <a:cubicBezTo>
                    <a:pt x="10285" y="10133"/>
                    <a:pt x="10205" y="10100"/>
                    <a:pt x="10123" y="10100"/>
                  </a:cubicBezTo>
                  <a:close/>
                  <a:moveTo>
                    <a:pt x="4374" y="10101"/>
                  </a:moveTo>
                  <a:cubicBezTo>
                    <a:pt x="4322" y="10101"/>
                    <a:pt x="4269" y="10114"/>
                    <a:pt x="4215" y="10145"/>
                  </a:cubicBezTo>
                  <a:cubicBezTo>
                    <a:pt x="3904" y="10323"/>
                    <a:pt x="3596" y="10505"/>
                    <a:pt x="3285" y="10682"/>
                  </a:cubicBezTo>
                  <a:cubicBezTo>
                    <a:pt x="3159" y="10755"/>
                    <a:pt x="3096" y="10855"/>
                    <a:pt x="3100" y="11002"/>
                  </a:cubicBezTo>
                  <a:cubicBezTo>
                    <a:pt x="3105" y="11178"/>
                    <a:pt x="3102" y="11352"/>
                    <a:pt x="3102" y="11529"/>
                  </a:cubicBezTo>
                  <a:cubicBezTo>
                    <a:pt x="3102" y="11725"/>
                    <a:pt x="3103" y="11921"/>
                    <a:pt x="3102" y="12118"/>
                  </a:cubicBezTo>
                  <a:cubicBezTo>
                    <a:pt x="3100" y="12226"/>
                    <a:pt x="3153" y="12314"/>
                    <a:pt x="3238" y="12364"/>
                  </a:cubicBezTo>
                  <a:cubicBezTo>
                    <a:pt x="3568" y="12561"/>
                    <a:pt x="3902" y="12748"/>
                    <a:pt x="4240" y="12935"/>
                  </a:cubicBezTo>
                  <a:cubicBezTo>
                    <a:pt x="4288" y="12963"/>
                    <a:pt x="4337" y="12975"/>
                    <a:pt x="4386" y="12975"/>
                  </a:cubicBezTo>
                  <a:cubicBezTo>
                    <a:pt x="4449" y="12975"/>
                    <a:pt x="4512" y="12954"/>
                    <a:pt x="4571" y="12919"/>
                  </a:cubicBezTo>
                  <a:cubicBezTo>
                    <a:pt x="4873" y="12748"/>
                    <a:pt x="5169" y="12569"/>
                    <a:pt x="5472" y="12402"/>
                  </a:cubicBezTo>
                  <a:cubicBezTo>
                    <a:pt x="5608" y="12328"/>
                    <a:pt x="5673" y="12219"/>
                    <a:pt x="5675" y="12075"/>
                  </a:cubicBezTo>
                  <a:cubicBezTo>
                    <a:pt x="5681" y="11717"/>
                    <a:pt x="5679" y="11356"/>
                    <a:pt x="5675" y="10997"/>
                  </a:cubicBezTo>
                  <a:cubicBezTo>
                    <a:pt x="5673" y="10864"/>
                    <a:pt x="5614" y="10759"/>
                    <a:pt x="5493" y="10689"/>
                  </a:cubicBezTo>
                  <a:cubicBezTo>
                    <a:pt x="5201" y="10522"/>
                    <a:pt x="4911" y="10349"/>
                    <a:pt x="4619" y="10181"/>
                  </a:cubicBezTo>
                  <a:cubicBezTo>
                    <a:pt x="4539" y="10135"/>
                    <a:pt x="4458" y="10101"/>
                    <a:pt x="4374" y="10101"/>
                  </a:cubicBezTo>
                  <a:close/>
                  <a:moveTo>
                    <a:pt x="2243" y="13795"/>
                  </a:moveTo>
                  <a:cubicBezTo>
                    <a:pt x="2258" y="13795"/>
                    <a:pt x="2274" y="13800"/>
                    <a:pt x="2294" y="13812"/>
                  </a:cubicBezTo>
                  <a:cubicBezTo>
                    <a:pt x="2470" y="13920"/>
                    <a:pt x="2653" y="14016"/>
                    <a:pt x="2832" y="14122"/>
                  </a:cubicBezTo>
                  <a:cubicBezTo>
                    <a:pt x="2856" y="14137"/>
                    <a:pt x="2883" y="14175"/>
                    <a:pt x="2883" y="14202"/>
                  </a:cubicBezTo>
                  <a:cubicBezTo>
                    <a:pt x="2885" y="14416"/>
                    <a:pt x="2885" y="14631"/>
                    <a:pt x="2881" y="14843"/>
                  </a:cubicBezTo>
                  <a:cubicBezTo>
                    <a:pt x="2878" y="14868"/>
                    <a:pt x="2861" y="14904"/>
                    <a:pt x="2839" y="14917"/>
                  </a:cubicBezTo>
                  <a:cubicBezTo>
                    <a:pt x="2663" y="15025"/>
                    <a:pt x="2484" y="15129"/>
                    <a:pt x="2303" y="15230"/>
                  </a:cubicBezTo>
                  <a:cubicBezTo>
                    <a:pt x="2289" y="15238"/>
                    <a:pt x="2269" y="15242"/>
                    <a:pt x="2249" y="15242"/>
                  </a:cubicBezTo>
                  <a:cubicBezTo>
                    <a:pt x="2230" y="15242"/>
                    <a:pt x="2211" y="15238"/>
                    <a:pt x="2198" y="15231"/>
                  </a:cubicBezTo>
                  <a:cubicBezTo>
                    <a:pt x="2008" y="15126"/>
                    <a:pt x="1823" y="15017"/>
                    <a:pt x="1639" y="14907"/>
                  </a:cubicBezTo>
                  <a:cubicBezTo>
                    <a:pt x="1617" y="14894"/>
                    <a:pt x="1597" y="14856"/>
                    <a:pt x="1597" y="14830"/>
                  </a:cubicBezTo>
                  <a:cubicBezTo>
                    <a:pt x="1592" y="14608"/>
                    <a:pt x="1594" y="14385"/>
                    <a:pt x="1594" y="14160"/>
                  </a:cubicBezTo>
                  <a:cubicBezTo>
                    <a:pt x="1800" y="14041"/>
                    <a:pt x="1996" y="13928"/>
                    <a:pt x="2192" y="13812"/>
                  </a:cubicBezTo>
                  <a:cubicBezTo>
                    <a:pt x="2211" y="13801"/>
                    <a:pt x="2227" y="13795"/>
                    <a:pt x="2243" y="13795"/>
                  </a:cubicBezTo>
                  <a:close/>
                  <a:moveTo>
                    <a:pt x="12281" y="13801"/>
                  </a:moveTo>
                  <a:cubicBezTo>
                    <a:pt x="12299" y="13801"/>
                    <a:pt x="12316" y="13805"/>
                    <a:pt x="12328" y="13812"/>
                  </a:cubicBezTo>
                  <a:cubicBezTo>
                    <a:pt x="12509" y="13912"/>
                    <a:pt x="12685" y="14021"/>
                    <a:pt x="12865" y="14122"/>
                  </a:cubicBezTo>
                  <a:cubicBezTo>
                    <a:pt x="12913" y="14150"/>
                    <a:pt x="12932" y="14181"/>
                    <a:pt x="12932" y="14234"/>
                  </a:cubicBezTo>
                  <a:cubicBezTo>
                    <a:pt x="12929" y="14429"/>
                    <a:pt x="12932" y="14625"/>
                    <a:pt x="12929" y="14823"/>
                  </a:cubicBezTo>
                  <a:cubicBezTo>
                    <a:pt x="12926" y="14856"/>
                    <a:pt x="12900" y="14900"/>
                    <a:pt x="12872" y="14917"/>
                  </a:cubicBezTo>
                  <a:cubicBezTo>
                    <a:pt x="12699" y="15025"/>
                    <a:pt x="12524" y="15128"/>
                    <a:pt x="12345" y="15227"/>
                  </a:cubicBezTo>
                  <a:cubicBezTo>
                    <a:pt x="12327" y="15237"/>
                    <a:pt x="12300" y="15242"/>
                    <a:pt x="12274" y="15242"/>
                  </a:cubicBezTo>
                  <a:cubicBezTo>
                    <a:pt x="12255" y="15242"/>
                    <a:pt x="12237" y="15239"/>
                    <a:pt x="12224" y="15232"/>
                  </a:cubicBezTo>
                  <a:cubicBezTo>
                    <a:pt x="12037" y="15131"/>
                    <a:pt x="11854" y="15022"/>
                    <a:pt x="11672" y="14910"/>
                  </a:cubicBezTo>
                  <a:cubicBezTo>
                    <a:pt x="11649" y="14895"/>
                    <a:pt x="11629" y="14856"/>
                    <a:pt x="11627" y="14827"/>
                  </a:cubicBezTo>
                  <a:cubicBezTo>
                    <a:pt x="11621" y="14725"/>
                    <a:pt x="11624" y="14622"/>
                    <a:pt x="11624" y="14521"/>
                  </a:cubicBezTo>
                  <a:cubicBezTo>
                    <a:pt x="11624" y="14419"/>
                    <a:pt x="11621" y="14314"/>
                    <a:pt x="11627" y="14213"/>
                  </a:cubicBezTo>
                  <a:cubicBezTo>
                    <a:pt x="11629" y="14186"/>
                    <a:pt x="11651" y="14147"/>
                    <a:pt x="11674" y="14133"/>
                  </a:cubicBezTo>
                  <a:cubicBezTo>
                    <a:pt x="11855" y="14022"/>
                    <a:pt x="12041" y="13918"/>
                    <a:pt x="12226" y="13813"/>
                  </a:cubicBezTo>
                  <a:cubicBezTo>
                    <a:pt x="12240" y="13805"/>
                    <a:pt x="12261" y="13801"/>
                    <a:pt x="12281" y="13801"/>
                  </a:cubicBezTo>
                  <a:close/>
                  <a:moveTo>
                    <a:pt x="7264" y="13782"/>
                  </a:moveTo>
                  <a:cubicBezTo>
                    <a:pt x="7469" y="13903"/>
                    <a:pt x="7673" y="14021"/>
                    <a:pt x="7876" y="14143"/>
                  </a:cubicBezTo>
                  <a:cubicBezTo>
                    <a:pt x="7893" y="14153"/>
                    <a:pt x="7905" y="14183"/>
                    <a:pt x="7905" y="14205"/>
                  </a:cubicBezTo>
                  <a:cubicBezTo>
                    <a:pt x="7908" y="14414"/>
                    <a:pt x="7909" y="14624"/>
                    <a:pt x="7908" y="14829"/>
                  </a:cubicBezTo>
                  <a:cubicBezTo>
                    <a:pt x="7905" y="14860"/>
                    <a:pt x="7882" y="14904"/>
                    <a:pt x="7854" y="14922"/>
                  </a:cubicBezTo>
                  <a:cubicBezTo>
                    <a:pt x="7670" y="15032"/>
                    <a:pt x="7481" y="15137"/>
                    <a:pt x="7292" y="15241"/>
                  </a:cubicBezTo>
                  <a:cubicBezTo>
                    <a:pt x="7282" y="15246"/>
                    <a:pt x="7269" y="15249"/>
                    <a:pt x="7256" y="15249"/>
                  </a:cubicBezTo>
                  <a:cubicBezTo>
                    <a:pt x="7244" y="15249"/>
                    <a:pt x="7233" y="15247"/>
                    <a:pt x="7225" y="15243"/>
                  </a:cubicBezTo>
                  <a:cubicBezTo>
                    <a:pt x="7036" y="15135"/>
                    <a:pt x="6849" y="15029"/>
                    <a:pt x="6663" y="14917"/>
                  </a:cubicBezTo>
                  <a:cubicBezTo>
                    <a:pt x="6641" y="14903"/>
                    <a:pt x="6622" y="14866"/>
                    <a:pt x="6622" y="14842"/>
                  </a:cubicBezTo>
                  <a:cubicBezTo>
                    <a:pt x="6618" y="14631"/>
                    <a:pt x="6616" y="14419"/>
                    <a:pt x="6622" y="14208"/>
                  </a:cubicBezTo>
                  <a:cubicBezTo>
                    <a:pt x="6622" y="14179"/>
                    <a:pt x="6647" y="14137"/>
                    <a:pt x="6674" y="14121"/>
                  </a:cubicBezTo>
                  <a:cubicBezTo>
                    <a:pt x="6869" y="14006"/>
                    <a:pt x="7065" y="13894"/>
                    <a:pt x="7264" y="13782"/>
                  </a:cubicBezTo>
                  <a:close/>
                  <a:moveTo>
                    <a:pt x="2249" y="13097"/>
                  </a:moveTo>
                  <a:cubicBezTo>
                    <a:pt x="2172" y="13097"/>
                    <a:pt x="2095" y="13123"/>
                    <a:pt x="2012" y="13174"/>
                  </a:cubicBezTo>
                  <a:cubicBezTo>
                    <a:pt x="1726" y="13351"/>
                    <a:pt x="1430" y="13512"/>
                    <a:pt x="1135" y="13678"/>
                  </a:cubicBezTo>
                  <a:cubicBezTo>
                    <a:pt x="1024" y="13739"/>
                    <a:pt x="966" y="13833"/>
                    <a:pt x="965" y="13951"/>
                  </a:cubicBezTo>
                  <a:cubicBezTo>
                    <a:pt x="960" y="14335"/>
                    <a:pt x="960" y="14720"/>
                    <a:pt x="965" y="15103"/>
                  </a:cubicBezTo>
                  <a:cubicBezTo>
                    <a:pt x="965" y="15200"/>
                    <a:pt x="1007" y="15288"/>
                    <a:pt x="1096" y="15338"/>
                  </a:cubicBezTo>
                  <a:cubicBezTo>
                    <a:pt x="1454" y="15548"/>
                    <a:pt x="1816" y="15753"/>
                    <a:pt x="2178" y="15960"/>
                  </a:cubicBezTo>
                  <a:lnTo>
                    <a:pt x="2323" y="15960"/>
                  </a:lnTo>
                  <a:cubicBezTo>
                    <a:pt x="2365" y="15940"/>
                    <a:pt x="2406" y="15923"/>
                    <a:pt x="2447" y="15898"/>
                  </a:cubicBezTo>
                  <a:cubicBezTo>
                    <a:pt x="2739" y="15728"/>
                    <a:pt x="3028" y="15555"/>
                    <a:pt x="3321" y="15389"/>
                  </a:cubicBezTo>
                  <a:cubicBezTo>
                    <a:pt x="3448" y="15320"/>
                    <a:pt x="3538" y="15232"/>
                    <a:pt x="3538" y="15080"/>
                  </a:cubicBezTo>
                  <a:cubicBezTo>
                    <a:pt x="3538" y="14711"/>
                    <a:pt x="3539" y="14342"/>
                    <a:pt x="3536" y="13973"/>
                  </a:cubicBezTo>
                  <a:cubicBezTo>
                    <a:pt x="3535" y="13841"/>
                    <a:pt x="3472" y="13740"/>
                    <a:pt x="3353" y="13674"/>
                  </a:cubicBezTo>
                  <a:cubicBezTo>
                    <a:pt x="3057" y="13508"/>
                    <a:pt x="2759" y="13341"/>
                    <a:pt x="2468" y="13165"/>
                  </a:cubicBezTo>
                  <a:cubicBezTo>
                    <a:pt x="2392" y="13119"/>
                    <a:pt x="2320" y="13097"/>
                    <a:pt x="2249" y="13097"/>
                  </a:cubicBezTo>
                  <a:close/>
                  <a:moveTo>
                    <a:pt x="7257" y="13087"/>
                  </a:moveTo>
                  <a:cubicBezTo>
                    <a:pt x="7210" y="13087"/>
                    <a:pt x="7162" y="13098"/>
                    <a:pt x="7113" y="13124"/>
                  </a:cubicBezTo>
                  <a:cubicBezTo>
                    <a:pt x="6801" y="13296"/>
                    <a:pt x="6496" y="13477"/>
                    <a:pt x="6189" y="13655"/>
                  </a:cubicBezTo>
                  <a:cubicBezTo>
                    <a:pt x="6056" y="13733"/>
                    <a:pt x="5980" y="13833"/>
                    <a:pt x="5986" y="14002"/>
                  </a:cubicBezTo>
                  <a:cubicBezTo>
                    <a:pt x="5995" y="14371"/>
                    <a:pt x="5990" y="14740"/>
                    <a:pt x="5987" y="15107"/>
                  </a:cubicBezTo>
                  <a:cubicBezTo>
                    <a:pt x="5986" y="15228"/>
                    <a:pt x="6045" y="15304"/>
                    <a:pt x="6140" y="15362"/>
                  </a:cubicBezTo>
                  <a:cubicBezTo>
                    <a:pt x="6167" y="15381"/>
                    <a:pt x="6197" y="15394"/>
                    <a:pt x="6226" y="15410"/>
                  </a:cubicBezTo>
                  <a:lnTo>
                    <a:pt x="7184" y="15960"/>
                  </a:lnTo>
                  <a:lnTo>
                    <a:pt x="7349" y="15960"/>
                  </a:lnTo>
                  <a:cubicBezTo>
                    <a:pt x="7373" y="15947"/>
                    <a:pt x="7401" y="15936"/>
                    <a:pt x="7424" y="15921"/>
                  </a:cubicBezTo>
                  <a:cubicBezTo>
                    <a:pt x="7745" y="15735"/>
                    <a:pt x="8069" y="15548"/>
                    <a:pt x="8390" y="15360"/>
                  </a:cubicBezTo>
                  <a:cubicBezTo>
                    <a:pt x="8501" y="15296"/>
                    <a:pt x="8547" y="15200"/>
                    <a:pt x="8544" y="15073"/>
                  </a:cubicBezTo>
                  <a:cubicBezTo>
                    <a:pt x="8541" y="14721"/>
                    <a:pt x="8534" y="14371"/>
                    <a:pt x="8547" y="14021"/>
                  </a:cubicBezTo>
                  <a:cubicBezTo>
                    <a:pt x="8554" y="13828"/>
                    <a:pt x="8463" y="13723"/>
                    <a:pt x="8315" y="13637"/>
                  </a:cubicBezTo>
                  <a:cubicBezTo>
                    <a:pt x="8046" y="13486"/>
                    <a:pt x="7779" y="13334"/>
                    <a:pt x="7516" y="13175"/>
                  </a:cubicBezTo>
                  <a:cubicBezTo>
                    <a:pt x="7432" y="13125"/>
                    <a:pt x="7345" y="13087"/>
                    <a:pt x="7257" y="13087"/>
                  </a:cubicBezTo>
                  <a:close/>
                  <a:moveTo>
                    <a:pt x="12277" y="13095"/>
                  </a:moveTo>
                  <a:cubicBezTo>
                    <a:pt x="12205" y="13095"/>
                    <a:pt x="12132" y="13117"/>
                    <a:pt x="12056" y="13164"/>
                  </a:cubicBezTo>
                  <a:cubicBezTo>
                    <a:pt x="11761" y="13339"/>
                    <a:pt x="11462" y="13508"/>
                    <a:pt x="11164" y="13678"/>
                  </a:cubicBezTo>
                  <a:cubicBezTo>
                    <a:pt x="11055" y="13739"/>
                    <a:pt x="10995" y="13832"/>
                    <a:pt x="10992" y="13951"/>
                  </a:cubicBezTo>
                  <a:cubicBezTo>
                    <a:pt x="10989" y="14335"/>
                    <a:pt x="10989" y="14720"/>
                    <a:pt x="10992" y="15103"/>
                  </a:cubicBezTo>
                  <a:cubicBezTo>
                    <a:pt x="10992" y="15200"/>
                    <a:pt x="11035" y="15288"/>
                    <a:pt x="11123" y="15338"/>
                  </a:cubicBezTo>
                  <a:cubicBezTo>
                    <a:pt x="11483" y="15548"/>
                    <a:pt x="11845" y="15753"/>
                    <a:pt x="12206" y="15960"/>
                  </a:cubicBezTo>
                  <a:lnTo>
                    <a:pt x="12351" y="15960"/>
                  </a:lnTo>
                  <a:cubicBezTo>
                    <a:pt x="12378" y="15946"/>
                    <a:pt x="12407" y="15934"/>
                    <a:pt x="12435" y="15918"/>
                  </a:cubicBezTo>
                  <a:cubicBezTo>
                    <a:pt x="12747" y="15742"/>
                    <a:pt x="13058" y="15565"/>
                    <a:pt x="13368" y="15386"/>
                  </a:cubicBezTo>
                  <a:cubicBezTo>
                    <a:pt x="13509" y="15305"/>
                    <a:pt x="13571" y="15184"/>
                    <a:pt x="13568" y="15016"/>
                  </a:cubicBezTo>
                  <a:cubicBezTo>
                    <a:pt x="13561" y="14673"/>
                    <a:pt x="13567" y="14327"/>
                    <a:pt x="13567" y="13984"/>
                  </a:cubicBezTo>
                  <a:cubicBezTo>
                    <a:pt x="13567" y="13951"/>
                    <a:pt x="13560" y="13920"/>
                    <a:pt x="13554" y="13889"/>
                  </a:cubicBezTo>
                  <a:cubicBezTo>
                    <a:pt x="13528" y="13723"/>
                    <a:pt x="13382" y="13675"/>
                    <a:pt x="13266" y="13607"/>
                  </a:cubicBezTo>
                  <a:cubicBezTo>
                    <a:pt x="13015" y="13456"/>
                    <a:pt x="12756" y="13310"/>
                    <a:pt x="12500" y="13162"/>
                  </a:cubicBezTo>
                  <a:cubicBezTo>
                    <a:pt x="12425" y="13118"/>
                    <a:pt x="12351" y="13095"/>
                    <a:pt x="12277" y="13095"/>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43" name="Google Shape;443;p41"/>
          <p:cNvGrpSpPr/>
          <p:nvPr/>
        </p:nvGrpSpPr>
        <p:grpSpPr>
          <a:xfrm>
            <a:off x="5863183" y="1235653"/>
            <a:ext cx="763737" cy="769722"/>
            <a:chOff x="2271579" y="2595188"/>
            <a:chExt cx="721800" cy="686700"/>
          </a:xfrm>
        </p:grpSpPr>
        <p:sp>
          <p:nvSpPr>
            <p:cNvPr id="444" name="Google Shape;444;p41"/>
            <p:cNvSpPr/>
            <p:nvPr/>
          </p:nvSpPr>
          <p:spPr>
            <a:xfrm>
              <a:off x="2271579" y="2595188"/>
              <a:ext cx="721800" cy="686700"/>
            </a:xfrm>
            <a:prstGeom prst="rect">
              <a:avLst/>
            </a:pr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5" name="Google Shape;445;p41"/>
            <p:cNvSpPr/>
            <p:nvPr/>
          </p:nvSpPr>
          <p:spPr>
            <a:xfrm>
              <a:off x="2431674" y="2737724"/>
              <a:ext cx="401753" cy="401627"/>
            </a:xfrm>
            <a:custGeom>
              <a:rect b="b" l="l" r="r" t="t"/>
              <a:pathLst>
                <a:path extrusionOk="0" h="15955" w="15960">
                  <a:moveTo>
                    <a:pt x="14828" y="4243"/>
                  </a:moveTo>
                  <a:cubicBezTo>
                    <a:pt x="14624" y="4243"/>
                    <a:pt x="14510" y="4404"/>
                    <a:pt x="14510" y="4555"/>
                  </a:cubicBezTo>
                  <a:cubicBezTo>
                    <a:pt x="14511" y="4747"/>
                    <a:pt x="14645" y="4880"/>
                    <a:pt x="14816" y="4880"/>
                  </a:cubicBezTo>
                  <a:cubicBezTo>
                    <a:pt x="14823" y="4880"/>
                    <a:pt x="14829" y="4880"/>
                    <a:pt x="14835" y="4879"/>
                  </a:cubicBezTo>
                  <a:cubicBezTo>
                    <a:pt x="14842" y="4880"/>
                    <a:pt x="14848" y="4880"/>
                    <a:pt x="14855" y="4880"/>
                  </a:cubicBezTo>
                  <a:cubicBezTo>
                    <a:pt x="15046" y="4880"/>
                    <a:pt x="15159" y="4692"/>
                    <a:pt x="15159" y="4557"/>
                  </a:cubicBezTo>
                  <a:cubicBezTo>
                    <a:pt x="15159" y="4379"/>
                    <a:pt x="15019" y="4249"/>
                    <a:pt x="14841" y="4243"/>
                  </a:cubicBezTo>
                  <a:cubicBezTo>
                    <a:pt x="14837" y="4243"/>
                    <a:pt x="14832" y="4243"/>
                    <a:pt x="14828" y="4243"/>
                  </a:cubicBezTo>
                  <a:close/>
                  <a:moveTo>
                    <a:pt x="7628" y="4321"/>
                  </a:moveTo>
                  <a:cubicBezTo>
                    <a:pt x="7761" y="4321"/>
                    <a:pt x="7897" y="4358"/>
                    <a:pt x="8020" y="4440"/>
                  </a:cubicBezTo>
                  <a:cubicBezTo>
                    <a:pt x="8258" y="4599"/>
                    <a:pt x="8378" y="4812"/>
                    <a:pt x="8375" y="5097"/>
                  </a:cubicBezTo>
                  <a:cubicBezTo>
                    <a:pt x="8372" y="5194"/>
                    <a:pt x="8375" y="5290"/>
                    <a:pt x="8375" y="5388"/>
                  </a:cubicBezTo>
                  <a:lnTo>
                    <a:pt x="8383" y="5388"/>
                  </a:lnTo>
                  <a:cubicBezTo>
                    <a:pt x="8375" y="5553"/>
                    <a:pt x="8378" y="5719"/>
                    <a:pt x="8354" y="5882"/>
                  </a:cubicBezTo>
                  <a:cubicBezTo>
                    <a:pt x="8327" y="6068"/>
                    <a:pt x="8238" y="6226"/>
                    <a:pt x="8115" y="6368"/>
                  </a:cubicBezTo>
                  <a:cubicBezTo>
                    <a:pt x="7977" y="6530"/>
                    <a:pt x="7811" y="6640"/>
                    <a:pt x="7609" y="6695"/>
                  </a:cubicBezTo>
                  <a:cubicBezTo>
                    <a:pt x="7520" y="6721"/>
                    <a:pt x="7433" y="6733"/>
                    <a:pt x="7350" y="6733"/>
                  </a:cubicBezTo>
                  <a:cubicBezTo>
                    <a:pt x="7137" y="6733"/>
                    <a:pt x="6943" y="6652"/>
                    <a:pt x="6769" y="6493"/>
                  </a:cubicBezTo>
                  <a:cubicBezTo>
                    <a:pt x="6556" y="6299"/>
                    <a:pt x="6450" y="6059"/>
                    <a:pt x="6476" y="5776"/>
                  </a:cubicBezTo>
                  <a:cubicBezTo>
                    <a:pt x="6490" y="5636"/>
                    <a:pt x="6541" y="5492"/>
                    <a:pt x="6604" y="5364"/>
                  </a:cubicBezTo>
                  <a:cubicBezTo>
                    <a:pt x="6711" y="5145"/>
                    <a:pt x="6845" y="4936"/>
                    <a:pt x="6960" y="4719"/>
                  </a:cubicBezTo>
                  <a:cubicBezTo>
                    <a:pt x="7087" y="4477"/>
                    <a:pt x="7353" y="4321"/>
                    <a:pt x="7628" y="4321"/>
                  </a:cubicBezTo>
                  <a:close/>
                  <a:moveTo>
                    <a:pt x="7633" y="3678"/>
                  </a:moveTo>
                  <a:cubicBezTo>
                    <a:pt x="7551" y="3678"/>
                    <a:pt x="7468" y="3685"/>
                    <a:pt x="7384" y="3699"/>
                  </a:cubicBezTo>
                  <a:cubicBezTo>
                    <a:pt x="6919" y="3778"/>
                    <a:pt x="6592" y="4041"/>
                    <a:pt x="6370" y="4448"/>
                  </a:cubicBezTo>
                  <a:cubicBezTo>
                    <a:pt x="6255" y="4654"/>
                    <a:pt x="6149" y="4868"/>
                    <a:pt x="6030" y="5072"/>
                  </a:cubicBezTo>
                  <a:cubicBezTo>
                    <a:pt x="5828" y="5414"/>
                    <a:pt x="5786" y="5784"/>
                    <a:pt x="5864" y="6158"/>
                  </a:cubicBezTo>
                  <a:cubicBezTo>
                    <a:pt x="5953" y="6589"/>
                    <a:pt x="6192" y="6926"/>
                    <a:pt x="6577" y="7156"/>
                  </a:cubicBezTo>
                  <a:cubicBezTo>
                    <a:pt x="6823" y="7302"/>
                    <a:pt x="7082" y="7368"/>
                    <a:pt x="7349" y="7368"/>
                  </a:cubicBezTo>
                  <a:cubicBezTo>
                    <a:pt x="7469" y="7368"/>
                    <a:pt x="7591" y="7355"/>
                    <a:pt x="7714" y="7330"/>
                  </a:cubicBezTo>
                  <a:cubicBezTo>
                    <a:pt x="7969" y="7278"/>
                    <a:pt x="8194" y="7159"/>
                    <a:pt x="8398" y="6992"/>
                  </a:cubicBezTo>
                  <a:cubicBezTo>
                    <a:pt x="8675" y="6765"/>
                    <a:pt x="8867" y="6483"/>
                    <a:pt x="8951" y="6140"/>
                  </a:cubicBezTo>
                  <a:cubicBezTo>
                    <a:pt x="9011" y="5890"/>
                    <a:pt x="9023" y="5629"/>
                    <a:pt x="9055" y="5372"/>
                  </a:cubicBezTo>
                  <a:cubicBezTo>
                    <a:pt x="9046" y="5370"/>
                    <a:pt x="9037" y="5370"/>
                    <a:pt x="9030" y="5369"/>
                  </a:cubicBezTo>
                  <a:cubicBezTo>
                    <a:pt x="9030" y="5269"/>
                    <a:pt x="9033" y="5168"/>
                    <a:pt x="9027" y="5069"/>
                  </a:cubicBezTo>
                  <a:cubicBezTo>
                    <a:pt x="9017" y="4873"/>
                    <a:pt x="8986" y="4679"/>
                    <a:pt x="8901" y="4500"/>
                  </a:cubicBezTo>
                  <a:cubicBezTo>
                    <a:pt x="8663" y="3993"/>
                    <a:pt x="8184" y="3678"/>
                    <a:pt x="7633" y="3678"/>
                  </a:cubicBezTo>
                  <a:close/>
                  <a:moveTo>
                    <a:pt x="2888" y="3549"/>
                  </a:moveTo>
                  <a:cubicBezTo>
                    <a:pt x="3033" y="3549"/>
                    <a:pt x="3177" y="3552"/>
                    <a:pt x="3322" y="3560"/>
                  </a:cubicBezTo>
                  <a:cubicBezTo>
                    <a:pt x="3823" y="3585"/>
                    <a:pt x="4221" y="3916"/>
                    <a:pt x="4310" y="4419"/>
                  </a:cubicBezTo>
                  <a:cubicBezTo>
                    <a:pt x="4387" y="4852"/>
                    <a:pt x="4206" y="5196"/>
                    <a:pt x="3858" y="5454"/>
                  </a:cubicBezTo>
                  <a:cubicBezTo>
                    <a:pt x="3522" y="5701"/>
                    <a:pt x="3253" y="6004"/>
                    <a:pt x="3037" y="6363"/>
                  </a:cubicBezTo>
                  <a:cubicBezTo>
                    <a:pt x="2870" y="6640"/>
                    <a:pt x="2781" y="6945"/>
                    <a:pt x="2665" y="7243"/>
                  </a:cubicBezTo>
                  <a:cubicBezTo>
                    <a:pt x="2568" y="7486"/>
                    <a:pt x="2425" y="7699"/>
                    <a:pt x="2254" y="7895"/>
                  </a:cubicBezTo>
                  <a:cubicBezTo>
                    <a:pt x="2029" y="8154"/>
                    <a:pt x="1758" y="8356"/>
                    <a:pt x="1447" y="8500"/>
                  </a:cubicBezTo>
                  <a:cubicBezTo>
                    <a:pt x="1212" y="8609"/>
                    <a:pt x="961" y="8681"/>
                    <a:pt x="672" y="8712"/>
                  </a:cubicBezTo>
                  <a:cubicBezTo>
                    <a:pt x="664" y="8378"/>
                    <a:pt x="641" y="8059"/>
                    <a:pt x="656" y="7744"/>
                  </a:cubicBezTo>
                  <a:cubicBezTo>
                    <a:pt x="670" y="7411"/>
                    <a:pt x="718" y="7082"/>
                    <a:pt x="759" y="6750"/>
                  </a:cubicBezTo>
                  <a:cubicBezTo>
                    <a:pt x="814" y="6319"/>
                    <a:pt x="939" y="5902"/>
                    <a:pt x="1086" y="5492"/>
                  </a:cubicBezTo>
                  <a:cubicBezTo>
                    <a:pt x="1232" y="5081"/>
                    <a:pt x="1413" y="4686"/>
                    <a:pt x="1642" y="4314"/>
                  </a:cubicBezTo>
                  <a:cubicBezTo>
                    <a:pt x="1789" y="4077"/>
                    <a:pt x="1944" y="3846"/>
                    <a:pt x="2101" y="3618"/>
                  </a:cubicBezTo>
                  <a:cubicBezTo>
                    <a:pt x="2122" y="3588"/>
                    <a:pt x="2171" y="3560"/>
                    <a:pt x="2207" y="3559"/>
                  </a:cubicBezTo>
                  <a:cubicBezTo>
                    <a:pt x="2434" y="3556"/>
                    <a:pt x="2661" y="3549"/>
                    <a:pt x="2888" y="3549"/>
                  </a:cubicBezTo>
                  <a:close/>
                  <a:moveTo>
                    <a:pt x="10540" y="8631"/>
                  </a:moveTo>
                  <a:cubicBezTo>
                    <a:pt x="10604" y="8631"/>
                    <a:pt x="10669" y="8640"/>
                    <a:pt x="10733" y="8659"/>
                  </a:cubicBezTo>
                  <a:cubicBezTo>
                    <a:pt x="11039" y="8752"/>
                    <a:pt x="11219" y="8963"/>
                    <a:pt x="11290" y="9268"/>
                  </a:cubicBezTo>
                  <a:cubicBezTo>
                    <a:pt x="11309" y="9347"/>
                    <a:pt x="11293" y="9437"/>
                    <a:pt x="11293" y="9533"/>
                  </a:cubicBezTo>
                  <a:cubicBezTo>
                    <a:pt x="11309" y="9721"/>
                    <a:pt x="11289" y="9912"/>
                    <a:pt x="11168" y="10083"/>
                  </a:cubicBezTo>
                  <a:cubicBezTo>
                    <a:pt x="11019" y="10297"/>
                    <a:pt x="10808" y="10420"/>
                    <a:pt x="10548" y="10425"/>
                  </a:cubicBezTo>
                  <a:cubicBezTo>
                    <a:pt x="10543" y="10425"/>
                    <a:pt x="10538" y="10425"/>
                    <a:pt x="10533" y="10425"/>
                  </a:cubicBezTo>
                  <a:cubicBezTo>
                    <a:pt x="10120" y="10425"/>
                    <a:pt x="9774" y="10077"/>
                    <a:pt x="9772" y="9679"/>
                  </a:cubicBezTo>
                  <a:cubicBezTo>
                    <a:pt x="9772" y="9492"/>
                    <a:pt x="9755" y="9306"/>
                    <a:pt x="9822" y="9120"/>
                  </a:cubicBezTo>
                  <a:cubicBezTo>
                    <a:pt x="9928" y="8831"/>
                    <a:pt x="10234" y="8631"/>
                    <a:pt x="10540" y="8631"/>
                  </a:cubicBezTo>
                  <a:close/>
                  <a:moveTo>
                    <a:pt x="5429" y="8635"/>
                  </a:moveTo>
                  <a:cubicBezTo>
                    <a:pt x="5786" y="8635"/>
                    <a:pt x="6126" y="8905"/>
                    <a:pt x="6181" y="9270"/>
                  </a:cubicBezTo>
                  <a:cubicBezTo>
                    <a:pt x="6192" y="9358"/>
                    <a:pt x="6198" y="9447"/>
                    <a:pt x="6207" y="9536"/>
                  </a:cubicBezTo>
                  <a:cubicBezTo>
                    <a:pt x="6220" y="9803"/>
                    <a:pt x="6146" y="10037"/>
                    <a:pt x="5944" y="10221"/>
                  </a:cubicBezTo>
                  <a:cubicBezTo>
                    <a:pt x="5795" y="10355"/>
                    <a:pt x="5614" y="10426"/>
                    <a:pt x="5431" y="10426"/>
                  </a:cubicBezTo>
                  <a:cubicBezTo>
                    <a:pt x="5276" y="10426"/>
                    <a:pt x="5119" y="10376"/>
                    <a:pt x="4978" y="10271"/>
                  </a:cubicBezTo>
                  <a:cubicBezTo>
                    <a:pt x="4754" y="10104"/>
                    <a:pt x="4667" y="9874"/>
                    <a:pt x="4658" y="9607"/>
                  </a:cubicBezTo>
                  <a:cubicBezTo>
                    <a:pt x="4652" y="9444"/>
                    <a:pt x="4657" y="9280"/>
                    <a:pt x="4721" y="9124"/>
                  </a:cubicBezTo>
                  <a:cubicBezTo>
                    <a:pt x="4819" y="8882"/>
                    <a:pt x="4994" y="8728"/>
                    <a:pt x="5245" y="8659"/>
                  </a:cubicBezTo>
                  <a:cubicBezTo>
                    <a:pt x="5306" y="8643"/>
                    <a:pt x="5368" y="8635"/>
                    <a:pt x="5429" y="8635"/>
                  </a:cubicBezTo>
                  <a:close/>
                  <a:moveTo>
                    <a:pt x="7997" y="649"/>
                  </a:moveTo>
                  <a:cubicBezTo>
                    <a:pt x="9492" y="649"/>
                    <a:pt x="10848" y="1106"/>
                    <a:pt x="11886" y="1779"/>
                  </a:cubicBezTo>
                  <a:cubicBezTo>
                    <a:pt x="11757" y="1822"/>
                    <a:pt x="11629" y="1859"/>
                    <a:pt x="11503" y="1910"/>
                  </a:cubicBezTo>
                  <a:cubicBezTo>
                    <a:pt x="11211" y="2029"/>
                    <a:pt x="10943" y="2193"/>
                    <a:pt x="10711" y="2408"/>
                  </a:cubicBezTo>
                  <a:cubicBezTo>
                    <a:pt x="10462" y="2640"/>
                    <a:pt x="10253" y="2905"/>
                    <a:pt x="10108" y="3213"/>
                  </a:cubicBezTo>
                  <a:cubicBezTo>
                    <a:pt x="9970" y="3508"/>
                    <a:pt x="9890" y="3816"/>
                    <a:pt x="9858" y="4141"/>
                  </a:cubicBezTo>
                  <a:cubicBezTo>
                    <a:pt x="9816" y="4571"/>
                    <a:pt x="9887" y="4982"/>
                    <a:pt x="10044" y="5379"/>
                  </a:cubicBezTo>
                  <a:cubicBezTo>
                    <a:pt x="10143" y="5629"/>
                    <a:pt x="10287" y="5854"/>
                    <a:pt x="10454" y="6065"/>
                  </a:cubicBezTo>
                  <a:cubicBezTo>
                    <a:pt x="10725" y="6408"/>
                    <a:pt x="11096" y="6624"/>
                    <a:pt x="11456" y="6858"/>
                  </a:cubicBezTo>
                  <a:cubicBezTo>
                    <a:pt x="11648" y="6983"/>
                    <a:pt x="11848" y="7103"/>
                    <a:pt x="12027" y="7246"/>
                  </a:cubicBezTo>
                  <a:cubicBezTo>
                    <a:pt x="12212" y="7391"/>
                    <a:pt x="12318" y="7599"/>
                    <a:pt x="12380" y="7824"/>
                  </a:cubicBezTo>
                  <a:cubicBezTo>
                    <a:pt x="12460" y="8120"/>
                    <a:pt x="12412" y="8407"/>
                    <a:pt x="12271" y="8677"/>
                  </a:cubicBezTo>
                  <a:cubicBezTo>
                    <a:pt x="12185" y="8840"/>
                    <a:pt x="12062" y="8972"/>
                    <a:pt x="11904" y="9081"/>
                  </a:cubicBezTo>
                  <a:cubicBezTo>
                    <a:pt x="11802" y="8654"/>
                    <a:pt x="11553" y="8353"/>
                    <a:pt x="11187" y="8151"/>
                  </a:cubicBezTo>
                  <a:cubicBezTo>
                    <a:pt x="10991" y="8043"/>
                    <a:pt x="10780" y="7999"/>
                    <a:pt x="10564" y="7999"/>
                  </a:cubicBezTo>
                  <a:cubicBezTo>
                    <a:pt x="10477" y="7999"/>
                    <a:pt x="10390" y="8006"/>
                    <a:pt x="10303" y="8019"/>
                  </a:cubicBezTo>
                  <a:cubicBezTo>
                    <a:pt x="9964" y="8067"/>
                    <a:pt x="9692" y="8227"/>
                    <a:pt x="9470" y="8479"/>
                  </a:cubicBezTo>
                  <a:cubicBezTo>
                    <a:pt x="9271" y="8706"/>
                    <a:pt x="9155" y="8970"/>
                    <a:pt x="9136" y="9275"/>
                  </a:cubicBezTo>
                  <a:cubicBezTo>
                    <a:pt x="9132" y="9377"/>
                    <a:pt x="9118" y="9479"/>
                    <a:pt x="9120" y="9581"/>
                  </a:cubicBezTo>
                  <a:cubicBezTo>
                    <a:pt x="9126" y="9941"/>
                    <a:pt x="9204" y="10281"/>
                    <a:pt x="9453" y="10561"/>
                  </a:cubicBezTo>
                  <a:cubicBezTo>
                    <a:pt x="9473" y="10583"/>
                    <a:pt x="9483" y="10609"/>
                    <a:pt x="9502" y="10638"/>
                  </a:cubicBezTo>
                  <a:cubicBezTo>
                    <a:pt x="9363" y="10707"/>
                    <a:pt x="9226" y="10772"/>
                    <a:pt x="9088" y="10839"/>
                  </a:cubicBezTo>
                  <a:cubicBezTo>
                    <a:pt x="8794" y="10493"/>
                    <a:pt x="8423" y="10311"/>
                    <a:pt x="7978" y="10311"/>
                  </a:cubicBezTo>
                  <a:cubicBezTo>
                    <a:pt x="7536" y="10314"/>
                    <a:pt x="7164" y="10493"/>
                    <a:pt x="6883" y="10837"/>
                  </a:cubicBezTo>
                  <a:cubicBezTo>
                    <a:pt x="6736" y="10768"/>
                    <a:pt x="6598" y="10704"/>
                    <a:pt x="6461" y="10641"/>
                  </a:cubicBezTo>
                  <a:cubicBezTo>
                    <a:pt x="6525" y="10544"/>
                    <a:pt x="6596" y="10448"/>
                    <a:pt x="6659" y="10345"/>
                  </a:cubicBezTo>
                  <a:cubicBezTo>
                    <a:pt x="6771" y="10169"/>
                    <a:pt x="6822" y="9970"/>
                    <a:pt x="6832" y="9765"/>
                  </a:cubicBezTo>
                  <a:cubicBezTo>
                    <a:pt x="6839" y="9620"/>
                    <a:pt x="6833" y="9475"/>
                    <a:pt x="6833" y="9329"/>
                  </a:cubicBezTo>
                  <a:cubicBezTo>
                    <a:pt x="6830" y="9044"/>
                    <a:pt x="6730" y="8789"/>
                    <a:pt x="6563" y="8564"/>
                  </a:cubicBezTo>
                  <a:cubicBezTo>
                    <a:pt x="6360" y="8289"/>
                    <a:pt x="6089" y="8106"/>
                    <a:pt x="5752" y="8036"/>
                  </a:cubicBezTo>
                  <a:cubicBezTo>
                    <a:pt x="5634" y="8012"/>
                    <a:pt x="5518" y="7999"/>
                    <a:pt x="5405" y="7999"/>
                  </a:cubicBezTo>
                  <a:cubicBezTo>
                    <a:pt x="5088" y="7999"/>
                    <a:pt x="4795" y="8099"/>
                    <a:pt x="4529" y="8321"/>
                  </a:cubicBezTo>
                  <a:cubicBezTo>
                    <a:pt x="4177" y="8616"/>
                    <a:pt x="4022" y="8997"/>
                    <a:pt x="4020" y="9451"/>
                  </a:cubicBezTo>
                  <a:cubicBezTo>
                    <a:pt x="4020" y="9694"/>
                    <a:pt x="4012" y="9938"/>
                    <a:pt x="4115" y="10163"/>
                  </a:cubicBezTo>
                  <a:cubicBezTo>
                    <a:pt x="4189" y="10329"/>
                    <a:pt x="4291" y="10483"/>
                    <a:pt x="4378" y="10641"/>
                  </a:cubicBezTo>
                  <a:cubicBezTo>
                    <a:pt x="4273" y="10695"/>
                    <a:pt x="4148" y="10762"/>
                    <a:pt x="4018" y="10823"/>
                  </a:cubicBezTo>
                  <a:cubicBezTo>
                    <a:pt x="4015" y="10824"/>
                    <a:pt x="4011" y="10825"/>
                    <a:pt x="4007" y="10825"/>
                  </a:cubicBezTo>
                  <a:cubicBezTo>
                    <a:pt x="3986" y="10825"/>
                    <a:pt x="3952" y="10807"/>
                    <a:pt x="3938" y="10791"/>
                  </a:cubicBezTo>
                  <a:cubicBezTo>
                    <a:pt x="3807" y="10653"/>
                    <a:pt x="3666" y="10529"/>
                    <a:pt x="3492" y="10452"/>
                  </a:cubicBezTo>
                  <a:cubicBezTo>
                    <a:pt x="3279" y="10356"/>
                    <a:pt x="3069" y="10308"/>
                    <a:pt x="2864" y="10308"/>
                  </a:cubicBezTo>
                  <a:cubicBezTo>
                    <a:pt x="2575" y="10308"/>
                    <a:pt x="2295" y="10403"/>
                    <a:pt x="2029" y="10593"/>
                  </a:cubicBezTo>
                  <a:cubicBezTo>
                    <a:pt x="1767" y="10775"/>
                    <a:pt x="1597" y="11038"/>
                    <a:pt x="1519" y="11357"/>
                  </a:cubicBezTo>
                  <a:cubicBezTo>
                    <a:pt x="1517" y="11369"/>
                    <a:pt x="1506" y="11376"/>
                    <a:pt x="1490" y="11397"/>
                  </a:cubicBezTo>
                  <a:cubicBezTo>
                    <a:pt x="1154" y="10746"/>
                    <a:pt x="914" y="10070"/>
                    <a:pt x="779" y="9355"/>
                  </a:cubicBezTo>
                  <a:cubicBezTo>
                    <a:pt x="943" y="9321"/>
                    <a:pt x="1107" y="9293"/>
                    <a:pt x="1267" y="9248"/>
                  </a:cubicBezTo>
                  <a:cubicBezTo>
                    <a:pt x="1655" y="9142"/>
                    <a:pt x="2004" y="8959"/>
                    <a:pt x="2321" y="8713"/>
                  </a:cubicBezTo>
                  <a:cubicBezTo>
                    <a:pt x="2588" y="8507"/>
                    <a:pt x="2812" y="8261"/>
                    <a:pt x="2999" y="7982"/>
                  </a:cubicBezTo>
                  <a:cubicBezTo>
                    <a:pt x="3184" y="7706"/>
                    <a:pt x="3298" y="7401"/>
                    <a:pt x="3407" y="7090"/>
                  </a:cubicBezTo>
                  <a:cubicBezTo>
                    <a:pt x="3554" y="6675"/>
                    <a:pt x="3800" y="6322"/>
                    <a:pt x="4150" y="6052"/>
                  </a:cubicBezTo>
                  <a:cubicBezTo>
                    <a:pt x="4420" y="5841"/>
                    <a:pt x="4674" y="5617"/>
                    <a:pt x="4812" y="5295"/>
                  </a:cubicBezTo>
                  <a:cubicBezTo>
                    <a:pt x="4934" y="5008"/>
                    <a:pt x="4991" y="4715"/>
                    <a:pt x="4953" y="4401"/>
                  </a:cubicBezTo>
                  <a:cubicBezTo>
                    <a:pt x="4917" y="4105"/>
                    <a:pt x="4817" y="3839"/>
                    <a:pt x="4642" y="3599"/>
                  </a:cubicBezTo>
                  <a:cubicBezTo>
                    <a:pt x="4391" y="3258"/>
                    <a:pt x="4057" y="3038"/>
                    <a:pt x="3640" y="2960"/>
                  </a:cubicBezTo>
                  <a:cubicBezTo>
                    <a:pt x="3500" y="2934"/>
                    <a:pt x="3355" y="2929"/>
                    <a:pt x="3213" y="2924"/>
                  </a:cubicBezTo>
                  <a:cubicBezTo>
                    <a:pt x="3142" y="2922"/>
                    <a:pt x="3070" y="2921"/>
                    <a:pt x="2999" y="2921"/>
                  </a:cubicBezTo>
                  <a:cubicBezTo>
                    <a:pt x="2904" y="2921"/>
                    <a:pt x="2810" y="2922"/>
                    <a:pt x="2716" y="2922"/>
                  </a:cubicBezTo>
                  <a:cubicBezTo>
                    <a:pt x="2711" y="2915"/>
                    <a:pt x="2708" y="2906"/>
                    <a:pt x="2704" y="2899"/>
                  </a:cubicBezTo>
                  <a:cubicBezTo>
                    <a:pt x="3570" y="2007"/>
                    <a:pt x="4593" y="1357"/>
                    <a:pt x="5781" y="988"/>
                  </a:cubicBezTo>
                  <a:cubicBezTo>
                    <a:pt x="6538" y="753"/>
                    <a:pt x="7284" y="649"/>
                    <a:pt x="7997" y="649"/>
                  </a:cubicBezTo>
                  <a:close/>
                  <a:moveTo>
                    <a:pt x="13085" y="10949"/>
                  </a:moveTo>
                  <a:cubicBezTo>
                    <a:pt x="13418" y="10949"/>
                    <a:pt x="13748" y="11191"/>
                    <a:pt x="13818" y="11508"/>
                  </a:cubicBezTo>
                  <a:cubicBezTo>
                    <a:pt x="13843" y="11622"/>
                    <a:pt x="13849" y="11738"/>
                    <a:pt x="13866" y="11851"/>
                  </a:cubicBezTo>
                  <a:cubicBezTo>
                    <a:pt x="13875" y="12116"/>
                    <a:pt x="13800" y="12342"/>
                    <a:pt x="13609" y="12525"/>
                  </a:cubicBezTo>
                  <a:cubicBezTo>
                    <a:pt x="13467" y="12662"/>
                    <a:pt x="13274" y="12731"/>
                    <a:pt x="13082" y="12731"/>
                  </a:cubicBezTo>
                  <a:cubicBezTo>
                    <a:pt x="12889" y="12731"/>
                    <a:pt x="12697" y="12661"/>
                    <a:pt x="12562" y="12520"/>
                  </a:cubicBezTo>
                  <a:cubicBezTo>
                    <a:pt x="12406" y="12361"/>
                    <a:pt x="12316" y="12184"/>
                    <a:pt x="12329" y="11957"/>
                  </a:cubicBezTo>
                  <a:cubicBezTo>
                    <a:pt x="12337" y="11811"/>
                    <a:pt x="12321" y="11660"/>
                    <a:pt x="12351" y="11517"/>
                  </a:cubicBezTo>
                  <a:cubicBezTo>
                    <a:pt x="12416" y="11222"/>
                    <a:pt x="12717" y="10964"/>
                    <a:pt x="13056" y="10949"/>
                  </a:cubicBezTo>
                  <a:cubicBezTo>
                    <a:pt x="13065" y="10949"/>
                    <a:pt x="13075" y="10949"/>
                    <a:pt x="13085" y="10949"/>
                  </a:cubicBezTo>
                  <a:close/>
                  <a:moveTo>
                    <a:pt x="2886" y="10951"/>
                  </a:moveTo>
                  <a:cubicBezTo>
                    <a:pt x="3041" y="10951"/>
                    <a:pt x="3197" y="10999"/>
                    <a:pt x="3327" y="11100"/>
                  </a:cubicBezTo>
                  <a:cubicBezTo>
                    <a:pt x="3541" y="11266"/>
                    <a:pt x="3647" y="11478"/>
                    <a:pt x="3640" y="11744"/>
                  </a:cubicBezTo>
                  <a:cubicBezTo>
                    <a:pt x="3635" y="11888"/>
                    <a:pt x="3638" y="12033"/>
                    <a:pt x="3606" y="12171"/>
                  </a:cubicBezTo>
                  <a:cubicBezTo>
                    <a:pt x="3550" y="12433"/>
                    <a:pt x="3374" y="12604"/>
                    <a:pt x="3128" y="12691"/>
                  </a:cubicBezTo>
                  <a:cubicBezTo>
                    <a:pt x="3043" y="12722"/>
                    <a:pt x="2957" y="12736"/>
                    <a:pt x="2874" y="12736"/>
                  </a:cubicBezTo>
                  <a:cubicBezTo>
                    <a:pt x="2461" y="12736"/>
                    <a:pt x="2106" y="12390"/>
                    <a:pt x="2117" y="11978"/>
                  </a:cubicBezTo>
                  <a:cubicBezTo>
                    <a:pt x="2122" y="11934"/>
                    <a:pt x="2120" y="11888"/>
                    <a:pt x="2120" y="11843"/>
                  </a:cubicBezTo>
                  <a:cubicBezTo>
                    <a:pt x="2101" y="11638"/>
                    <a:pt x="2138" y="11449"/>
                    <a:pt x="2258" y="11275"/>
                  </a:cubicBezTo>
                  <a:cubicBezTo>
                    <a:pt x="2401" y="11067"/>
                    <a:pt x="2643" y="10951"/>
                    <a:pt x="2886" y="10951"/>
                  </a:cubicBezTo>
                  <a:close/>
                  <a:moveTo>
                    <a:pt x="7976" y="10949"/>
                  </a:moveTo>
                  <a:cubicBezTo>
                    <a:pt x="8335" y="10949"/>
                    <a:pt x="8664" y="11222"/>
                    <a:pt x="8728" y="11555"/>
                  </a:cubicBezTo>
                  <a:cubicBezTo>
                    <a:pt x="8749" y="11651"/>
                    <a:pt x="8754" y="11744"/>
                    <a:pt x="8764" y="11841"/>
                  </a:cubicBezTo>
                  <a:cubicBezTo>
                    <a:pt x="8757" y="12040"/>
                    <a:pt x="8732" y="12232"/>
                    <a:pt x="8614" y="12401"/>
                  </a:cubicBezTo>
                  <a:cubicBezTo>
                    <a:pt x="8455" y="12629"/>
                    <a:pt x="8219" y="12737"/>
                    <a:pt x="7985" y="12737"/>
                  </a:cubicBezTo>
                  <a:cubicBezTo>
                    <a:pt x="7784" y="12737"/>
                    <a:pt x="7584" y="12657"/>
                    <a:pt x="7435" y="12505"/>
                  </a:cubicBezTo>
                  <a:cubicBezTo>
                    <a:pt x="7288" y="12356"/>
                    <a:pt x="7212" y="12171"/>
                    <a:pt x="7215" y="11959"/>
                  </a:cubicBezTo>
                  <a:cubicBezTo>
                    <a:pt x="7220" y="11776"/>
                    <a:pt x="7207" y="11594"/>
                    <a:pt x="7281" y="11413"/>
                  </a:cubicBezTo>
                  <a:cubicBezTo>
                    <a:pt x="7390" y="11153"/>
                    <a:pt x="7708" y="10956"/>
                    <a:pt x="7953" y="10949"/>
                  </a:cubicBezTo>
                  <a:cubicBezTo>
                    <a:pt x="7961" y="10949"/>
                    <a:pt x="7968" y="10949"/>
                    <a:pt x="7976" y="10949"/>
                  </a:cubicBezTo>
                  <a:close/>
                  <a:moveTo>
                    <a:pt x="10534" y="11090"/>
                  </a:moveTo>
                  <a:cubicBezTo>
                    <a:pt x="10922" y="11090"/>
                    <a:pt x="11311" y="11198"/>
                    <a:pt x="11703" y="11416"/>
                  </a:cubicBezTo>
                  <a:cubicBezTo>
                    <a:pt x="11626" y="12068"/>
                    <a:pt x="11673" y="12488"/>
                    <a:pt x="12056" y="12947"/>
                  </a:cubicBezTo>
                  <a:cubicBezTo>
                    <a:pt x="11394" y="13217"/>
                    <a:pt x="10879" y="13659"/>
                    <a:pt x="10534" y="14311"/>
                  </a:cubicBezTo>
                  <a:cubicBezTo>
                    <a:pt x="10186" y="13663"/>
                    <a:pt x="9676" y="13220"/>
                    <a:pt x="9002" y="12947"/>
                  </a:cubicBezTo>
                  <a:cubicBezTo>
                    <a:pt x="9425" y="12504"/>
                    <a:pt x="9426" y="11972"/>
                    <a:pt x="9365" y="11414"/>
                  </a:cubicBezTo>
                  <a:cubicBezTo>
                    <a:pt x="9755" y="11199"/>
                    <a:pt x="10144" y="11090"/>
                    <a:pt x="10534" y="11090"/>
                  </a:cubicBezTo>
                  <a:close/>
                  <a:moveTo>
                    <a:pt x="5499" y="11102"/>
                  </a:moveTo>
                  <a:cubicBezTo>
                    <a:pt x="5550" y="11102"/>
                    <a:pt x="5600" y="11103"/>
                    <a:pt x="5651" y="11106"/>
                  </a:cubicBezTo>
                  <a:cubicBezTo>
                    <a:pt x="5972" y="11125"/>
                    <a:pt x="6275" y="11237"/>
                    <a:pt x="6554" y="11398"/>
                  </a:cubicBezTo>
                  <a:cubicBezTo>
                    <a:pt x="6580" y="11413"/>
                    <a:pt x="6598" y="11463"/>
                    <a:pt x="6596" y="11495"/>
                  </a:cubicBezTo>
                  <a:cubicBezTo>
                    <a:pt x="6570" y="11801"/>
                    <a:pt x="6547" y="12109"/>
                    <a:pt x="6640" y="12403"/>
                  </a:cubicBezTo>
                  <a:cubicBezTo>
                    <a:pt x="6704" y="12605"/>
                    <a:pt x="6803" y="12793"/>
                    <a:pt x="6967" y="12947"/>
                  </a:cubicBezTo>
                  <a:cubicBezTo>
                    <a:pt x="6290" y="13217"/>
                    <a:pt x="5777" y="13666"/>
                    <a:pt x="5434" y="14312"/>
                  </a:cubicBezTo>
                  <a:cubicBezTo>
                    <a:pt x="5080" y="13667"/>
                    <a:pt x="4572" y="13214"/>
                    <a:pt x="3895" y="12947"/>
                  </a:cubicBezTo>
                  <a:cubicBezTo>
                    <a:pt x="4103" y="12736"/>
                    <a:pt x="4219" y="12489"/>
                    <a:pt x="4267" y="12207"/>
                  </a:cubicBezTo>
                  <a:cubicBezTo>
                    <a:pt x="4273" y="12183"/>
                    <a:pt x="4278" y="12155"/>
                    <a:pt x="4278" y="12127"/>
                  </a:cubicBezTo>
                  <a:cubicBezTo>
                    <a:pt x="4272" y="11907"/>
                    <a:pt x="4264" y="11683"/>
                    <a:pt x="4263" y="11462"/>
                  </a:cubicBezTo>
                  <a:cubicBezTo>
                    <a:pt x="4263" y="11443"/>
                    <a:pt x="4288" y="11418"/>
                    <a:pt x="4307" y="11405"/>
                  </a:cubicBezTo>
                  <a:cubicBezTo>
                    <a:pt x="4514" y="11269"/>
                    <a:pt x="4744" y="11176"/>
                    <a:pt x="4987" y="11142"/>
                  </a:cubicBezTo>
                  <a:cubicBezTo>
                    <a:pt x="5155" y="11118"/>
                    <a:pt x="5327" y="11102"/>
                    <a:pt x="5499" y="11102"/>
                  </a:cubicBezTo>
                  <a:close/>
                  <a:moveTo>
                    <a:pt x="2879" y="13405"/>
                  </a:moveTo>
                  <a:cubicBezTo>
                    <a:pt x="3982" y="13405"/>
                    <a:pt x="4923" y="14213"/>
                    <a:pt x="5084" y="15319"/>
                  </a:cubicBezTo>
                  <a:lnTo>
                    <a:pt x="672" y="15319"/>
                  </a:lnTo>
                  <a:cubicBezTo>
                    <a:pt x="850" y="14177"/>
                    <a:pt x="1793" y="13426"/>
                    <a:pt x="2832" y="13406"/>
                  </a:cubicBezTo>
                  <a:cubicBezTo>
                    <a:pt x="2848" y="13406"/>
                    <a:pt x="2863" y="13405"/>
                    <a:pt x="2879" y="13405"/>
                  </a:cubicBezTo>
                  <a:close/>
                  <a:moveTo>
                    <a:pt x="13090" y="13404"/>
                  </a:moveTo>
                  <a:cubicBezTo>
                    <a:pt x="13101" y="13404"/>
                    <a:pt x="13112" y="13404"/>
                    <a:pt x="13123" y="13404"/>
                  </a:cubicBezTo>
                  <a:cubicBezTo>
                    <a:pt x="14176" y="13420"/>
                    <a:pt x="15123" y="14190"/>
                    <a:pt x="15293" y="15319"/>
                  </a:cubicBezTo>
                  <a:lnTo>
                    <a:pt x="10882" y="15319"/>
                  </a:lnTo>
                  <a:cubicBezTo>
                    <a:pt x="11043" y="14213"/>
                    <a:pt x="11988" y="13404"/>
                    <a:pt x="13090" y="13404"/>
                  </a:cubicBezTo>
                  <a:close/>
                  <a:moveTo>
                    <a:pt x="7988" y="13408"/>
                  </a:moveTo>
                  <a:cubicBezTo>
                    <a:pt x="9220" y="13408"/>
                    <a:pt x="10075" y="14387"/>
                    <a:pt x="10188" y="15321"/>
                  </a:cubicBezTo>
                  <a:lnTo>
                    <a:pt x="5790" y="15321"/>
                  </a:lnTo>
                  <a:cubicBezTo>
                    <a:pt x="5861" y="14474"/>
                    <a:pt x="6631" y="13544"/>
                    <a:pt x="7718" y="13423"/>
                  </a:cubicBezTo>
                  <a:cubicBezTo>
                    <a:pt x="7810" y="13413"/>
                    <a:pt x="7900" y="13408"/>
                    <a:pt x="7988" y="13408"/>
                  </a:cubicBezTo>
                  <a:close/>
                  <a:moveTo>
                    <a:pt x="7708" y="0"/>
                  </a:moveTo>
                  <a:cubicBezTo>
                    <a:pt x="7674" y="5"/>
                    <a:pt x="7641" y="15"/>
                    <a:pt x="7608" y="18"/>
                  </a:cubicBezTo>
                  <a:cubicBezTo>
                    <a:pt x="7315" y="48"/>
                    <a:pt x="7021" y="75"/>
                    <a:pt x="6729" y="109"/>
                  </a:cubicBezTo>
                  <a:cubicBezTo>
                    <a:pt x="6248" y="165"/>
                    <a:pt x="5784" y="294"/>
                    <a:pt x="5328" y="454"/>
                  </a:cubicBezTo>
                  <a:cubicBezTo>
                    <a:pt x="4782" y="647"/>
                    <a:pt x="4256" y="882"/>
                    <a:pt x="3776" y="1208"/>
                  </a:cubicBezTo>
                  <a:cubicBezTo>
                    <a:pt x="3438" y="1436"/>
                    <a:pt x="3098" y="1668"/>
                    <a:pt x="2785" y="1930"/>
                  </a:cubicBezTo>
                  <a:cubicBezTo>
                    <a:pt x="2515" y="2158"/>
                    <a:pt x="2276" y="2424"/>
                    <a:pt x="2030" y="2678"/>
                  </a:cubicBezTo>
                  <a:cubicBezTo>
                    <a:pt x="1735" y="2986"/>
                    <a:pt x="1484" y="3329"/>
                    <a:pt x="1257" y="3688"/>
                  </a:cubicBezTo>
                  <a:cubicBezTo>
                    <a:pt x="965" y="4150"/>
                    <a:pt x="706" y="4629"/>
                    <a:pt x="531" y="5146"/>
                  </a:cubicBezTo>
                  <a:cubicBezTo>
                    <a:pt x="413" y="5489"/>
                    <a:pt x="304" y="5837"/>
                    <a:pt x="214" y="6187"/>
                  </a:cubicBezTo>
                  <a:cubicBezTo>
                    <a:pt x="147" y="6451"/>
                    <a:pt x="109" y="6723"/>
                    <a:pt x="79" y="6992"/>
                  </a:cubicBezTo>
                  <a:cubicBezTo>
                    <a:pt x="45" y="7281"/>
                    <a:pt x="38" y="7571"/>
                    <a:pt x="21" y="7860"/>
                  </a:cubicBezTo>
                  <a:cubicBezTo>
                    <a:pt x="18" y="7876"/>
                    <a:pt x="9" y="7891"/>
                    <a:pt x="2" y="7905"/>
                  </a:cubicBezTo>
                  <a:lnTo>
                    <a:pt x="2" y="8051"/>
                  </a:lnTo>
                  <a:cubicBezTo>
                    <a:pt x="8" y="8078"/>
                    <a:pt x="18" y="8106"/>
                    <a:pt x="21" y="8132"/>
                  </a:cubicBezTo>
                  <a:cubicBezTo>
                    <a:pt x="28" y="8325"/>
                    <a:pt x="21" y="8517"/>
                    <a:pt x="42" y="8709"/>
                  </a:cubicBezTo>
                  <a:cubicBezTo>
                    <a:pt x="74" y="8999"/>
                    <a:pt x="108" y="9293"/>
                    <a:pt x="173" y="9578"/>
                  </a:cubicBezTo>
                  <a:cubicBezTo>
                    <a:pt x="256" y="9945"/>
                    <a:pt x="356" y="10311"/>
                    <a:pt x="478" y="10667"/>
                  </a:cubicBezTo>
                  <a:cubicBezTo>
                    <a:pt x="667" y="11221"/>
                    <a:pt x="921" y="11747"/>
                    <a:pt x="1243" y="12235"/>
                  </a:cubicBezTo>
                  <a:cubicBezTo>
                    <a:pt x="1397" y="12469"/>
                    <a:pt x="1568" y="12694"/>
                    <a:pt x="1729" y="12924"/>
                  </a:cubicBezTo>
                  <a:cubicBezTo>
                    <a:pt x="1742" y="12941"/>
                    <a:pt x="1751" y="12963"/>
                    <a:pt x="1764" y="12985"/>
                  </a:cubicBezTo>
                  <a:cubicBezTo>
                    <a:pt x="1447" y="13124"/>
                    <a:pt x="1166" y="13304"/>
                    <a:pt x="917" y="13541"/>
                  </a:cubicBezTo>
                  <a:cubicBezTo>
                    <a:pt x="554" y="13884"/>
                    <a:pt x="297" y="14292"/>
                    <a:pt x="144" y="14766"/>
                  </a:cubicBezTo>
                  <a:cubicBezTo>
                    <a:pt x="66" y="15011"/>
                    <a:pt x="15" y="15260"/>
                    <a:pt x="18" y="15518"/>
                  </a:cubicBezTo>
                  <a:cubicBezTo>
                    <a:pt x="18" y="15542"/>
                    <a:pt x="8" y="15568"/>
                    <a:pt x="0" y="15591"/>
                  </a:cubicBezTo>
                  <a:lnTo>
                    <a:pt x="0" y="15645"/>
                  </a:lnTo>
                  <a:cubicBezTo>
                    <a:pt x="15" y="15694"/>
                    <a:pt x="28" y="15744"/>
                    <a:pt x="47" y="15790"/>
                  </a:cubicBezTo>
                  <a:cubicBezTo>
                    <a:pt x="88" y="15880"/>
                    <a:pt x="173" y="15914"/>
                    <a:pt x="255" y="15954"/>
                  </a:cubicBezTo>
                  <a:lnTo>
                    <a:pt x="15722" y="15954"/>
                  </a:lnTo>
                  <a:cubicBezTo>
                    <a:pt x="15831" y="15914"/>
                    <a:pt x="15903" y="15837"/>
                    <a:pt x="15959" y="15736"/>
                  </a:cubicBezTo>
                  <a:lnTo>
                    <a:pt x="15959" y="15354"/>
                  </a:lnTo>
                  <a:cubicBezTo>
                    <a:pt x="15940" y="15260"/>
                    <a:pt x="15919" y="15165"/>
                    <a:pt x="15903" y="15071"/>
                  </a:cubicBezTo>
                  <a:cubicBezTo>
                    <a:pt x="15831" y="14647"/>
                    <a:pt x="15653" y="14265"/>
                    <a:pt x="15401" y="13920"/>
                  </a:cubicBezTo>
                  <a:cubicBezTo>
                    <a:pt x="15123" y="13542"/>
                    <a:pt x="14767" y="13252"/>
                    <a:pt x="14346" y="13043"/>
                  </a:cubicBezTo>
                  <a:cubicBezTo>
                    <a:pt x="14339" y="13040"/>
                    <a:pt x="14328" y="13035"/>
                    <a:pt x="14321" y="13033"/>
                  </a:cubicBezTo>
                  <a:cubicBezTo>
                    <a:pt x="14196" y="12974"/>
                    <a:pt x="14203" y="12979"/>
                    <a:pt x="14285" y="12863"/>
                  </a:cubicBezTo>
                  <a:cubicBezTo>
                    <a:pt x="14501" y="12549"/>
                    <a:pt x="14721" y="12236"/>
                    <a:pt x="14921" y="11911"/>
                  </a:cubicBezTo>
                  <a:cubicBezTo>
                    <a:pt x="15218" y="11429"/>
                    <a:pt x="15425" y="10904"/>
                    <a:pt x="15597" y="10364"/>
                  </a:cubicBezTo>
                  <a:cubicBezTo>
                    <a:pt x="15719" y="9977"/>
                    <a:pt x="15816" y="9585"/>
                    <a:pt x="15867" y="9184"/>
                  </a:cubicBezTo>
                  <a:cubicBezTo>
                    <a:pt x="15896" y="8947"/>
                    <a:pt x="15916" y="8710"/>
                    <a:pt x="15941" y="8473"/>
                  </a:cubicBezTo>
                  <a:cubicBezTo>
                    <a:pt x="15944" y="8458"/>
                    <a:pt x="15953" y="8443"/>
                    <a:pt x="15960" y="8428"/>
                  </a:cubicBezTo>
                  <a:lnTo>
                    <a:pt x="15960" y="7522"/>
                  </a:lnTo>
                  <a:cubicBezTo>
                    <a:pt x="15954" y="7500"/>
                    <a:pt x="15945" y="7480"/>
                    <a:pt x="15941" y="7458"/>
                  </a:cubicBezTo>
                  <a:cubicBezTo>
                    <a:pt x="15902" y="7166"/>
                    <a:pt x="15876" y="6867"/>
                    <a:pt x="15828" y="6570"/>
                  </a:cubicBezTo>
                  <a:cubicBezTo>
                    <a:pt x="15786" y="6315"/>
                    <a:pt x="15720" y="6062"/>
                    <a:pt x="15664" y="5808"/>
                  </a:cubicBezTo>
                  <a:cubicBezTo>
                    <a:pt x="15633" y="5674"/>
                    <a:pt x="15515" y="5559"/>
                    <a:pt x="15404" y="5550"/>
                  </a:cubicBezTo>
                  <a:cubicBezTo>
                    <a:pt x="15383" y="5549"/>
                    <a:pt x="15363" y="5548"/>
                    <a:pt x="15344" y="5548"/>
                  </a:cubicBezTo>
                  <a:cubicBezTo>
                    <a:pt x="15197" y="5548"/>
                    <a:pt x="15114" y="5600"/>
                    <a:pt x="15046" y="5739"/>
                  </a:cubicBezTo>
                  <a:cubicBezTo>
                    <a:pt x="15008" y="5821"/>
                    <a:pt x="15021" y="5902"/>
                    <a:pt x="15039" y="5988"/>
                  </a:cubicBezTo>
                  <a:cubicBezTo>
                    <a:pt x="15111" y="6326"/>
                    <a:pt x="15188" y="6663"/>
                    <a:pt x="15244" y="7003"/>
                  </a:cubicBezTo>
                  <a:cubicBezTo>
                    <a:pt x="15279" y="7211"/>
                    <a:pt x="15286" y="7425"/>
                    <a:pt x="15300" y="7635"/>
                  </a:cubicBezTo>
                  <a:cubicBezTo>
                    <a:pt x="15312" y="7796"/>
                    <a:pt x="15328" y="7959"/>
                    <a:pt x="15316" y="8119"/>
                  </a:cubicBezTo>
                  <a:cubicBezTo>
                    <a:pt x="15292" y="8472"/>
                    <a:pt x="15254" y="8824"/>
                    <a:pt x="15212" y="9177"/>
                  </a:cubicBezTo>
                  <a:cubicBezTo>
                    <a:pt x="15155" y="9633"/>
                    <a:pt x="15029" y="10073"/>
                    <a:pt x="14866" y="10502"/>
                  </a:cubicBezTo>
                  <a:cubicBezTo>
                    <a:pt x="14753" y="10804"/>
                    <a:pt x="14618" y="11096"/>
                    <a:pt x="14493" y="11392"/>
                  </a:cubicBezTo>
                  <a:cubicBezTo>
                    <a:pt x="14484" y="11391"/>
                    <a:pt x="14474" y="11388"/>
                    <a:pt x="14466" y="11388"/>
                  </a:cubicBezTo>
                  <a:cubicBezTo>
                    <a:pt x="14440" y="11314"/>
                    <a:pt x="14416" y="11238"/>
                    <a:pt x="14384" y="11166"/>
                  </a:cubicBezTo>
                  <a:cubicBezTo>
                    <a:pt x="14199" y="10746"/>
                    <a:pt x="13888" y="10465"/>
                    <a:pt x="13442" y="10352"/>
                  </a:cubicBezTo>
                  <a:cubicBezTo>
                    <a:pt x="13314" y="10319"/>
                    <a:pt x="13189" y="10303"/>
                    <a:pt x="13067" y="10303"/>
                  </a:cubicBezTo>
                  <a:cubicBezTo>
                    <a:pt x="12758" y="10303"/>
                    <a:pt x="12470" y="10408"/>
                    <a:pt x="12206" y="10618"/>
                  </a:cubicBezTo>
                  <a:cubicBezTo>
                    <a:pt x="12136" y="10673"/>
                    <a:pt x="12081" y="10744"/>
                    <a:pt x="12015" y="10804"/>
                  </a:cubicBezTo>
                  <a:cubicBezTo>
                    <a:pt x="12005" y="10814"/>
                    <a:pt x="11983" y="10823"/>
                    <a:pt x="11971" y="10823"/>
                  </a:cubicBezTo>
                  <a:cubicBezTo>
                    <a:pt x="11967" y="10823"/>
                    <a:pt x="11965" y="10822"/>
                    <a:pt x="11963" y="10821"/>
                  </a:cubicBezTo>
                  <a:cubicBezTo>
                    <a:pt x="11927" y="10797"/>
                    <a:pt x="11873" y="10768"/>
                    <a:pt x="11864" y="10733"/>
                  </a:cubicBezTo>
                  <a:cubicBezTo>
                    <a:pt x="11812" y="10506"/>
                    <a:pt x="11847" y="10284"/>
                    <a:pt x="11937" y="10072"/>
                  </a:cubicBezTo>
                  <a:cubicBezTo>
                    <a:pt x="12040" y="9829"/>
                    <a:pt x="12226" y="9662"/>
                    <a:pt x="12425" y="9496"/>
                  </a:cubicBezTo>
                  <a:cubicBezTo>
                    <a:pt x="12569" y="9376"/>
                    <a:pt x="12690" y="9220"/>
                    <a:pt x="12793" y="9062"/>
                  </a:cubicBezTo>
                  <a:cubicBezTo>
                    <a:pt x="13018" y="8719"/>
                    <a:pt x="13095" y="8328"/>
                    <a:pt x="13050" y="7927"/>
                  </a:cubicBezTo>
                  <a:cubicBezTo>
                    <a:pt x="12985" y="7346"/>
                    <a:pt x="12701" y="6888"/>
                    <a:pt x="12206" y="6569"/>
                  </a:cubicBezTo>
                  <a:cubicBezTo>
                    <a:pt x="11922" y="6387"/>
                    <a:pt x="11636" y="6209"/>
                    <a:pt x="11357" y="6018"/>
                  </a:cubicBezTo>
                  <a:cubicBezTo>
                    <a:pt x="11116" y="5853"/>
                    <a:pt x="10921" y="5640"/>
                    <a:pt x="10770" y="5388"/>
                  </a:cubicBezTo>
                  <a:cubicBezTo>
                    <a:pt x="10544" y="5008"/>
                    <a:pt x="10462" y="4594"/>
                    <a:pt x="10502" y="4163"/>
                  </a:cubicBezTo>
                  <a:cubicBezTo>
                    <a:pt x="10541" y="3758"/>
                    <a:pt x="10702" y="3400"/>
                    <a:pt x="10962" y="3085"/>
                  </a:cubicBezTo>
                  <a:cubicBezTo>
                    <a:pt x="11203" y="2793"/>
                    <a:pt x="11507" y="2594"/>
                    <a:pt x="11859" y="2465"/>
                  </a:cubicBezTo>
                  <a:cubicBezTo>
                    <a:pt x="12060" y="2392"/>
                    <a:pt x="12267" y="2358"/>
                    <a:pt x="12476" y="2358"/>
                  </a:cubicBezTo>
                  <a:cubicBezTo>
                    <a:pt x="12543" y="2358"/>
                    <a:pt x="12611" y="2362"/>
                    <a:pt x="12678" y="2369"/>
                  </a:cubicBezTo>
                  <a:cubicBezTo>
                    <a:pt x="12743" y="2376"/>
                    <a:pt x="12804" y="2450"/>
                    <a:pt x="12860" y="2502"/>
                  </a:cubicBezTo>
                  <a:cubicBezTo>
                    <a:pt x="13056" y="2693"/>
                    <a:pt x="13252" y="2881"/>
                    <a:pt x="13439" y="3083"/>
                  </a:cubicBezTo>
                  <a:cubicBezTo>
                    <a:pt x="13574" y="3230"/>
                    <a:pt x="13698" y="3394"/>
                    <a:pt x="13821" y="3553"/>
                  </a:cubicBezTo>
                  <a:cubicBezTo>
                    <a:pt x="13884" y="3632"/>
                    <a:pt x="14007" y="3690"/>
                    <a:pt x="14109" y="3690"/>
                  </a:cubicBezTo>
                  <a:cubicBezTo>
                    <a:pt x="14132" y="3690"/>
                    <a:pt x="14154" y="3687"/>
                    <a:pt x="14174" y="3681"/>
                  </a:cubicBezTo>
                  <a:cubicBezTo>
                    <a:pt x="14312" y="3638"/>
                    <a:pt x="14417" y="3506"/>
                    <a:pt x="14416" y="3371"/>
                  </a:cubicBezTo>
                  <a:cubicBezTo>
                    <a:pt x="14416" y="3236"/>
                    <a:pt x="14336" y="3136"/>
                    <a:pt x="14254" y="3044"/>
                  </a:cubicBezTo>
                  <a:cubicBezTo>
                    <a:pt x="14013" y="2770"/>
                    <a:pt x="13775" y="2492"/>
                    <a:pt x="13515" y="2234"/>
                  </a:cubicBezTo>
                  <a:cubicBezTo>
                    <a:pt x="13115" y="1835"/>
                    <a:pt x="12669" y="1497"/>
                    <a:pt x="12190" y="1199"/>
                  </a:cubicBezTo>
                  <a:cubicBezTo>
                    <a:pt x="11561" y="810"/>
                    <a:pt x="10894" y="509"/>
                    <a:pt x="10185" y="313"/>
                  </a:cubicBezTo>
                  <a:cubicBezTo>
                    <a:pt x="9883" y="229"/>
                    <a:pt x="9576" y="162"/>
                    <a:pt x="9268" y="114"/>
                  </a:cubicBezTo>
                  <a:cubicBezTo>
                    <a:pt x="8950" y="66"/>
                    <a:pt x="8629" y="51"/>
                    <a:pt x="8306" y="18"/>
                  </a:cubicBezTo>
                  <a:cubicBezTo>
                    <a:pt x="8295" y="16"/>
                    <a:pt x="8282" y="8"/>
                    <a:pt x="827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9" name="Shape 449"/>
        <p:cNvGrpSpPr/>
        <p:nvPr/>
      </p:nvGrpSpPr>
      <p:grpSpPr>
        <a:xfrm>
          <a:off x="0" y="0"/>
          <a:ext cx="0" cy="0"/>
          <a:chOff x="0" y="0"/>
          <a:chExt cx="0" cy="0"/>
        </a:xfrm>
      </p:grpSpPr>
      <p:pic>
        <p:nvPicPr>
          <p:cNvPr id="450" name="Google Shape;450;p42"/>
          <p:cNvPicPr preferRelativeResize="0"/>
          <p:nvPr/>
        </p:nvPicPr>
        <p:blipFill>
          <a:blip r:embed="rId3">
            <a:alphaModFix/>
          </a:blip>
          <a:stretch>
            <a:fillRect/>
          </a:stretch>
        </p:blipFill>
        <p:spPr>
          <a:xfrm>
            <a:off x="152400" y="328300"/>
            <a:ext cx="8839199" cy="4486877"/>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4" name="Shape 454"/>
        <p:cNvGrpSpPr/>
        <p:nvPr/>
      </p:nvGrpSpPr>
      <p:grpSpPr>
        <a:xfrm>
          <a:off x="0" y="0"/>
          <a:ext cx="0" cy="0"/>
          <a:chOff x="0" y="0"/>
          <a:chExt cx="0" cy="0"/>
        </a:xfrm>
      </p:grpSpPr>
      <p:sp>
        <p:nvSpPr>
          <p:cNvPr id="455" name="Google Shape;455;p43"/>
          <p:cNvSpPr/>
          <p:nvPr/>
        </p:nvSpPr>
        <p:spPr>
          <a:xfrm>
            <a:off x="4193698" y="1320594"/>
            <a:ext cx="756600" cy="719700"/>
          </a:xfrm>
          <a:prstGeom prst="rect">
            <a:avLst/>
          </a:pr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6" name="Google Shape;456;p43"/>
          <p:cNvSpPr/>
          <p:nvPr/>
        </p:nvSpPr>
        <p:spPr>
          <a:xfrm>
            <a:off x="6745024" y="1320594"/>
            <a:ext cx="756600" cy="719700"/>
          </a:xfrm>
          <a:prstGeom prst="rect">
            <a:avLst/>
          </a:pr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7" name="Google Shape;457;p43"/>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000"/>
              <a:buNone/>
            </a:pPr>
            <a:r>
              <a:rPr lang="en"/>
              <a:t>TYPES OF EPISTEMIC UNCERTAINTIES</a:t>
            </a:r>
            <a:endParaRPr/>
          </a:p>
        </p:txBody>
      </p:sp>
      <p:sp>
        <p:nvSpPr>
          <p:cNvPr id="458" name="Google Shape;458;p43"/>
          <p:cNvSpPr txBox="1"/>
          <p:nvPr>
            <p:ph idx="4" type="subTitle"/>
          </p:nvPr>
        </p:nvSpPr>
        <p:spPr>
          <a:xfrm>
            <a:off x="867475" y="2080925"/>
            <a:ext cx="2306400" cy="4821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2400"/>
              <a:buNone/>
            </a:pPr>
            <a:r>
              <a:rPr lang="en"/>
              <a:t>MODEL STRUCTURE</a:t>
            </a:r>
            <a:endParaRPr/>
          </a:p>
        </p:txBody>
      </p:sp>
      <p:sp>
        <p:nvSpPr>
          <p:cNvPr id="459" name="Google Shape;459;p43"/>
          <p:cNvSpPr txBox="1"/>
          <p:nvPr>
            <p:ph idx="5" type="subTitle"/>
          </p:nvPr>
        </p:nvSpPr>
        <p:spPr>
          <a:xfrm>
            <a:off x="3418798" y="2080925"/>
            <a:ext cx="2306400" cy="4821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2400"/>
              <a:buNone/>
            </a:pPr>
            <a:r>
              <a:rPr lang="en"/>
              <a:t>PARAMETER</a:t>
            </a:r>
            <a:endParaRPr/>
          </a:p>
        </p:txBody>
      </p:sp>
      <p:sp>
        <p:nvSpPr>
          <p:cNvPr id="460" name="Google Shape;460;p43"/>
          <p:cNvSpPr txBox="1"/>
          <p:nvPr>
            <p:ph idx="2" type="subTitle"/>
          </p:nvPr>
        </p:nvSpPr>
        <p:spPr>
          <a:xfrm>
            <a:off x="3418798" y="2549825"/>
            <a:ext cx="2306400" cy="16818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200"/>
              <a:buNone/>
            </a:pPr>
            <a:r>
              <a:rPr lang="en"/>
              <a:t>Understanding Parameter uncertainty can help us identify which parameters impact model predictions more and can help in data collection efforts.</a:t>
            </a:r>
            <a:endParaRPr/>
          </a:p>
        </p:txBody>
      </p:sp>
      <p:sp>
        <p:nvSpPr>
          <p:cNvPr id="461" name="Google Shape;461;p43"/>
          <p:cNvSpPr txBox="1"/>
          <p:nvPr>
            <p:ph idx="1" type="subTitle"/>
          </p:nvPr>
        </p:nvSpPr>
        <p:spPr>
          <a:xfrm>
            <a:off x="867475" y="2549825"/>
            <a:ext cx="2306400" cy="16818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200"/>
              <a:buNone/>
            </a:pPr>
            <a:r>
              <a:rPr lang="en"/>
              <a:t>This is one of the most impacting uncertainty components, representing the mathematical structure used to map the target variable.</a:t>
            </a:r>
            <a:endParaRPr/>
          </a:p>
        </p:txBody>
      </p:sp>
      <p:sp>
        <p:nvSpPr>
          <p:cNvPr id="462" name="Google Shape;462;p43"/>
          <p:cNvSpPr txBox="1"/>
          <p:nvPr>
            <p:ph idx="3" type="subTitle"/>
          </p:nvPr>
        </p:nvSpPr>
        <p:spPr>
          <a:xfrm>
            <a:off x="5970124" y="2549825"/>
            <a:ext cx="2306400" cy="16818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200"/>
              <a:buNone/>
            </a:pPr>
            <a:r>
              <a:rPr lang="en"/>
              <a:t>It is the uncertainty introduced by the decisions to select data and transform them using various equations.</a:t>
            </a:r>
            <a:endParaRPr/>
          </a:p>
        </p:txBody>
      </p:sp>
      <p:sp>
        <p:nvSpPr>
          <p:cNvPr id="463" name="Google Shape;463;p43"/>
          <p:cNvSpPr txBox="1"/>
          <p:nvPr>
            <p:ph idx="6" type="subTitle"/>
          </p:nvPr>
        </p:nvSpPr>
        <p:spPr>
          <a:xfrm>
            <a:off x="5970124" y="2080925"/>
            <a:ext cx="2306400" cy="4821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2400"/>
              <a:buNone/>
            </a:pPr>
            <a:r>
              <a:rPr lang="en"/>
              <a:t>INPUT DATA</a:t>
            </a:r>
            <a:endParaRPr/>
          </a:p>
        </p:txBody>
      </p:sp>
      <p:grpSp>
        <p:nvGrpSpPr>
          <p:cNvPr id="464" name="Google Shape;464;p43"/>
          <p:cNvGrpSpPr/>
          <p:nvPr/>
        </p:nvGrpSpPr>
        <p:grpSpPr>
          <a:xfrm>
            <a:off x="6892049" y="1449406"/>
            <a:ext cx="462550" cy="462076"/>
            <a:chOff x="2497275" y="2744159"/>
            <a:chExt cx="370930" cy="370550"/>
          </a:xfrm>
        </p:grpSpPr>
        <p:sp>
          <p:nvSpPr>
            <p:cNvPr id="465" name="Google Shape;465;p43"/>
            <p:cNvSpPr/>
            <p:nvPr/>
          </p:nvSpPr>
          <p:spPr>
            <a:xfrm>
              <a:off x="2497275" y="2744159"/>
              <a:ext cx="284366" cy="284747"/>
            </a:xfrm>
            <a:custGeom>
              <a:rect b="b" l="l" r="r" t="t"/>
              <a:pathLst>
                <a:path extrusionOk="0" h="8967" w="8955">
                  <a:moveTo>
                    <a:pt x="4204" y="1"/>
                  </a:moveTo>
                  <a:cubicBezTo>
                    <a:pt x="3942" y="1"/>
                    <a:pt x="3704" y="203"/>
                    <a:pt x="3644" y="465"/>
                  </a:cubicBezTo>
                  <a:lnTo>
                    <a:pt x="3466" y="1334"/>
                  </a:lnTo>
                  <a:cubicBezTo>
                    <a:pt x="3287" y="1394"/>
                    <a:pt x="3108" y="1465"/>
                    <a:pt x="2942" y="1537"/>
                  </a:cubicBezTo>
                  <a:lnTo>
                    <a:pt x="2215" y="1048"/>
                  </a:lnTo>
                  <a:cubicBezTo>
                    <a:pt x="2120" y="983"/>
                    <a:pt x="2009" y="952"/>
                    <a:pt x="1899" y="952"/>
                  </a:cubicBezTo>
                  <a:cubicBezTo>
                    <a:pt x="1749" y="952"/>
                    <a:pt x="1599" y="1010"/>
                    <a:pt x="1489" y="1120"/>
                  </a:cubicBezTo>
                  <a:lnTo>
                    <a:pt x="1108" y="1489"/>
                  </a:lnTo>
                  <a:cubicBezTo>
                    <a:pt x="918" y="1691"/>
                    <a:pt x="894" y="1989"/>
                    <a:pt x="1037" y="2227"/>
                  </a:cubicBezTo>
                  <a:lnTo>
                    <a:pt x="1525" y="2953"/>
                  </a:lnTo>
                  <a:cubicBezTo>
                    <a:pt x="1441" y="3120"/>
                    <a:pt x="1370" y="3287"/>
                    <a:pt x="1322" y="3465"/>
                  </a:cubicBezTo>
                  <a:lnTo>
                    <a:pt x="453" y="3644"/>
                  </a:lnTo>
                  <a:cubicBezTo>
                    <a:pt x="191" y="3703"/>
                    <a:pt x="1" y="3930"/>
                    <a:pt x="1" y="4215"/>
                  </a:cubicBezTo>
                  <a:lnTo>
                    <a:pt x="1" y="4751"/>
                  </a:lnTo>
                  <a:cubicBezTo>
                    <a:pt x="1" y="5025"/>
                    <a:pt x="191" y="5251"/>
                    <a:pt x="453" y="5323"/>
                  </a:cubicBezTo>
                  <a:lnTo>
                    <a:pt x="1322" y="5501"/>
                  </a:lnTo>
                  <a:cubicBezTo>
                    <a:pt x="1382" y="5668"/>
                    <a:pt x="1453" y="5847"/>
                    <a:pt x="1525" y="6013"/>
                  </a:cubicBezTo>
                  <a:lnTo>
                    <a:pt x="1037" y="6740"/>
                  </a:lnTo>
                  <a:cubicBezTo>
                    <a:pt x="894" y="6966"/>
                    <a:pt x="918" y="7287"/>
                    <a:pt x="1108" y="7478"/>
                  </a:cubicBezTo>
                  <a:lnTo>
                    <a:pt x="1489" y="7847"/>
                  </a:lnTo>
                  <a:cubicBezTo>
                    <a:pt x="1599" y="7957"/>
                    <a:pt x="1745" y="8015"/>
                    <a:pt x="1894" y="8015"/>
                  </a:cubicBezTo>
                  <a:cubicBezTo>
                    <a:pt x="2003" y="8015"/>
                    <a:pt x="2115" y="7984"/>
                    <a:pt x="2215" y="7918"/>
                  </a:cubicBezTo>
                  <a:lnTo>
                    <a:pt x="2942" y="7430"/>
                  </a:lnTo>
                  <a:cubicBezTo>
                    <a:pt x="3108" y="7513"/>
                    <a:pt x="3287" y="7597"/>
                    <a:pt x="3466" y="7633"/>
                  </a:cubicBezTo>
                  <a:lnTo>
                    <a:pt x="3644" y="8502"/>
                  </a:lnTo>
                  <a:cubicBezTo>
                    <a:pt x="3704" y="8764"/>
                    <a:pt x="3930" y="8966"/>
                    <a:pt x="4204" y="8966"/>
                  </a:cubicBezTo>
                  <a:lnTo>
                    <a:pt x="4740" y="8966"/>
                  </a:lnTo>
                  <a:cubicBezTo>
                    <a:pt x="5013" y="8966"/>
                    <a:pt x="5251" y="8764"/>
                    <a:pt x="5311" y="8502"/>
                  </a:cubicBezTo>
                  <a:lnTo>
                    <a:pt x="5490" y="7633"/>
                  </a:lnTo>
                  <a:cubicBezTo>
                    <a:pt x="5621" y="7597"/>
                    <a:pt x="5775" y="7537"/>
                    <a:pt x="5906" y="7478"/>
                  </a:cubicBezTo>
                  <a:cubicBezTo>
                    <a:pt x="6002" y="7442"/>
                    <a:pt x="6037" y="7323"/>
                    <a:pt x="6002" y="7240"/>
                  </a:cubicBezTo>
                  <a:cubicBezTo>
                    <a:pt x="5966" y="7169"/>
                    <a:pt x="5898" y="7131"/>
                    <a:pt x="5831" y="7131"/>
                  </a:cubicBezTo>
                  <a:cubicBezTo>
                    <a:pt x="5808" y="7131"/>
                    <a:pt x="5785" y="7135"/>
                    <a:pt x="5763" y="7144"/>
                  </a:cubicBezTo>
                  <a:cubicBezTo>
                    <a:pt x="5609" y="7228"/>
                    <a:pt x="5466" y="7287"/>
                    <a:pt x="5299" y="7323"/>
                  </a:cubicBezTo>
                  <a:cubicBezTo>
                    <a:pt x="5240" y="7347"/>
                    <a:pt x="5180" y="7406"/>
                    <a:pt x="5168" y="7454"/>
                  </a:cubicBezTo>
                  <a:lnTo>
                    <a:pt x="4966" y="8430"/>
                  </a:lnTo>
                  <a:cubicBezTo>
                    <a:pt x="4954" y="8514"/>
                    <a:pt x="4870" y="8597"/>
                    <a:pt x="4763" y="8597"/>
                  </a:cubicBezTo>
                  <a:lnTo>
                    <a:pt x="4228" y="8597"/>
                  </a:lnTo>
                  <a:cubicBezTo>
                    <a:pt x="4120" y="8597"/>
                    <a:pt x="4049" y="8514"/>
                    <a:pt x="4013" y="8430"/>
                  </a:cubicBezTo>
                  <a:lnTo>
                    <a:pt x="3823" y="7454"/>
                  </a:lnTo>
                  <a:cubicBezTo>
                    <a:pt x="3811" y="7383"/>
                    <a:pt x="3763" y="7335"/>
                    <a:pt x="3692" y="7323"/>
                  </a:cubicBezTo>
                  <a:cubicBezTo>
                    <a:pt x="3466" y="7263"/>
                    <a:pt x="3239" y="7180"/>
                    <a:pt x="3049" y="7061"/>
                  </a:cubicBezTo>
                  <a:cubicBezTo>
                    <a:pt x="3019" y="7043"/>
                    <a:pt x="2986" y="7034"/>
                    <a:pt x="2954" y="7034"/>
                  </a:cubicBezTo>
                  <a:cubicBezTo>
                    <a:pt x="2921" y="7034"/>
                    <a:pt x="2888" y="7043"/>
                    <a:pt x="2858" y="7061"/>
                  </a:cubicBezTo>
                  <a:lnTo>
                    <a:pt x="2037" y="7609"/>
                  </a:lnTo>
                  <a:cubicBezTo>
                    <a:pt x="2006" y="7634"/>
                    <a:pt x="1966" y="7647"/>
                    <a:pt x="1926" y="7647"/>
                  </a:cubicBezTo>
                  <a:cubicBezTo>
                    <a:pt x="1874" y="7647"/>
                    <a:pt x="1821" y="7625"/>
                    <a:pt x="1787" y="7585"/>
                  </a:cubicBezTo>
                  <a:lnTo>
                    <a:pt x="1418" y="7204"/>
                  </a:lnTo>
                  <a:cubicBezTo>
                    <a:pt x="1334" y="7132"/>
                    <a:pt x="1334" y="7025"/>
                    <a:pt x="1382" y="6954"/>
                  </a:cubicBezTo>
                  <a:lnTo>
                    <a:pt x="1930" y="6132"/>
                  </a:lnTo>
                  <a:cubicBezTo>
                    <a:pt x="1977" y="6073"/>
                    <a:pt x="1977" y="6001"/>
                    <a:pt x="1930" y="5942"/>
                  </a:cubicBezTo>
                  <a:cubicBezTo>
                    <a:pt x="1811" y="5739"/>
                    <a:pt x="1727" y="5525"/>
                    <a:pt x="1668" y="5299"/>
                  </a:cubicBezTo>
                  <a:cubicBezTo>
                    <a:pt x="1656" y="5239"/>
                    <a:pt x="1596" y="5180"/>
                    <a:pt x="1537" y="5168"/>
                  </a:cubicBezTo>
                  <a:lnTo>
                    <a:pt x="560" y="4977"/>
                  </a:lnTo>
                  <a:cubicBezTo>
                    <a:pt x="477" y="4954"/>
                    <a:pt x="406" y="4870"/>
                    <a:pt x="406" y="4763"/>
                  </a:cubicBezTo>
                  <a:lnTo>
                    <a:pt x="406" y="4227"/>
                  </a:lnTo>
                  <a:cubicBezTo>
                    <a:pt x="406" y="4132"/>
                    <a:pt x="477" y="4049"/>
                    <a:pt x="560" y="4025"/>
                  </a:cubicBezTo>
                  <a:lnTo>
                    <a:pt x="1537" y="3834"/>
                  </a:lnTo>
                  <a:cubicBezTo>
                    <a:pt x="1608" y="3811"/>
                    <a:pt x="1656" y="3775"/>
                    <a:pt x="1668" y="3692"/>
                  </a:cubicBezTo>
                  <a:cubicBezTo>
                    <a:pt x="1727" y="3477"/>
                    <a:pt x="1811" y="3251"/>
                    <a:pt x="1930" y="3061"/>
                  </a:cubicBezTo>
                  <a:cubicBezTo>
                    <a:pt x="1965" y="3001"/>
                    <a:pt x="1965" y="2918"/>
                    <a:pt x="1930" y="2858"/>
                  </a:cubicBezTo>
                  <a:lnTo>
                    <a:pt x="1382" y="2049"/>
                  </a:lnTo>
                  <a:cubicBezTo>
                    <a:pt x="1322" y="1965"/>
                    <a:pt x="1334" y="1846"/>
                    <a:pt x="1418" y="1787"/>
                  </a:cubicBezTo>
                  <a:lnTo>
                    <a:pt x="1787" y="1417"/>
                  </a:lnTo>
                  <a:cubicBezTo>
                    <a:pt x="1826" y="1378"/>
                    <a:pt x="1876" y="1360"/>
                    <a:pt x="1925" y="1360"/>
                  </a:cubicBezTo>
                  <a:cubicBezTo>
                    <a:pt x="1965" y="1360"/>
                    <a:pt x="2005" y="1372"/>
                    <a:pt x="2037" y="1394"/>
                  </a:cubicBezTo>
                  <a:lnTo>
                    <a:pt x="2858" y="1941"/>
                  </a:lnTo>
                  <a:cubicBezTo>
                    <a:pt x="2888" y="1965"/>
                    <a:pt x="2921" y="1977"/>
                    <a:pt x="2954" y="1977"/>
                  </a:cubicBezTo>
                  <a:cubicBezTo>
                    <a:pt x="2986" y="1977"/>
                    <a:pt x="3019" y="1965"/>
                    <a:pt x="3049" y="1941"/>
                  </a:cubicBezTo>
                  <a:cubicBezTo>
                    <a:pt x="3263" y="1822"/>
                    <a:pt x="3466" y="1727"/>
                    <a:pt x="3692" y="1668"/>
                  </a:cubicBezTo>
                  <a:cubicBezTo>
                    <a:pt x="3751" y="1656"/>
                    <a:pt x="3811" y="1596"/>
                    <a:pt x="3823" y="1537"/>
                  </a:cubicBezTo>
                  <a:lnTo>
                    <a:pt x="4013" y="572"/>
                  </a:lnTo>
                  <a:cubicBezTo>
                    <a:pt x="4037" y="477"/>
                    <a:pt x="4120" y="405"/>
                    <a:pt x="4228" y="405"/>
                  </a:cubicBezTo>
                  <a:lnTo>
                    <a:pt x="4763" y="405"/>
                  </a:lnTo>
                  <a:cubicBezTo>
                    <a:pt x="4870" y="405"/>
                    <a:pt x="4942" y="477"/>
                    <a:pt x="4966" y="572"/>
                  </a:cubicBezTo>
                  <a:lnTo>
                    <a:pt x="5168" y="1537"/>
                  </a:lnTo>
                  <a:cubicBezTo>
                    <a:pt x="5180" y="1608"/>
                    <a:pt x="5216" y="1656"/>
                    <a:pt x="5299" y="1668"/>
                  </a:cubicBezTo>
                  <a:cubicBezTo>
                    <a:pt x="5513" y="1727"/>
                    <a:pt x="5740" y="1822"/>
                    <a:pt x="5930" y="1941"/>
                  </a:cubicBezTo>
                  <a:cubicBezTo>
                    <a:pt x="5960" y="1953"/>
                    <a:pt x="5996" y="1959"/>
                    <a:pt x="6031" y="1959"/>
                  </a:cubicBezTo>
                  <a:cubicBezTo>
                    <a:pt x="6067" y="1959"/>
                    <a:pt x="6103" y="1953"/>
                    <a:pt x="6133" y="1941"/>
                  </a:cubicBezTo>
                  <a:lnTo>
                    <a:pt x="6942" y="1394"/>
                  </a:lnTo>
                  <a:cubicBezTo>
                    <a:pt x="6978" y="1368"/>
                    <a:pt x="7021" y="1356"/>
                    <a:pt x="7063" y="1356"/>
                  </a:cubicBezTo>
                  <a:cubicBezTo>
                    <a:pt x="7117" y="1356"/>
                    <a:pt x="7170" y="1377"/>
                    <a:pt x="7204" y="1417"/>
                  </a:cubicBezTo>
                  <a:lnTo>
                    <a:pt x="7573" y="1787"/>
                  </a:lnTo>
                  <a:cubicBezTo>
                    <a:pt x="7645" y="1870"/>
                    <a:pt x="7645" y="1965"/>
                    <a:pt x="7597" y="2049"/>
                  </a:cubicBezTo>
                  <a:lnTo>
                    <a:pt x="7049" y="2858"/>
                  </a:lnTo>
                  <a:cubicBezTo>
                    <a:pt x="7002" y="2918"/>
                    <a:pt x="7002" y="2989"/>
                    <a:pt x="7049" y="3061"/>
                  </a:cubicBezTo>
                  <a:cubicBezTo>
                    <a:pt x="7168" y="3263"/>
                    <a:pt x="7264" y="3477"/>
                    <a:pt x="7323" y="3692"/>
                  </a:cubicBezTo>
                  <a:cubicBezTo>
                    <a:pt x="7335" y="3751"/>
                    <a:pt x="7395" y="3811"/>
                    <a:pt x="7454" y="3834"/>
                  </a:cubicBezTo>
                  <a:lnTo>
                    <a:pt x="8419" y="4025"/>
                  </a:lnTo>
                  <a:cubicBezTo>
                    <a:pt x="8514" y="4037"/>
                    <a:pt x="8585" y="4132"/>
                    <a:pt x="8585" y="4227"/>
                  </a:cubicBezTo>
                  <a:lnTo>
                    <a:pt x="8585" y="4763"/>
                  </a:lnTo>
                  <a:cubicBezTo>
                    <a:pt x="8585" y="4870"/>
                    <a:pt x="8514" y="4942"/>
                    <a:pt x="8419" y="4977"/>
                  </a:cubicBezTo>
                  <a:lnTo>
                    <a:pt x="7454" y="5168"/>
                  </a:lnTo>
                  <a:cubicBezTo>
                    <a:pt x="7383" y="5180"/>
                    <a:pt x="7335" y="5227"/>
                    <a:pt x="7323" y="5299"/>
                  </a:cubicBezTo>
                  <a:cubicBezTo>
                    <a:pt x="7276" y="5466"/>
                    <a:pt x="7216" y="5632"/>
                    <a:pt x="7145" y="5775"/>
                  </a:cubicBezTo>
                  <a:cubicBezTo>
                    <a:pt x="7097" y="5870"/>
                    <a:pt x="7145" y="5966"/>
                    <a:pt x="7228" y="6013"/>
                  </a:cubicBezTo>
                  <a:cubicBezTo>
                    <a:pt x="7254" y="6026"/>
                    <a:pt x="7280" y="6032"/>
                    <a:pt x="7305" y="6032"/>
                  </a:cubicBezTo>
                  <a:cubicBezTo>
                    <a:pt x="7372" y="6032"/>
                    <a:pt x="7431" y="5991"/>
                    <a:pt x="7466" y="5930"/>
                  </a:cubicBezTo>
                  <a:cubicBezTo>
                    <a:pt x="7526" y="5799"/>
                    <a:pt x="7585" y="5644"/>
                    <a:pt x="7633" y="5501"/>
                  </a:cubicBezTo>
                  <a:lnTo>
                    <a:pt x="8490" y="5323"/>
                  </a:lnTo>
                  <a:cubicBezTo>
                    <a:pt x="8764" y="5263"/>
                    <a:pt x="8954" y="5037"/>
                    <a:pt x="8954" y="4751"/>
                  </a:cubicBezTo>
                  <a:lnTo>
                    <a:pt x="8954" y="4215"/>
                  </a:lnTo>
                  <a:cubicBezTo>
                    <a:pt x="8954" y="3942"/>
                    <a:pt x="8764" y="3715"/>
                    <a:pt x="8490" y="3644"/>
                  </a:cubicBezTo>
                  <a:lnTo>
                    <a:pt x="7633" y="3465"/>
                  </a:lnTo>
                  <a:cubicBezTo>
                    <a:pt x="7573" y="3287"/>
                    <a:pt x="7502" y="3120"/>
                    <a:pt x="7418" y="2953"/>
                  </a:cubicBezTo>
                  <a:lnTo>
                    <a:pt x="7918" y="2227"/>
                  </a:lnTo>
                  <a:cubicBezTo>
                    <a:pt x="8061" y="2001"/>
                    <a:pt x="8038" y="1679"/>
                    <a:pt x="7835" y="1489"/>
                  </a:cubicBezTo>
                  <a:lnTo>
                    <a:pt x="7466" y="1120"/>
                  </a:lnTo>
                  <a:cubicBezTo>
                    <a:pt x="7356" y="1010"/>
                    <a:pt x="7211" y="952"/>
                    <a:pt x="7061" y="952"/>
                  </a:cubicBezTo>
                  <a:cubicBezTo>
                    <a:pt x="6952" y="952"/>
                    <a:pt x="6840" y="983"/>
                    <a:pt x="6740" y="1048"/>
                  </a:cubicBezTo>
                  <a:lnTo>
                    <a:pt x="6013" y="1537"/>
                  </a:lnTo>
                  <a:cubicBezTo>
                    <a:pt x="5847" y="1453"/>
                    <a:pt x="5668" y="1370"/>
                    <a:pt x="5490" y="1334"/>
                  </a:cubicBezTo>
                  <a:lnTo>
                    <a:pt x="5311" y="465"/>
                  </a:lnTo>
                  <a:cubicBezTo>
                    <a:pt x="5251" y="203"/>
                    <a:pt x="5025" y="1"/>
                    <a:pt x="474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6" name="Google Shape;466;p43"/>
            <p:cNvSpPr/>
            <p:nvPr/>
          </p:nvSpPr>
          <p:spPr>
            <a:xfrm>
              <a:off x="2592191" y="2821673"/>
              <a:ext cx="113461" cy="98345"/>
            </a:xfrm>
            <a:custGeom>
              <a:rect b="b" l="l" r="r" t="t"/>
              <a:pathLst>
                <a:path extrusionOk="0" h="3097" w="3573">
                  <a:moveTo>
                    <a:pt x="1524" y="0"/>
                  </a:moveTo>
                  <a:cubicBezTo>
                    <a:pt x="989" y="0"/>
                    <a:pt x="465" y="215"/>
                    <a:pt x="72" y="584"/>
                  </a:cubicBezTo>
                  <a:cubicBezTo>
                    <a:pt x="0" y="655"/>
                    <a:pt x="0" y="774"/>
                    <a:pt x="72" y="834"/>
                  </a:cubicBezTo>
                  <a:cubicBezTo>
                    <a:pt x="113" y="876"/>
                    <a:pt x="164" y="896"/>
                    <a:pt x="212" y="896"/>
                  </a:cubicBezTo>
                  <a:cubicBezTo>
                    <a:pt x="259" y="896"/>
                    <a:pt x="304" y="876"/>
                    <a:pt x="334" y="834"/>
                  </a:cubicBezTo>
                  <a:cubicBezTo>
                    <a:pt x="643" y="524"/>
                    <a:pt x="1072" y="358"/>
                    <a:pt x="1500" y="358"/>
                  </a:cubicBezTo>
                  <a:cubicBezTo>
                    <a:pt x="2441" y="358"/>
                    <a:pt x="3203" y="1120"/>
                    <a:pt x="3203" y="2060"/>
                  </a:cubicBezTo>
                  <a:cubicBezTo>
                    <a:pt x="3203" y="2322"/>
                    <a:pt x="3144" y="2596"/>
                    <a:pt x="3024" y="2834"/>
                  </a:cubicBezTo>
                  <a:cubicBezTo>
                    <a:pt x="2965" y="2941"/>
                    <a:pt x="3013" y="3037"/>
                    <a:pt x="3096" y="3084"/>
                  </a:cubicBezTo>
                  <a:cubicBezTo>
                    <a:pt x="3132" y="3096"/>
                    <a:pt x="3155" y="3096"/>
                    <a:pt x="3191" y="3096"/>
                  </a:cubicBezTo>
                  <a:cubicBezTo>
                    <a:pt x="3251" y="3096"/>
                    <a:pt x="3322" y="3072"/>
                    <a:pt x="3346" y="3001"/>
                  </a:cubicBezTo>
                  <a:cubicBezTo>
                    <a:pt x="3501" y="2715"/>
                    <a:pt x="3572" y="2382"/>
                    <a:pt x="3572" y="2060"/>
                  </a:cubicBezTo>
                  <a:cubicBezTo>
                    <a:pt x="3572" y="929"/>
                    <a:pt x="2655" y="0"/>
                    <a:pt x="152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7" name="Google Shape;467;p43"/>
            <p:cNvSpPr/>
            <p:nvPr/>
          </p:nvSpPr>
          <p:spPr>
            <a:xfrm>
              <a:off x="2574408" y="2862129"/>
              <a:ext cx="106665" cy="90756"/>
            </a:xfrm>
            <a:custGeom>
              <a:rect b="b" l="l" r="r" t="t"/>
              <a:pathLst>
                <a:path extrusionOk="0" h="2858" w="3359">
                  <a:moveTo>
                    <a:pt x="294" y="1"/>
                  </a:moveTo>
                  <a:cubicBezTo>
                    <a:pt x="218" y="1"/>
                    <a:pt x="145" y="48"/>
                    <a:pt x="108" y="131"/>
                  </a:cubicBezTo>
                  <a:cubicBezTo>
                    <a:pt x="36" y="334"/>
                    <a:pt x="1" y="572"/>
                    <a:pt x="1" y="798"/>
                  </a:cubicBezTo>
                  <a:cubicBezTo>
                    <a:pt x="1" y="1929"/>
                    <a:pt x="917" y="2858"/>
                    <a:pt x="2049" y="2858"/>
                  </a:cubicBezTo>
                  <a:cubicBezTo>
                    <a:pt x="2477" y="2858"/>
                    <a:pt x="2894" y="2715"/>
                    <a:pt x="3251" y="2465"/>
                  </a:cubicBezTo>
                  <a:cubicBezTo>
                    <a:pt x="3346" y="2405"/>
                    <a:pt x="3358" y="2286"/>
                    <a:pt x="3299" y="2215"/>
                  </a:cubicBezTo>
                  <a:cubicBezTo>
                    <a:pt x="3263" y="2158"/>
                    <a:pt x="3206" y="2131"/>
                    <a:pt x="3151" y="2131"/>
                  </a:cubicBezTo>
                  <a:cubicBezTo>
                    <a:pt x="3114" y="2131"/>
                    <a:pt x="3077" y="2143"/>
                    <a:pt x="3049" y="2167"/>
                  </a:cubicBezTo>
                  <a:cubicBezTo>
                    <a:pt x="2763" y="2382"/>
                    <a:pt x="2406" y="2501"/>
                    <a:pt x="2049" y="2501"/>
                  </a:cubicBezTo>
                  <a:cubicBezTo>
                    <a:pt x="1108" y="2501"/>
                    <a:pt x="346" y="1739"/>
                    <a:pt x="346" y="798"/>
                  </a:cubicBezTo>
                  <a:cubicBezTo>
                    <a:pt x="346" y="608"/>
                    <a:pt x="382" y="429"/>
                    <a:pt x="441" y="250"/>
                  </a:cubicBezTo>
                  <a:cubicBezTo>
                    <a:pt x="501" y="143"/>
                    <a:pt x="441" y="36"/>
                    <a:pt x="358" y="12"/>
                  </a:cubicBezTo>
                  <a:cubicBezTo>
                    <a:pt x="337" y="4"/>
                    <a:pt x="315" y="1"/>
                    <a:pt x="29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8" name="Google Shape;468;p43"/>
            <p:cNvSpPr/>
            <p:nvPr/>
          </p:nvSpPr>
          <p:spPr>
            <a:xfrm>
              <a:off x="2676881" y="2923385"/>
              <a:ext cx="191324" cy="191324"/>
            </a:xfrm>
            <a:custGeom>
              <a:rect b="b" l="l" r="r" t="t"/>
              <a:pathLst>
                <a:path extrusionOk="0" h="6025" w="6025">
                  <a:moveTo>
                    <a:pt x="2810" y="0"/>
                  </a:moveTo>
                  <a:cubicBezTo>
                    <a:pt x="2608" y="0"/>
                    <a:pt x="2429" y="155"/>
                    <a:pt x="2382" y="357"/>
                  </a:cubicBezTo>
                  <a:lnTo>
                    <a:pt x="2274" y="893"/>
                  </a:lnTo>
                  <a:cubicBezTo>
                    <a:pt x="2191" y="929"/>
                    <a:pt x="2084" y="965"/>
                    <a:pt x="1989" y="1012"/>
                  </a:cubicBezTo>
                  <a:lnTo>
                    <a:pt x="1548" y="715"/>
                  </a:lnTo>
                  <a:cubicBezTo>
                    <a:pt x="1475" y="666"/>
                    <a:pt x="1393" y="643"/>
                    <a:pt x="1313" y="643"/>
                  </a:cubicBezTo>
                  <a:cubicBezTo>
                    <a:pt x="1198" y="643"/>
                    <a:pt x="1085" y="690"/>
                    <a:pt x="1000" y="774"/>
                  </a:cubicBezTo>
                  <a:lnTo>
                    <a:pt x="738" y="1024"/>
                  </a:lnTo>
                  <a:cubicBezTo>
                    <a:pt x="596" y="1179"/>
                    <a:pt x="572" y="1417"/>
                    <a:pt x="679" y="1584"/>
                  </a:cubicBezTo>
                  <a:lnTo>
                    <a:pt x="977" y="2024"/>
                  </a:lnTo>
                  <a:cubicBezTo>
                    <a:pt x="917" y="2143"/>
                    <a:pt x="858" y="2274"/>
                    <a:pt x="834" y="2417"/>
                  </a:cubicBezTo>
                  <a:cubicBezTo>
                    <a:pt x="798" y="2512"/>
                    <a:pt x="858" y="2608"/>
                    <a:pt x="965" y="2631"/>
                  </a:cubicBezTo>
                  <a:cubicBezTo>
                    <a:pt x="986" y="2639"/>
                    <a:pt x="1006" y="2642"/>
                    <a:pt x="1025" y="2642"/>
                  </a:cubicBezTo>
                  <a:cubicBezTo>
                    <a:pt x="1103" y="2642"/>
                    <a:pt x="1162" y="2587"/>
                    <a:pt x="1191" y="2501"/>
                  </a:cubicBezTo>
                  <a:cubicBezTo>
                    <a:pt x="1227" y="2358"/>
                    <a:pt x="1298" y="2215"/>
                    <a:pt x="1346" y="2096"/>
                  </a:cubicBezTo>
                  <a:cubicBezTo>
                    <a:pt x="1381" y="2036"/>
                    <a:pt x="1381" y="1965"/>
                    <a:pt x="1346" y="1905"/>
                  </a:cubicBezTo>
                  <a:lnTo>
                    <a:pt x="1000" y="1369"/>
                  </a:lnTo>
                  <a:cubicBezTo>
                    <a:pt x="977" y="1346"/>
                    <a:pt x="977" y="1310"/>
                    <a:pt x="1012" y="1286"/>
                  </a:cubicBezTo>
                  <a:lnTo>
                    <a:pt x="1262" y="1024"/>
                  </a:lnTo>
                  <a:cubicBezTo>
                    <a:pt x="1283" y="1010"/>
                    <a:pt x="1300" y="1004"/>
                    <a:pt x="1318" y="1004"/>
                  </a:cubicBezTo>
                  <a:cubicBezTo>
                    <a:pt x="1330" y="1004"/>
                    <a:pt x="1343" y="1007"/>
                    <a:pt x="1358" y="1012"/>
                  </a:cubicBezTo>
                  <a:lnTo>
                    <a:pt x="1893" y="1369"/>
                  </a:lnTo>
                  <a:cubicBezTo>
                    <a:pt x="1923" y="1393"/>
                    <a:pt x="1956" y="1405"/>
                    <a:pt x="1989" y="1405"/>
                  </a:cubicBezTo>
                  <a:cubicBezTo>
                    <a:pt x="2021" y="1405"/>
                    <a:pt x="2054" y="1393"/>
                    <a:pt x="2084" y="1369"/>
                  </a:cubicBezTo>
                  <a:cubicBezTo>
                    <a:pt x="2215" y="1298"/>
                    <a:pt x="2346" y="1238"/>
                    <a:pt x="2489" y="1203"/>
                  </a:cubicBezTo>
                  <a:cubicBezTo>
                    <a:pt x="2548" y="1191"/>
                    <a:pt x="2608" y="1131"/>
                    <a:pt x="2620" y="1072"/>
                  </a:cubicBezTo>
                  <a:lnTo>
                    <a:pt x="2751" y="429"/>
                  </a:lnTo>
                  <a:cubicBezTo>
                    <a:pt x="2751" y="405"/>
                    <a:pt x="2786" y="369"/>
                    <a:pt x="2822" y="369"/>
                  </a:cubicBezTo>
                  <a:lnTo>
                    <a:pt x="3167" y="369"/>
                  </a:lnTo>
                  <a:cubicBezTo>
                    <a:pt x="3203" y="369"/>
                    <a:pt x="3227" y="405"/>
                    <a:pt x="3239" y="429"/>
                  </a:cubicBezTo>
                  <a:lnTo>
                    <a:pt x="3382" y="1072"/>
                  </a:lnTo>
                  <a:cubicBezTo>
                    <a:pt x="3394" y="1143"/>
                    <a:pt x="3429" y="1191"/>
                    <a:pt x="3513" y="1203"/>
                  </a:cubicBezTo>
                  <a:cubicBezTo>
                    <a:pt x="3656" y="1250"/>
                    <a:pt x="3786" y="1310"/>
                    <a:pt x="3917" y="1369"/>
                  </a:cubicBezTo>
                  <a:cubicBezTo>
                    <a:pt x="3947" y="1387"/>
                    <a:pt x="3980" y="1396"/>
                    <a:pt x="4013" y="1396"/>
                  </a:cubicBezTo>
                  <a:cubicBezTo>
                    <a:pt x="4045" y="1396"/>
                    <a:pt x="4078" y="1387"/>
                    <a:pt x="4108" y="1369"/>
                  </a:cubicBezTo>
                  <a:lnTo>
                    <a:pt x="4644" y="1012"/>
                  </a:lnTo>
                  <a:cubicBezTo>
                    <a:pt x="4654" y="1007"/>
                    <a:pt x="4665" y="1004"/>
                    <a:pt x="4678" y="1004"/>
                  </a:cubicBezTo>
                  <a:cubicBezTo>
                    <a:pt x="4695" y="1004"/>
                    <a:pt x="4713" y="1010"/>
                    <a:pt x="4727" y="1024"/>
                  </a:cubicBezTo>
                  <a:lnTo>
                    <a:pt x="4989" y="1286"/>
                  </a:lnTo>
                  <a:cubicBezTo>
                    <a:pt x="5013" y="1310"/>
                    <a:pt x="5013" y="1346"/>
                    <a:pt x="5001" y="1369"/>
                  </a:cubicBezTo>
                  <a:lnTo>
                    <a:pt x="4644" y="1905"/>
                  </a:lnTo>
                  <a:cubicBezTo>
                    <a:pt x="4596" y="1965"/>
                    <a:pt x="4596" y="2036"/>
                    <a:pt x="4644" y="2096"/>
                  </a:cubicBezTo>
                  <a:cubicBezTo>
                    <a:pt x="4715" y="2239"/>
                    <a:pt x="4775" y="2370"/>
                    <a:pt x="4810" y="2501"/>
                  </a:cubicBezTo>
                  <a:cubicBezTo>
                    <a:pt x="4822" y="2560"/>
                    <a:pt x="4882" y="2620"/>
                    <a:pt x="4941" y="2631"/>
                  </a:cubicBezTo>
                  <a:lnTo>
                    <a:pt x="5584" y="2774"/>
                  </a:lnTo>
                  <a:cubicBezTo>
                    <a:pt x="5608" y="2774"/>
                    <a:pt x="5644" y="2798"/>
                    <a:pt x="5644" y="2846"/>
                  </a:cubicBezTo>
                  <a:lnTo>
                    <a:pt x="5644" y="3191"/>
                  </a:lnTo>
                  <a:cubicBezTo>
                    <a:pt x="5644" y="3215"/>
                    <a:pt x="5608" y="3251"/>
                    <a:pt x="5584" y="3263"/>
                  </a:cubicBezTo>
                  <a:lnTo>
                    <a:pt x="4941" y="3393"/>
                  </a:lnTo>
                  <a:cubicBezTo>
                    <a:pt x="4870" y="3405"/>
                    <a:pt x="4822" y="3453"/>
                    <a:pt x="4810" y="3524"/>
                  </a:cubicBezTo>
                  <a:cubicBezTo>
                    <a:pt x="4763" y="3679"/>
                    <a:pt x="4703" y="3810"/>
                    <a:pt x="4644" y="3929"/>
                  </a:cubicBezTo>
                  <a:cubicBezTo>
                    <a:pt x="4608" y="3989"/>
                    <a:pt x="4608" y="4060"/>
                    <a:pt x="4644" y="4120"/>
                  </a:cubicBezTo>
                  <a:lnTo>
                    <a:pt x="5001" y="4656"/>
                  </a:lnTo>
                  <a:cubicBezTo>
                    <a:pt x="5013" y="4691"/>
                    <a:pt x="5013" y="4715"/>
                    <a:pt x="4989" y="4751"/>
                  </a:cubicBezTo>
                  <a:lnTo>
                    <a:pt x="4727" y="5001"/>
                  </a:lnTo>
                  <a:cubicBezTo>
                    <a:pt x="4714" y="5020"/>
                    <a:pt x="4697" y="5029"/>
                    <a:pt x="4681" y="5029"/>
                  </a:cubicBezTo>
                  <a:cubicBezTo>
                    <a:pt x="4668" y="5029"/>
                    <a:pt x="4654" y="5023"/>
                    <a:pt x="4644" y="5013"/>
                  </a:cubicBezTo>
                  <a:lnTo>
                    <a:pt x="4108" y="4656"/>
                  </a:lnTo>
                  <a:cubicBezTo>
                    <a:pt x="4078" y="4638"/>
                    <a:pt x="4045" y="4629"/>
                    <a:pt x="4013" y="4629"/>
                  </a:cubicBezTo>
                  <a:cubicBezTo>
                    <a:pt x="3980" y="4629"/>
                    <a:pt x="3947" y="4638"/>
                    <a:pt x="3917" y="4656"/>
                  </a:cubicBezTo>
                  <a:cubicBezTo>
                    <a:pt x="3775" y="4739"/>
                    <a:pt x="3644" y="4798"/>
                    <a:pt x="3513" y="4822"/>
                  </a:cubicBezTo>
                  <a:cubicBezTo>
                    <a:pt x="3453" y="4834"/>
                    <a:pt x="3394" y="4894"/>
                    <a:pt x="3382" y="4953"/>
                  </a:cubicBezTo>
                  <a:lnTo>
                    <a:pt x="3239" y="5596"/>
                  </a:lnTo>
                  <a:cubicBezTo>
                    <a:pt x="3239" y="5632"/>
                    <a:pt x="3215" y="5656"/>
                    <a:pt x="3167" y="5656"/>
                  </a:cubicBezTo>
                  <a:lnTo>
                    <a:pt x="2822" y="5656"/>
                  </a:lnTo>
                  <a:cubicBezTo>
                    <a:pt x="2798" y="5656"/>
                    <a:pt x="2763" y="5632"/>
                    <a:pt x="2751" y="5596"/>
                  </a:cubicBezTo>
                  <a:lnTo>
                    <a:pt x="2620" y="4953"/>
                  </a:lnTo>
                  <a:cubicBezTo>
                    <a:pt x="2608" y="4882"/>
                    <a:pt x="2560" y="4834"/>
                    <a:pt x="2489" y="4822"/>
                  </a:cubicBezTo>
                  <a:cubicBezTo>
                    <a:pt x="2334" y="4775"/>
                    <a:pt x="2203" y="4715"/>
                    <a:pt x="2084" y="4656"/>
                  </a:cubicBezTo>
                  <a:cubicBezTo>
                    <a:pt x="2054" y="4644"/>
                    <a:pt x="2021" y="4638"/>
                    <a:pt x="1989" y="4638"/>
                  </a:cubicBezTo>
                  <a:cubicBezTo>
                    <a:pt x="1956" y="4638"/>
                    <a:pt x="1923" y="4644"/>
                    <a:pt x="1893" y="4656"/>
                  </a:cubicBezTo>
                  <a:lnTo>
                    <a:pt x="1358" y="5013"/>
                  </a:lnTo>
                  <a:cubicBezTo>
                    <a:pt x="1342" y="5023"/>
                    <a:pt x="1328" y="5029"/>
                    <a:pt x="1314" y="5029"/>
                  </a:cubicBezTo>
                  <a:cubicBezTo>
                    <a:pt x="1298" y="5029"/>
                    <a:pt x="1282" y="5020"/>
                    <a:pt x="1262" y="5001"/>
                  </a:cubicBezTo>
                  <a:lnTo>
                    <a:pt x="1012" y="4751"/>
                  </a:lnTo>
                  <a:cubicBezTo>
                    <a:pt x="977" y="4715"/>
                    <a:pt x="977" y="4691"/>
                    <a:pt x="1000" y="4656"/>
                  </a:cubicBezTo>
                  <a:lnTo>
                    <a:pt x="1346" y="4120"/>
                  </a:lnTo>
                  <a:cubicBezTo>
                    <a:pt x="1393" y="4060"/>
                    <a:pt x="1393" y="3989"/>
                    <a:pt x="1346" y="3929"/>
                  </a:cubicBezTo>
                  <a:cubicBezTo>
                    <a:pt x="1274" y="3798"/>
                    <a:pt x="1215" y="3667"/>
                    <a:pt x="1191" y="3524"/>
                  </a:cubicBezTo>
                  <a:cubicBezTo>
                    <a:pt x="1167" y="3465"/>
                    <a:pt x="1108" y="3405"/>
                    <a:pt x="1048" y="3393"/>
                  </a:cubicBezTo>
                  <a:lnTo>
                    <a:pt x="417" y="3263"/>
                  </a:lnTo>
                  <a:cubicBezTo>
                    <a:pt x="381" y="3263"/>
                    <a:pt x="357" y="3227"/>
                    <a:pt x="357" y="3191"/>
                  </a:cubicBezTo>
                  <a:lnTo>
                    <a:pt x="357" y="2846"/>
                  </a:lnTo>
                  <a:cubicBezTo>
                    <a:pt x="357" y="2810"/>
                    <a:pt x="381" y="2786"/>
                    <a:pt x="417" y="2774"/>
                  </a:cubicBezTo>
                  <a:lnTo>
                    <a:pt x="453" y="2751"/>
                  </a:lnTo>
                  <a:cubicBezTo>
                    <a:pt x="560" y="2739"/>
                    <a:pt x="619" y="2631"/>
                    <a:pt x="608" y="2548"/>
                  </a:cubicBezTo>
                  <a:cubicBezTo>
                    <a:pt x="597" y="2450"/>
                    <a:pt x="506" y="2392"/>
                    <a:pt x="427" y="2392"/>
                  </a:cubicBezTo>
                  <a:cubicBezTo>
                    <a:pt x="419" y="2392"/>
                    <a:pt x="412" y="2392"/>
                    <a:pt x="405" y="2393"/>
                  </a:cubicBezTo>
                  <a:lnTo>
                    <a:pt x="357" y="2417"/>
                  </a:lnTo>
                  <a:cubicBezTo>
                    <a:pt x="143" y="2453"/>
                    <a:pt x="0" y="2631"/>
                    <a:pt x="0" y="2846"/>
                  </a:cubicBezTo>
                  <a:lnTo>
                    <a:pt x="0" y="3191"/>
                  </a:lnTo>
                  <a:cubicBezTo>
                    <a:pt x="0" y="3393"/>
                    <a:pt x="143" y="3572"/>
                    <a:pt x="357" y="3620"/>
                  </a:cubicBezTo>
                  <a:lnTo>
                    <a:pt x="893" y="3727"/>
                  </a:lnTo>
                  <a:cubicBezTo>
                    <a:pt x="917" y="3810"/>
                    <a:pt x="965" y="3917"/>
                    <a:pt x="1012" y="4001"/>
                  </a:cubicBezTo>
                  <a:lnTo>
                    <a:pt x="715" y="4453"/>
                  </a:lnTo>
                  <a:cubicBezTo>
                    <a:pt x="596" y="4632"/>
                    <a:pt x="619" y="4858"/>
                    <a:pt x="774" y="5001"/>
                  </a:cubicBezTo>
                  <a:lnTo>
                    <a:pt x="1024" y="5251"/>
                  </a:lnTo>
                  <a:cubicBezTo>
                    <a:pt x="1112" y="5339"/>
                    <a:pt x="1227" y="5381"/>
                    <a:pt x="1338" y="5381"/>
                  </a:cubicBezTo>
                  <a:cubicBezTo>
                    <a:pt x="1423" y="5381"/>
                    <a:pt x="1505" y="5357"/>
                    <a:pt x="1572" y="5310"/>
                  </a:cubicBezTo>
                  <a:lnTo>
                    <a:pt x="2024" y="5013"/>
                  </a:lnTo>
                  <a:cubicBezTo>
                    <a:pt x="2108" y="5060"/>
                    <a:pt x="2203" y="5108"/>
                    <a:pt x="2310" y="5132"/>
                  </a:cubicBezTo>
                  <a:lnTo>
                    <a:pt x="2405" y="5668"/>
                  </a:lnTo>
                  <a:cubicBezTo>
                    <a:pt x="2453" y="5882"/>
                    <a:pt x="2632" y="6025"/>
                    <a:pt x="2846" y="6025"/>
                  </a:cubicBezTo>
                  <a:lnTo>
                    <a:pt x="3179" y="6025"/>
                  </a:lnTo>
                  <a:cubicBezTo>
                    <a:pt x="3394" y="6025"/>
                    <a:pt x="3572" y="5882"/>
                    <a:pt x="3620" y="5668"/>
                  </a:cubicBezTo>
                  <a:lnTo>
                    <a:pt x="3715" y="5132"/>
                  </a:lnTo>
                  <a:cubicBezTo>
                    <a:pt x="3810" y="5108"/>
                    <a:pt x="3917" y="5060"/>
                    <a:pt x="4001" y="5013"/>
                  </a:cubicBezTo>
                  <a:lnTo>
                    <a:pt x="4453" y="5310"/>
                  </a:lnTo>
                  <a:cubicBezTo>
                    <a:pt x="4529" y="5361"/>
                    <a:pt x="4611" y="5386"/>
                    <a:pt x="4692" y="5386"/>
                  </a:cubicBezTo>
                  <a:cubicBezTo>
                    <a:pt x="4803" y="5386"/>
                    <a:pt x="4912" y="5340"/>
                    <a:pt x="5001" y="5251"/>
                  </a:cubicBezTo>
                  <a:lnTo>
                    <a:pt x="5251" y="5001"/>
                  </a:lnTo>
                  <a:cubicBezTo>
                    <a:pt x="5406" y="4858"/>
                    <a:pt x="5418" y="4620"/>
                    <a:pt x="5310" y="4453"/>
                  </a:cubicBezTo>
                  <a:lnTo>
                    <a:pt x="5013" y="4001"/>
                  </a:lnTo>
                  <a:cubicBezTo>
                    <a:pt x="5060" y="3917"/>
                    <a:pt x="5108" y="3822"/>
                    <a:pt x="5132" y="3727"/>
                  </a:cubicBezTo>
                  <a:lnTo>
                    <a:pt x="5668" y="3620"/>
                  </a:lnTo>
                  <a:cubicBezTo>
                    <a:pt x="5882" y="3572"/>
                    <a:pt x="6025" y="3393"/>
                    <a:pt x="6025" y="3191"/>
                  </a:cubicBezTo>
                  <a:lnTo>
                    <a:pt x="6025" y="2846"/>
                  </a:lnTo>
                  <a:cubicBezTo>
                    <a:pt x="6001" y="2631"/>
                    <a:pt x="5846" y="2453"/>
                    <a:pt x="5644" y="2417"/>
                  </a:cubicBezTo>
                  <a:lnTo>
                    <a:pt x="5108" y="2310"/>
                  </a:lnTo>
                  <a:cubicBezTo>
                    <a:pt x="5072" y="2215"/>
                    <a:pt x="5025" y="2120"/>
                    <a:pt x="4989" y="2024"/>
                  </a:cubicBezTo>
                  <a:lnTo>
                    <a:pt x="5287" y="1584"/>
                  </a:lnTo>
                  <a:cubicBezTo>
                    <a:pt x="5406" y="1405"/>
                    <a:pt x="5370" y="1179"/>
                    <a:pt x="5227" y="1024"/>
                  </a:cubicBezTo>
                  <a:lnTo>
                    <a:pt x="4965" y="774"/>
                  </a:lnTo>
                  <a:cubicBezTo>
                    <a:pt x="4882" y="691"/>
                    <a:pt x="4766" y="648"/>
                    <a:pt x="4651" y="648"/>
                  </a:cubicBezTo>
                  <a:cubicBezTo>
                    <a:pt x="4569" y="648"/>
                    <a:pt x="4487" y="670"/>
                    <a:pt x="4418" y="715"/>
                  </a:cubicBezTo>
                  <a:lnTo>
                    <a:pt x="3977" y="1012"/>
                  </a:lnTo>
                  <a:cubicBezTo>
                    <a:pt x="3882" y="965"/>
                    <a:pt x="3786" y="929"/>
                    <a:pt x="3691" y="893"/>
                  </a:cubicBezTo>
                  <a:lnTo>
                    <a:pt x="3584" y="357"/>
                  </a:lnTo>
                  <a:cubicBezTo>
                    <a:pt x="3536" y="155"/>
                    <a:pt x="3358" y="0"/>
                    <a:pt x="315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9" name="Google Shape;469;p43"/>
            <p:cNvSpPr/>
            <p:nvPr/>
          </p:nvSpPr>
          <p:spPr>
            <a:xfrm>
              <a:off x="2738867" y="2986895"/>
              <a:ext cx="65066" cy="65066"/>
            </a:xfrm>
            <a:custGeom>
              <a:rect b="b" l="l" r="r" t="t"/>
              <a:pathLst>
                <a:path extrusionOk="0" h="2049" w="2049">
                  <a:moveTo>
                    <a:pt x="1025" y="0"/>
                  </a:moveTo>
                  <a:cubicBezTo>
                    <a:pt x="453" y="0"/>
                    <a:pt x="1" y="453"/>
                    <a:pt x="1" y="1024"/>
                  </a:cubicBezTo>
                  <a:cubicBezTo>
                    <a:pt x="1" y="1584"/>
                    <a:pt x="453" y="2048"/>
                    <a:pt x="1025" y="2048"/>
                  </a:cubicBezTo>
                  <a:cubicBezTo>
                    <a:pt x="1251" y="2048"/>
                    <a:pt x="1465" y="1977"/>
                    <a:pt x="1644" y="1846"/>
                  </a:cubicBezTo>
                  <a:cubicBezTo>
                    <a:pt x="1727" y="1786"/>
                    <a:pt x="1739" y="1667"/>
                    <a:pt x="1680" y="1584"/>
                  </a:cubicBezTo>
                  <a:cubicBezTo>
                    <a:pt x="1646" y="1543"/>
                    <a:pt x="1593" y="1522"/>
                    <a:pt x="1540" y="1522"/>
                  </a:cubicBezTo>
                  <a:cubicBezTo>
                    <a:pt x="1500" y="1522"/>
                    <a:pt x="1461" y="1534"/>
                    <a:pt x="1430" y="1560"/>
                  </a:cubicBezTo>
                  <a:cubicBezTo>
                    <a:pt x="1311" y="1644"/>
                    <a:pt x="1168" y="1691"/>
                    <a:pt x="1025" y="1691"/>
                  </a:cubicBezTo>
                  <a:cubicBezTo>
                    <a:pt x="668" y="1691"/>
                    <a:pt x="370" y="1393"/>
                    <a:pt x="370" y="1036"/>
                  </a:cubicBezTo>
                  <a:cubicBezTo>
                    <a:pt x="382" y="655"/>
                    <a:pt x="680" y="370"/>
                    <a:pt x="1037" y="370"/>
                  </a:cubicBezTo>
                  <a:cubicBezTo>
                    <a:pt x="1394" y="370"/>
                    <a:pt x="1692" y="667"/>
                    <a:pt x="1692" y="1024"/>
                  </a:cubicBezTo>
                  <a:cubicBezTo>
                    <a:pt x="1692" y="1132"/>
                    <a:pt x="1775" y="1203"/>
                    <a:pt x="1870" y="1203"/>
                  </a:cubicBezTo>
                  <a:cubicBezTo>
                    <a:pt x="1965" y="1203"/>
                    <a:pt x="2049" y="1108"/>
                    <a:pt x="2049" y="1024"/>
                  </a:cubicBezTo>
                  <a:cubicBezTo>
                    <a:pt x="2049" y="453"/>
                    <a:pt x="1584" y="0"/>
                    <a:pt x="102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0" name="Google Shape;470;p43"/>
            <p:cNvSpPr/>
            <p:nvPr/>
          </p:nvSpPr>
          <p:spPr>
            <a:xfrm>
              <a:off x="2604670" y="2851904"/>
              <a:ext cx="70718" cy="71131"/>
            </a:xfrm>
            <a:custGeom>
              <a:rect b="b" l="l" r="r" t="t"/>
              <a:pathLst>
                <a:path extrusionOk="0" h="2240" w="2227">
                  <a:moveTo>
                    <a:pt x="1107" y="382"/>
                  </a:moveTo>
                  <a:cubicBezTo>
                    <a:pt x="1512" y="382"/>
                    <a:pt x="1858" y="715"/>
                    <a:pt x="1858" y="1120"/>
                  </a:cubicBezTo>
                  <a:cubicBezTo>
                    <a:pt x="1858" y="1525"/>
                    <a:pt x="1512" y="1870"/>
                    <a:pt x="1107" y="1870"/>
                  </a:cubicBezTo>
                  <a:cubicBezTo>
                    <a:pt x="691" y="1870"/>
                    <a:pt x="369" y="1525"/>
                    <a:pt x="369" y="1120"/>
                  </a:cubicBezTo>
                  <a:cubicBezTo>
                    <a:pt x="369" y="703"/>
                    <a:pt x="703" y="382"/>
                    <a:pt x="1107" y="382"/>
                  </a:cubicBezTo>
                  <a:close/>
                  <a:moveTo>
                    <a:pt x="1107" y="1"/>
                  </a:moveTo>
                  <a:cubicBezTo>
                    <a:pt x="500" y="1"/>
                    <a:pt x="0" y="513"/>
                    <a:pt x="0" y="1120"/>
                  </a:cubicBezTo>
                  <a:cubicBezTo>
                    <a:pt x="0" y="1727"/>
                    <a:pt x="500" y="2239"/>
                    <a:pt x="1107" y="2239"/>
                  </a:cubicBezTo>
                  <a:cubicBezTo>
                    <a:pt x="1727" y="2239"/>
                    <a:pt x="2227" y="1727"/>
                    <a:pt x="2227" y="1120"/>
                  </a:cubicBezTo>
                  <a:cubicBezTo>
                    <a:pt x="2227" y="513"/>
                    <a:pt x="1727" y="1"/>
                    <a:pt x="110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71" name="Google Shape;471;p43"/>
          <p:cNvSpPr/>
          <p:nvPr/>
        </p:nvSpPr>
        <p:spPr>
          <a:xfrm>
            <a:off x="1642375" y="1320594"/>
            <a:ext cx="756600" cy="719700"/>
          </a:xfrm>
          <a:prstGeom prst="rect">
            <a:avLst/>
          </a:pr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2" name="Google Shape;472;p43"/>
          <p:cNvSpPr/>
          <p:nvPr/>
        </p:nvSpPr>
        <p:spPr>
          <a:xfrm rot="10800000">
            <a:off x="6745025" y="4741162"/>
            <a:ext cx="806369" cy="33053"/>
          </a:xfrm>
          <a:custGeom>
            <a:rect b="b" l="l" r="r" t="t"/>
            <a:pathLst>
              <a:path extrusionOk="0" h="3084" w="75221">
                <a:moveTo>
                  <a:pt x="75221" y="1542"/>
                </a:moveTo>
                <a:cubicBezTo>
                  <a:pt x="75221" y="2394"/>
                  <a:pt x="74531" y="3084"/>
                  <a:pt x="73679" y="3084"/>
                </a:cubicBezTo>
                <a:cubicBezTo>
                  <a:pt x="72826" y="3084"/>
                  <a:pt x="72136" y="2394"/>
                  <a:pt x="72136" y="1542"/>
                </a:cubicBezTo>
                <a:cubicBezTo>
                  <a:pt x="72136" y="691"/>
                  <a:pt x="72826" y="1"/>
                  <a:pt x="73679" y="1"/>
                </a:cubicBezTo>
                <a:cubicBezTo>
                  <a:pt x="74531" y="1"/>
                  <a:pt x="75221" y="691"/>
                  <a:pt x="75221" y="1542"/>
                </a:cubicBezTo>
                <a:close/>
                <a:moveTo>
                  <a:pt x="67012" y="111"/>
                </a:moveTo>
                <a:cubicBezTo>
                  <a:pt x="66220" y="111"/>
                  <a:pt x="65580" y="753"/>
                  <a:pt x="65580" y="1545"/>
                </a:cubicBezTo>
                <a:cubicBezTo>
                  <a:pt x="65580" y="2334"/>
                  <a:pt x="66220" y="2978"/>
                  <a:pt x="67012" y="2978"/>
                </a:cubicBezTo>
                <a:cubicBezTo>
                  <a:pt x="67802" y="2978"/>
                  <a:pt x="68445" y="2337"/>
                  <a:pt x="68445" y="1545"/>
                </a:cubicBezTo>
                <a:cubicBezTo>
                  <a:pt x="68445" y="753"/>
                  <a:pt x="67804" y="111"/>
                  <a:pt x="67012" y="111"/>
                </a:cubicBezTo>
                <a:close/>
                <a:moveTo>
                  <a:pt x="60345" y="220"/>
                </a:moveTo>
                <a:cubicBezTo>
                  <a:pt x="59616" y="220"/>
                  <a:pt x="59023" y="813"/>
                  <a:pt x="59023" y="1542"/>
                </a:cubicBezTo>
                <a:cubicBezTo>
                  <a:pt x="59023" y="2273"/>
                  <a:pt x="59616" y="2864"/>
                  <a:pt x="60345" y="2864"/>
                </a:cubicBezTo>
                <a:cubicBezTo>
                  <a:pt x="61076" y="2864"/>
                  <a:pt x="61667" y="2273"/>
                  <a:pt x="61667" y="1542"/>
                </a:cubicBezTo>
                <a:cubicBezTo>
                  <a:pt x="61667" y="813"/>
                  <a:pt x="61076" y="220"/>
                  <a:pt x="60345" y="220"/>
                </a:cubicBezTo>
                <a:close/>
                <a:moveTo>
                  <a:pt x="53676" y="329"/>
                </a:moveTo>
                <a:cubicBezTo>
                  <a:pt x="53007" y="329"/>
                  <a:pt x="52463" y="872"/>
                  <a:pt x="52463" y="1542"/>
                </a:cubicBezTo>
                <a:cubicBezTo>
                  <a:pt x="52463" y="2212"/>
                  <a:pt x="53007" y="2755"/>
                  <a:pt x="53676" y="2755"/>
                </a:cubicBezTo>
                <a:cubicBezTo>
                  <a:pt x="54346" y="2755"/>
                  <a:pt x="54889" y="2213"/>
                  <a:pt x="54889" y="1542"/>
                </a:cubicBezTo>
                <a:cubicBezTo>
                  <a:pt x="54889" y="872"/>
                  <a:pt x="54346" y="329"/>
                  <a:pt x="53676" y="329"/>
                </a:cubicBezTo>
                <a:close/>
                <a:moveTo>
                  <a:pt x="47009" y="441"/>
                </a:moveTo>
                <a:cubicBezTo>
                  <a:pt x="46402" y="441"/>
                  <a:pt x="45905" y="935"/>
                  <a:pt x="45905" y="1542"/>
                </a:cubicBezTo>
                <a:cubicBezTo>
                  <a:pt x="45905" y="2151"/>
                  <a:pt x="46399" y="2645"/>
                  <a:pt x="47009" y="2645"/>
                </a:cubicBezTo>
                <a:cubicBezTo>
                  <a:pt x="47618" y="2645"/>
                  <a:pt x="48112" y="2151"/>
                  <a:pt x="48112" y="1542"/>
                </a:cubicBezTo>
                <a:cubicBezTo>
                  <a:pt x="48113" y="935"/>
                  <a:pt x="47619" y="441"/>
                  <a:pt x="47009" y="441"/>
                </a:cubicBezTo>
                <a:close/>
                <a:moveTo>
                  <a:pt x="40344" y="550"/>
                </a:moveTo>
                <a:cubicBezTo>
                  <a:pt x="39794" y="550"/>
                  <a:pt x="39350" y="995"/>
                  <a:pt x="39350" y="1542"/>
                </a:cubicBezTo>
                <a:cubicBezTo>
                  <a:pt x="39350" y="2091"/>
                  <a:pt x="39794" y="2536"/>
                  <a:pt x="40344" y="2536"/>
                </a:cubicBezTo>
                <a:cubicBezTo>
                  <a:pt x="40891" y="2536"/>
                  <a:pt x="41336" y="2091"/>
                  <a:pt x="41336" y="1542"/>
                </a:cubicBezTo>
                <a:cubicBezTo>
                  <a:pt x="41336" y="995"/>
                  <a:pt x="40891" y="550"/>
                  <a:pt x="40344" y="550"/>
                </a:cubicBezTo>
                <a:close/>
                <a:moveTo>
                  <a:pt x="33675" y="659"/>
                </a:moveTo>
                <a:cubicBezTo>
                  <a:pt x="33185" y="659"/>
                  <a:pt x="32790" y="1054"/>
                  <a:pt x="32790" y="1542"/>
                </a:cubicBezTo>
                <a:cubicBezTo>
                  <a:pt x="32790" y="2030"/>
                  <a:pt x="33185" y="2427"/>
                  <a:pt x="33675" y="2427"/>
                </a:cubicBezTo>
                <a:cubicBezTo>
                  <a:pt x="34163" y="2427"/>
                  <a:pt x="34558" y="2030"/>
                  <a:pt x="34558" y="1542"/>
                </a:cubicBezTo>
                <a:cubicBezTo>
                  <a:pt x="34558" y="1054"/>
                  <a:pt x="34163" y="659"/>
                  <a:pt x="33675" y="659"/>
                </a:cubicBezTo>
                <a:close/>
                <a:moveTo>
                  <a:pt x="27008" y="769"/>
                </a:moveTo>
                <a:cubicBezTo>
                  <a:pt x="26579" y="769"/>
                  <a:pt x="26233" y="1117"/>
                  <a:pt x="26233" y="1542"/>
                </a:cubicBezTo>
                <a:cubicBezTo>
                  <a:pt x="26233" y="1971"/>
                  <a:pt x="26581" y="2317"/>
                  <a:pt x="27008" y="2317"/>
                </a:cubicBezTo>
                <a:cubicBezTo>
                  <a:pt x="27436" y="2317"/>
                  <a:pt x="27781" y="1969"/>
                  <a:pt x="27781" y="1542"/>
                </a:cubicBezTo>
                <a:cubicBezTo>
                  <a:pt x="27781" y="1117"/>
                  <a:pt x="27435" y="769"/>
                  <a:pt x="27008" y="769"/>
                </a:cubicBezTo>
                <a:close/>
                <a:moveTo>
                  <a:pt x="20341" y="878"/>
                </a:moveTo>
                <a:cubicBezTo>
                  <a:pt x="19975" y="878"/>
                  <a:pt x="19677" y="1176"/>
                  <a:pt x="19677" y="1542"/>
                </a:cubicBezTo>
                <a:cubicBezTo>
                  <a:pt x="19677" y="1910"/>
                  <a:pt x="19975" y="2208"/>
                  <a:pt x="20341" y="2208"/>
                </a:cubicBezTo>
                <a:cubicBezTo>
                  <a:pt x="20708" y="2208"/>
                  <a:pt x="21006" y="1910"/>
                  <a:pt x="21006" y="1542"/>
                </a:cubicBezTo>
                <a:cubicBezTo>
                  <a:pt x="21006" y="1176"/>
                  <a:pt x="20708" y="878"/>
                  <a:pt x="20341" y="878"/>
                </a:cubicBezTo>
                <a:close/>
                <a:moveTo>
                  <a:pt x="13672" y="989"/>
                </a:moveTo>
                <a:cubicBezTo>
                  <a:pt x="13365" y="989"/>
                  <a:pt x="13117" y="1237"/>
                  <a:pt x="13117" y="1545"/>
                </a:cubicBezTo>
                <a:cubicBezTo>
                  <a:pt x="13117" y="1852"/>
                  <a:pt x="13365" y="2100"/>
                  <a:pt x="13672" y="2100"/>
                </a:cubicBezTo>
                <a:cubicBezTo>
                  <a:pt x="13979" y="2100"/>
                  <a:pt x="14228" y="1852"/>
                  <a:pt x="14228" y="1545"/>
                </a:cubicBezTo>
                <a:cubicBezTo>
                  <a:pt x="14228" y="1236"/>
                  <a:pt x="13979" y="989"/>
                  <a:pt x="13672" y="989"/>
                </a:cubicBezTo>
                <a:close/>
                <a:moveTo>
                  <a:pt x="7005" y="1098"/>
                </a:moveTo>
                <a:cubicBezTo>
                  <a:pt x="6758" y="1098"/>
                  <a:pt x="6560" y="1298"/>
                  <a:pt x="6560" y="1542"/>
                </a:cubicBezTo>
                <a:cubicBezTo>
                  <a:pt x="6560" y="1789"/>
                  <a:pt x="6759" y="1988"/>
                  <a:pt x="7005" y="1988"/>
                </a:cubicBezTo>
                <a:cubicBezTo>
                  <a:pt x="7252" y="1988"/>
                  <a:pt x="7449" y="1788"/>
                  <a:pt x="7449" y="1542"/>
                </a:cubicBezTo>
                <a:cubicBezTo>
                  <a:pt x="7449" y="1298"/>
                  <a:pt x="7250" y="1098"/>
                  <a:pt x="7005" y="1098"/>
                </a:cubicBezTo>
                <a:close/>
                <a:moveTo>
                  <a:pt x="336" y="1207"/>
                </a:moveTo>
                <a:cubicBezTo>
                  <a:pt x="152" y="1207"/>
                  <a:pt x="1" y="1358"/>
                  <a:pt x="1" y="1542"/>
                </a:cubicBezTo>
                <a:cubicBezTo>
                  <a:pt x="1" y="1728"/>
                  <a:pt x="152" y="1879"/>
                  <a:pt x="336" y="1879"/>
                </a:cubicBezTo>
                <a:cubicBezTo>
                  <a:pt x="522" y="1879"/>
                  <a:pt x="673" y="1728"/>
                  <a:pt x="673" y="1542"/>
                </a:cubicBezTo>
                <a:cubicBezTo>
                  <a:pt x="673" y="1358"/>
                  <a:pt x="524" y="1207"/>
                  <a:pt x="336" y="1207"/>
                </a:cubicBezTo>
                <a:close/>
              </a:path>
            </a:pathLst>
          </a:custGeom>
          <a:gradFill>
            <a:gsLst>
              <a:gs pos="0">
                <a:schemeClr val="accent2"/>
              </a:gs>
              <a:gs pos="100000">
                <a:srgbClr val="FFFFFF">
                  <a:alpha val="0"/>
                </a:srgbClr>
              </a:gs>
            </a:gsLst>
            <a:lin ang="108014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73" name="Google Shape;473;p43"/>
          <p:cNvGrpSpPr/>
          <p:nvPr/>
        </p:nvGrpSpPr>
        <p:grpSpPr>
          <a:xfrm>
            <a:off x="4340722" y="1449416"/>
            <a:ext cx="462550" cy="462076"/>
            <a:chOff x="2497275" y="2744159"/>
            <a:chExt cx="370930" cy="370550"/>
          </a:xfrm>
        </p:grpSpPr>
        <p:sp>
          <p:nvSpPr>
            <p:cNvPr id="474" name="Google Shape;474;p43"/>
            <p:cNvSpPr/>
            <p:nvPr/>
          </p:nvSpPr>
          <p:spPr>
            <a:xfrm>
              <a:off x="2497275" y="2744159"/>
              <a:ext cx="284366" cy="284747"/>
            </a:xfrm>
            <a:custGeom>
              <a:rect b="b" l="l" r="r" t="t"/>
              <a:pathLst>
                <a:path extrusionOk="0" h="8967" w="8955">
                  <a:moveTo>
                    <a:pt x="4204" y="1"/>
                  </a:moveTo>
                  <a:cubicBezTo>
                    <a:pt x="3942" y="1"/>
                    <a:pt x="3704" y="203"/>
                    <a:pt x="3644" y="465"/>
                  </a:cubicBezTo>
                  <a:lnTo>
                    <a:pt x="3466" y="1334"/>
                  </a:lnTo>
                  <a:cubicBezTo>
                    <a:pt x="3287" y="1394"/>
                    <a:pt x="3108" y="1465"/>
                    <a:pt x="2942" y="1537"/>
                  </a:cubicBezTo>
                  <a:lnTo>
                    <a:pt x="2215" y="1048"/>
                  </a:lnTo>
                  <a:cubicBezTo>
                    <a:pt x="2120" y="983"/>
                    <a:pt x="2009" y="952"/>
                    <a:pt x="1899" y="952"/>
                  </a:cubicBezTo>
                  <a:cubicBezTo>
                    <a:pt x="1749" y="952"/>
                    <a:pt x="1599" y="1010"/>
                    <a:pt x="1489" y="1120"/>
                  </a:cubicBezTo>
                  <a:lnTo>
                    <a:pt x="1108" y="1489"/>
                  </a:lnTo>
                  <a:cubicBezTo>
                    <a:pt x="918" y="1691"/>
                    <a:pt x="894" y="1989"/>
                    <a:pt x="1037" y="2227"/>
                  </a:cubicBezTo>
                  <a:lnTo>
                    <a:pt x="1525" y="2953"/>
                  </a:lnTo>
                  <a:cubicBezTo>
                    <a:pt x="1441" y="3120"/>
                    <a:pt x="1370" y="3287"/>
                    <a:pt x="1322" y="3465"/>
                  </a:cubicBezTo>
                  <a:lnTo>
                    <a:pt x="453" y="3644"/>
                  </a:lnTo>
                  <a:cubicBezTo>
                    <a:pt x="191" y="3703"/>
                    <a:pt x="1" y="3930"/>
                    <a:pt x="1" y="4215"/>
                  </a:cubicBezTo>
                  <a:lnTo>
                    <a:pt x="1" y="4751"/>
                  </a:lnTo>
                  <a:cubicBezTo>
                    <a:pt x="1" y="5025"/>
                    <a:pt x="191" y="5251"/>
                    <a:pt x="453" y="5323"/>
                  </a:cubicBezTo>
                  <a:lnTo>
                    <a:pt x="1322" y="5501"/>
                  </a:lnTo>
                  <a:cubicBezTo>
                    <a:pt x="1382" y="5668"/>
                    <a:pt x="1453" y="5847"/>
                    <a:pt x="1525" y="6013"/>
                  </a:cubicBezTo>
                  <a:lnTo>
                    <a:pt x="1037" y="6740"/>
                  </a:lnTo>
                  <a:cubicBezTo>
                    <a:pt x="894" y="6966"/>
                    <a:pt x="918" y="7287"/>
                    <a:pt x="1108" y="7478"/>
                  </a:cubicBezTo>
                  <a:lnTo>
                    <a:pt x="1489" y="7847"/>
                  </a:lnTo>
                  <a:cubicBezTo>
                    <a:pt x="1599" y="7957"/>
                    <a:pt x="1745" y="8015"/>
                    <a:pt x="1894" y="8015"/>
                  </a:cubicBezTo>
                  <a:cubicBezTo>
                    <a:pt x="2003" y="8015"/>
                    <a:pt x="2115" y="7984"/>
                    <a:pt x="2215" y="7918"/>
                  </a:cubicBezTo>
                  <a:lnTo>
                    <a:pt x="2942" y="7430"/>
                  </a:lnTo>
                  <a:cubicBezTo>
                    <a:pt x="3108" y="7513"/>
                    <a:pt x="3287" y="7597"/>
                    <a:pt x="3466" y="7633"/>
                  </a:cubicBezTo>
                  <a:lnTo>
                    <a:pt x="3644" y="8502"/>
                  </a:lnTo>
                  <a:cubicBezTo>
                    <a:pt x="3704" y="8764"/>
                    <a:pt x="3930" y="8966"/>
                    <a:pt x="4204" y="8966"/>
                  </a:cubicBezTo>
                  <a:lnTo>
                    <a:pt x="4740" y="8966"/>
                  </a:lnTo>
                  <a:cubicBezTo>
                    <a:pt x="5013" y="8966"/>
                    <a:pt x="5251" y="8764"/>
                    <a:pt x="5311" y="8502"/>
                  </a:cubicBezTo>
                  <a:lnTo>
                    <a:pt x="5490" y="7633"/>
                  </a:lnTo>
                  <a:cubicBezTo>
                    <a:pt x="5621" y="7597"/>
                    <a:pt x="5775" y="7537"/>
                    <a:pt x="5906" y="7478"/>
                  </a:cubicBezTo>
                  <a:cubicBezTo>
                    <a:pt x="6002" y="7442"/>
                    <a:pt x="6037" y="7323"/>
                    <a:pt x="6002" y="7240"/>
                  </a:cubicBezTo>
                  <a:cubicBezTo>
                    <a:pt x="5966" y="7169"/>
                    <a:pt x="5898" y="7131"/>
                    <a:pt x="5831" y="7131"/>
                  </a:cubicBezTo>
                  <a:cubicBezTo>
                    <a:pt x="5808" y="7131"/>
                    <a:pt x="5785" y="7135"/>
                    <a:pt x="5763" y="7144"/>
                  </a:cubicBezTo>
                  <a:cubicBezTo>
                    <a:pt x="5609" y="7228"/>
                    <a:pt x="5466" y="7287"/>
                    <a:pt x="5299" y="7323"/>
                  </a:cubicBezTo>
                  <a:cubicBezTo>
                    <a:pt x="5240" y="7347"/>
                    <a:pt x="5180" y="7406"/>
                    <a:pt x="5168" y="7454"/>
                  </a:cubicBezTo>
                  <a:lnTo>
                    <a:pt x="4966" y="8430"/>
                  </a:lnTo>
                  <a:cubicBezTo>
                    <a:pt x="4954" y="8514"/>
                    <a:pt x="4870" y="8597"/>
                    <a:pt x="4763" y="8597"/>
                  </a:cubicBezTo>
                  <a:lnTo>
                    <a:pt x="4228" y="8597"/>
                  </a:lnTo>
                  <a:cubicBezTo>
                    <a:pt x="4120" y="8597"/>
                    <a:pt x="4049" y="8514"/>
                    <a:pt x="4013" y="8430"/>
                  </a:cubicBezTo>
                  <a:lnTo>
                    <a:pt x="3823" y="7454"/>
                  </a:lnTo>
                  <a:cubicBezTo>
                    <a:pt x="3811" y="7383"/>
                    <a:pt x="3763" y="7335"/>
                    <a:pt x="3692" y="7323"/>
                  </a:cubicBezTo>
                  <a:cubicBezTo>
                    <a:pt x="3466" y="7263"/>
                    <a:pt x="3239" y="7180"/>
                    <a:pt x="3049" y="7061"/>
                  </a:cubicBezTo>
                  <a:cubicBezTo>
                    <a:pt x="3019" y="7043"/>
                    <a:pt x="2986" y="7034"/>
                    <a:pt x="2954" y="7034"/>
                  </a:cubicBezTo>
                  <a:cubicBezTo>
                    <a:pt x="2921" y="7034"/>
                    <a:pt x="2888" y="7043"/>
                    <a:pt x="2858" y="7061"/>
                  </a:cubicBezTo>
                  <a:lnTo>
                    <a:pt x="2037" y="7609"/>
                  </a:lnTo>
                  <a:cubicBezTo>
                    <a:pt x="2006" y="7634"/>
                    <a:pt x="1966" y="7647"/>
                    <a:pt x="1926" y="7647"/>
                  </a:cubicBezTo>
                  <a:cubicBezTo>
                    <a:pt x="1874" y="7647"/>
                    <a:pt x="1821" y="7625"/>
                    <a:pt x="1787" y="7585"/>
                  </a:cubicBezTo>
                  <a:lnTo>
                    <a:pt x="1418" y="7204"/>
                  </a:lnTo>
                  <a:cubicBezTo>
                    <a:pt x="1334" y="7132"/>
                    <a:pt x="1334" y="7025"/>
                    <a:pt x="1382" y="6954"/>
                  </a:cubicBezTo>
                  <a:lnTo>
                    <a:pt x="1930" y="6132"/>
                  </a:lnTo>
                  <a:cubicBezTo>
                    <a:pt x="1977" y="6073"/>
                    <a:pt x="1977" y="6001"/>
                    <a:pt x="1930" y="5942"/>
                  </a:cubicBezTo>
                  <a:cubicBezTo>
                    <a:pt x="1811" y="5739"/>
                    <a:pt x="1727" y="5525"/>
                    <a:pt x="1668" y="5299"/>
                  </a:cubicBezTo>
                  <a:cubicBezTo>
                    <a:pt x="1656" y="5239"/>
                    <a:pt x="1596" y="5180"/>
                    <a:pt x="1537" y="5168"/>
                  </a:cubicBezTo>
                  <a:lnTo>
                    <a:pt x="560" y="4977"/>
                  </a:lnTo>
                  <a:cubicBezTo>
                    <a:pt x="477" y="4954"/>
                    <a:pt x="406" y="4870"/>
                    <a:pt x="406" y="4763"/>
                  </a:cubicBezTo>
                  <a:lnTo>
                    <a:pt x="406" y="4227"/>
                  </a:lnTo>
                  <a:cubicBezTo>
                    <a:pt x="406" y="4132"/>
                    <a:pt x="477" y="4049"/>
                    <a:pt x="560" y="4025"/>
                  </a:cubicBezTo>
                  <a:lnTo>
                    <a:pt x="1537" y="3834"/>
                  </a:lnTo>
                  <a:cubicBezTo>
                    <a:pt x="1608" y="3811"/>
                    <a:pt x="1656" y="3775"/>
                    <a:pt x="1668" y="3692"/>
                  </a:cubicBezTo>
                  <a:cubicBezTo>
                    <a:pt x="1727" y="3477"/>
                    <a:pt x="1811" y="3251"/>
                    <a:pt x="1930" y="3061"/>
                  </a:cubicBezTo>
                  <a:cubicBezTo>
                    <a:pt x="1965" y="3001"/>
                    <a:pt x="1965" y="2918"/>
                    <a:pt x="1930" y="2858"/>
                  </a:cubicBezTo>
                  <a:lnTo>
                    <a:pt x="1382" y="2049"/>
                  </a:lnTo>
                  <a:cubicBezTo>
                    <a:pt x="1322" y="1965"/>
                    <a:pt x="1334" y="1846"/>
                    <a:pt x="1418" y="1787"/>
                  </a:cubicBezTo>
                  <a:lnTo>
                    <a:pt x="1787" y="1417"/>
                  </a:lnTo>
                  <a:cubicBezTo>
                    <a:pt x="1826" y="1378"/>
                    <a:pt x="1876" y="1360"/>
                    <a:pt x="1925" y="1360"/>
                  </a:cubicBezTo>
                  <a:cubicBezTo>
                    <a:pt x="1965" y="1360"/>
                    <a:pt x="2005" y="1372"/>
                    <a:pt x="2037" y="1394"/>
                  </a:cubicBezTo>
                  <a:lnTo>
                    <a:pt x="2858" y="1941"/>
                  </a:lnTo>
                  <a:cubicBezTo>
                    <a:pt x="2888" y="1965"/>
                    <a:pt x="2921" y="1977"/>
                    <a:pt x="2954" y="1977"/>
                  </a:cubicBezTo>
                  <a:cubicBezTo>
                    <a:pt x="2986" y="1977"/>
                    <a:pt x="3019" y="1965"/>
                    <a:pt x="3049" y="1941"/>
                  </a:cubicBezTo>
                  <a:cubicBezTo>
                    <a:pt x="3263" y="1822"/>
                    <a:pt x="3466" y="1727"/>
                    <a:pt x="3692" y="1668"/>
                  </a:cubicBezTo>
                  <a:cubicBezTo>
                    <a:pt x="3751" y="1656"/>
                    <a:pt x="3811" y="1596"/>
                    <a:pt x="3823" y="1537"/>
                  </a:cubicBezTo>
                  <a:lnTo>
                    <a:pt x="4013" y="572"/>
                  </a:lnTo>
                  <a:cubicBezTo>
                    <a:pt x="4037" y="477"/>
                    <a:pt x="4120" y="405"/>
                    <a:pt x="4228" y="405"/>
                  </a:cubicBezTo>
                  <a:lnTo>
                    <a:pt x="4763" y="405"/>
                  </a:lnTo>
                  <a:cubicBezTo>
                    <a:pt x="4870" y="405"/>
                    <a:pt x="4942" y="477"/>
                    <a:pt x="4966" y="572"/>
                  </a:cubicBezTo>
                  <a:lnTo>
                    <a:pt x="5168" y="1537"/>
                  </a:lnTo>
                  <a:cubicBezTo>
                    <a:pt x="5180" y="1608"/>
                    <a:pt x="5216" y="1656"/>
                    <a:pt x="5299" y="1668"/>
                  </a:cubicBezTo>
                  <a:cubicBezTo>
                    <a:pt x="5513" y="1727"/>
                    <a:pt x="5740" y="1822"/>
                    <a:pt x="5930" y="1941"/>
                  </a:cubicBezTo>
                  <a:cubicBezTo>
                    <a:pt x="5960" y="1953"/>
                    <a:pt x="5996" y="1959"/>
                    <a:pt x="6031" y="1959"/>
                  </a:cubicBezTo>
                  <a:cubicBezTo>
                    <a:pt x="6067" y="1959"/>
                    <a:pt x="6103" y="1953"/>
                    <a:pt x="6133" y="1941"/>
                  </a:cubicBezTo>
                  <a:lnTo>
                    <a:pt x="6942" y="1394"/>
                  </a:lnTo>
                  <a:cubicBezTo>
                    <a:pt x="6978" y="1368"/>
                    <a:pt x="7021" y="1356"/>
                    <a:pt x="7063" y="1356"/>
                  </a:cubicBezTo>
                  <a:cubicBezTo>
                    <a:pt x="7117" y="1356"/>
                    <a:pt x="7170" y="1377"/>
                    <a:pt x="7204" y="1417"/>
                  </a:cubicBezTo>
                  <a:lnTo>
                    <a:pt x="7573" y="1787"/>
                  </a:lnTo>
                  <a:cubicBezTo>
                    <a:pt x="7645" y="1870"/>
                    <a:pt x="7645" y="1965"/>
                    <a:pt x="7597" y="2049"/>
                  </a:cubicBezTo>
                  <a:lnTo>
                    <a:pt x="7049" y="2858"/>
                  </a:lnTo>
                  <a:cubicBezTo>
                    <a:pt x="7002" y="2918"/>
                    <a:pt x="7002" y="2989"/>
                    <a:pt x="7049" y="3061"/>
                  </a:cubicBezTo>
                  <a:cubicBezTo>
                    <a:pt x="7168" y="3263"/>
                    <a:pt x="7264" y="3477"/>
                    <a:pt x="7323" y="3692"/>
                  </a:cubicBezTo>
                  <a:cubicBezTo>
                    <a:pt x="7335" y="3751"/>
                    <a:pt x="7395" y="3811"/>
                    <a:pt x="7454" y="3834"/>
                  </a:cubicBezTo>
                  <a:lnTo>
                    <a:pt x="8419" y="4025"/>
                  </a:lnTo>
                  <a:cubicBezTo>
                    <a:pt x="8514" y="4037"/>
                    <a:pt x="8585" y="4132"/>
                    <a:pt x="8585" y="4227"/>
                  </a:cubicBezTo>
                  <a:lnTo>
                    <a:pt x="8585" y="4763"/>
                  </a:lnTo>
                  <a:cubicBezTo>
                    <a:pt x="8585" y="4870"/>
                    <a:pt x="8514" y="4942"/>
                    <a:pt x="8419" y="4977"/>
                  </a:cubicBezTo>
                  <a:lnTo>
                    <a:pt x="7454" y="5168"/>
                  </a:lnTo>
                  <a:cubicBezTo>
                    <a:pt x="7383" y="5180"/>
                    <a:pt x="7335" y="5227"/>
                    <a:pt x="7323" y="5299"/>
                  </a:cubicBezTo>
                  <a:cubicBezTo>
                    <a:pt x="7276" y="5466"/>
                    <a:pt x="7216" y="5632"/>
                    <a:pt x="7145" y="5775"/>
                  </a:cubicBezTo>
                  <a:cubicBezTo>
                    <a:pt x="7097" y="5870"/>
                    <a:pt x="7145" y="5966"/>
                    <a:pt x="7228" y="6013"/>
                  </a:cubicBezTo>
                  <a:cubicBezTo>
                    <a:pt x="7254" y="6026"/>
                    <a:pt x="7280" y="6032"/>
                    <a:pt x="7305" y="6032"/>
                  </a:cubicBezTo>
                  <a:cubicBezTo>
                    <a:pt x="7372" y="6032"/>
                    <a:pt x="7431" y="5991"/>
                    <a:pt x="7466" y="5930"/>
                  </a:cubicBezTo>
                  <a:cubicBezTo>
                    <a:pt x="7526" y="5799"/>
                    <a:pt x="7585" y="5644"/>
                    <a:pt x="7633" y="5501"/>
                  </a:cubicBezTo>
                  <a:lnTo>
                    <a:pt x="8490" y="5323"/>
                  </a:lnTo>
                  <a:cubicBezTo>
                    <a:pt x="8764" y="5263"/>
                    <a:pt x="8954" y="5037"/>
                    <a:pt x="8954" y="4751"/>
                  </a:cubicBezTo>
                  <a:lnTo>
                    <a:pt x="8954" y="4215"/>
                  </a:lnTo>
                  <a:cubicBezTo>
                    <a:pt x="8954" y="3942"/>
                    <a:pt x="8764" y="3715"/>
                    <a:pt x="8490" y="3644"/>
                  </a:cubicBezTo>
                  <a:lnTo>
                    <a:pt x="7633" y="3465"/>
                  </a:lnTo>
                  <a:cubicBezTo>
                    <a:pt x="7573" y="3287"/>
                    <a:pt x="7502" y="3120"/>
                    <a:pt x="7418" y="2953"/>
                  </a:cubicBezTo>
                  <a:lnTo>
                    <a:pt x="7918" y="2227"/>
                  </a:lnTo>
                  <a:cubicBezTo>
                    <a:pt x="8061" y="2001"/>
                    <a:pt x="8038" y="1679"/>
                    <a:pt x="7835" y="1489"/>
                  </a:cubicBezTo>
                  <a:lnTo>
                    <a:pt x="7466" y="1120"/>
                  </a:lnTo>
                  <a:cubicBezTo>
                    <a:pt x="7356" y="1010"/>
                    <a:pt x="7211" y="952"/>
                    <a:pt x="7061" y="952"/>
                  </a:cubicBezTo>
                  <a:cubicBezTo>
                    <a:pt x="6952" y="952"/>
                    <a:pt x="6840" y="983"/>
                    <a:pt x="6740" y="1048"/>
                  </a:cubicBezTo>
                  <a:lnTo>
                    <a:pt x="6013" y="1537"/>
                  </a:lnTo>
                  <a:cubicBezTo>
                    <a:pt x="5847" y="1453"/>
                    <a:pt x="5668" y="1370"/>
                    <a:pt x="5490" y="1334"/>
                  </a:cubicBezTo>
                  <a:lnTo>
                    <a:pt x="5311" y="465"/>
                  </a:lnTo>
                  <a:cubicBezTo>
                    <a:pt x="5251" y="203"/>
                    <a:pt x="5025" y="1"/>
                    <a:pt x="474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5" name="Google Shape;475;p43"/>
            <p:cNvSpPr/>
            <p:nvPr/>
          </p:nvSpPr>
          <p:spPr>
            <a:xfrm>
              <a:off x="2592191" y="2821673"/>
              <a:ext cx="113461" cy="98345"/>
            </a:xfrm>
            <a:custGeom>
              <a:rect b="b" l="l" r="r" t="t"/>
              <a:pathLst>
                <a:path extrusionOk="0" h="3097" w="3573">
                  <a:moveTo>
                    <a:pt x="1524" y="0"/>
                  </a:moveTo>
                  <a:cubicBezTo>
                    <a:pt x="989" y="0"/>
                    <a:pt x="465" y="215"/>
                    <a:pt x="72" y="584"/>
                  </a:cubicBezTo>
                  <a:cubicBezTo>
                    <a:pt x="0" y="655"/>
                    <a:pt x="0" y="774"/>
                    <a:pt x="72" y="834"/>
                  </a:cubicBezTo>
                  <a:cubicBezTo>
                    <a:pt x="113" y="876"/>
                    <a:pt x="164" y="896"/>
                    <a:pt x="212" y="896"/>
                  </a:cubicBezTo>
                  <a:cubicBezTo>
                    <a:pt x="259" y="896"/>
                    <a:pt x="304" y="876"/>
                    <a:pt x="334" y="834"/>
                  </a:cubicBezTo>
                  <a:cubicBezTo>
                    <a:pt x="643" y="524"/>
                    <a:pt x="1072" y="358"/>
                    <a:pt x="1500" y="358"/>
                  </a:cubicBezTo>
                  <a:cubicBezTo>
                    <a:pt x="2441" y="358"/>
                    <a:pt x="3203" y="1120"/>
                    <a:pt x="3203" y="2060"/>
                  </a:cubicBezTo>
                  <a:cubicBezTo>
                    <a:pt x="3203" y="2322"/>
                    <a:pt x="3144" y="2596"/>
                    <a:pt x="3024" y="2834"/>
                  </a:cubicBezTo>
                  <a:cubicBezTo>
                    <a:pt x="2965" y="2941"/>
                    <a:pt x="3013" y="3037"/>
                    <a:pt x="3096" y="3084"/>
                  </a:cubicBezTo>
                  <a:cubicBezTo>
                    <a:pt x="3132" y="3096"/>
                    <a:pt x="3155" y="3096"/>
                    <a:pt x="3191" y="3096"/>
                  </a:cubicBezTo>
                  <a:cubicBezTo>
                    <a:pt x="3251" y="3096"/>
                    <a:pt x="3322" y="3072"/>
                    <a:pt x="3346" y="3001"/>
                  </a:cubicBezTo>
                  <a:cubicBezTo>
                    <a:pt x="3501" y="2715"/>
                    <a:pt x="3572" y="2382"/>
                    <a:pt x="3572" y="2060"/>
                  </a:cubicBezTo>
                  <a:cubicBezTo>
                    <a:pt x="3572" y="929"/>
                    <a:pt x="2655" y="0"/>
                    <a:pt x="152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6" name="Google Shape;476;p43"/>
            <p:cNvSpPr/>
            <p:nvPr/>
          </p:nvSpPr>
          <p:spPr>
            <a:xfrm>
              <a:off x="2574408" y="2862129"/>
              <a:ext cx="106665" cy="90756"/>
            </a:xfrm>
            <a:custGeom>
              <a:rect b="b" l="l" r="r" t="t"/>
              <a:pathLst>
                <a:path extrusionOk="0" h="2858" w="3359">
                  <a:moveTo>
                    <a:pt x="294" y="1"/>
                  </a:moveTo>
                  <a:cubicBezTo>
                    <a:pt x="218" y="1"/>
                    <a:pt x="145" y="48"/>
                    <a:pt x="108" y="131"/>
                  </a:cubicBezTo>
                  <a:cubicBezTo>
                    <a:pt x="36" y="334"/>
                    <a:pt x="1" y="572"/>
                    <a:pt x="1" y="798"/>
                  </a:cubicBezTo>
                  <a:cubicBezTo>
                    <a:pt x="1" y="1929"/>
                    <a:pt x="917" y="2858"/>
                    <a:pt x="2049" y="2858"/>
                  </a:cubicBezTo>
                  <a:cubicBezTo>
                    <a:pt x="2477" y="2858"/>
                    <a:pt x="2894" y="2715"/>
                    <a:pt x="3251" y="2465"/>
                  </a:cubicBezTo>
                  <a:cubicBezTo>
                    <a:pt x="3346" y="2405"/>
                    <a:pt x="3358" y="2286"/>
                    <a:pt x="3299" y="2215"/>
                  </a:cubicBezTo>
                  <a:cubicBezTo>
                    <a:pt x="3263" y="2158"/>
                    <a:pt x="3206" y="2131"/>
                    <a:pt x="3151" y="2131"/>
                  </a:cubicBezTo>
                  <a:cubicBezTo>
                    <a:pt x="3114" y="2131"/>
                    <a:pt x="3077" y="2143"/>
                    <a:pt x="3049" y="2167"/>
                  </a:cubicBezTo>
                  <a:cubicBezTo>
                    <a:pt x="2763" y="2382"/>
                    <a:pt x="2406" y="2501"/>
                    <a:pt x="2049" y="2501"/>
                  </a:cubicBezTo>
                  <a:cubicBezTo>
                    <a:pt x="1108" y="2501"/>
                    <a:pt x="346" y="1739"/>
                    <a:pt x="346" y="798"/>
                  </a:cubicBezTo>
                  <a:cubicBezTo>
                    <a:pt x="346" y="608"/>
                    <a:pt x="382" y="429"/>
                    <a:pt x="441" y="250"/>
                  </a:cubicBezTo>
                  <a:cubicBezTo>
                    <a:pt x="501" y="143"/>
                    <a:pt x="441" y="36"/>
                    <a:pt x="358" y="12"/>
                  </a:cubicBezTo>
                  <a:cubicBezTo>
                    <a:pt x="337" y="4"/>
                    <a:pt x="315" y="1"/>
                    <a:pt x="29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7" name="Google Shape;477;p43"/>
            <p:cNvSpPr/>
            <p:nvPr/>
          </p:nvSpPr>
          <p:spPr>
            <a:xfrm>
              <a:off x="2676881" y="2923385"/>
              <a:ext cx="191324" cy="191324"/>
            </a:xfrm>
            <a:custGeom>
              <a:rect b="b" l="l" r="r" t="t"/>
              <a:pathLst>
                <a:path extrusionOk="0" h="6025" w="6025">
                  <a:moveTo>
                    <a:pt x="2810" y="0"/>
                  </a:moveTo>
                  <a:cubicBezTo>
                    <a:pt x="2608" y="0"/>
                    <a:pt x="2429" y="155"/>
                    <a:pt x="2382" y="357"/>
                  </a:cubicBezTo>
                  <a:lnTo>
                    <a:pt x="2274" y="893"/>
                  </a:lnTo>
                  <a:cubicBezTo>
                    <a:pt x="2191" y="929"/>
                    <a:pt x="2084" y="965"/>
                    <a:pt x="1989" y="1012"/>
                  </a:cubicBezTo>
                  <a:lnTo>
                    <a:pt x="1548" y="715"/>
                  </a:lnTo>
                  <a:cubicBezTo>
                    <a:pt x="1475" y="666"/>
                    <a:pt x="1393" y="643"/>
                    <a:pt x="1313" y="643"/>
                  </a:cubicBezTo>
                  <a:cubicBezTo>
                    <a:pt x="1198" y="643"/>
                    <a:pt x="1085" y="690"/>
                    <a:pt x="1000" y="774"/>
                  </a:cubicBezTo>
                  <a:lnTo>
                    <a:pt x="738" y="1024"/>
                  </a:lnTo>
                  <a:cubicBezTo>
                    <a:pt x="596" y="1179"/>
                    <a:pt x="572" y="1417"/>
                    <a:pt x="679" y="1584"/>
                  </a:cubicBezTo>
                  <a:lnTo>
                    <a:pt x="977" y="2024"/>
                  </a:lnTo>
                  <a:cubicBezTo>
                    <a:pt x="917" y="2143"/>
                    <a:pt x="858" y="2274"/>
                    <a:pt x="834" y="2417"/>
                  </a:cubicBezTo>
                  <a:cubicBezTo>
                    <a:pt x="798" y="2512"/>
                    <a:pt x="858" y="2608"/>
                    <a:pt x="965" y="2631"/>
                  </a:cubicBezTo>
                  <a:cubicBezTo>
                    <a:pt x="986" y="2639"/>
                    <a:pt x="1006" y="2642"/>
                    <a:pt x="1025" y="2642"/>
                  </a:cubicBezTo>
                  <a:cubicBezTo>
                    <a:pt x="1103" y="2642"/>
                    <a:pt x="1162" y="2587"/>
                    <a:pt x="1191" y="2501"/>
                  </a:cubicBezTo>
                  <a:cubicBezTo>
                    <a:pt x="1227" y="2358"/>
                    <a:pt x="1298" y="2215"/>
                    <a:pt x="1346" y="2096"/>
                  </a:cubicBezTo>
                  <a:cubicBezTo>
                    <a:pt x="1381" y="2036"/>
                    <a:pt x="1381" y="1965"/>
                    <a:pt x="1346" y="1905"/>
                  </a:cubicBezTo>
                  <a:lnTo>
                    <a:pt x="1000" y="1369"/>
                  </a:lnTo>
                  <a:cubicBezTo>
                    <a:pt x="977" y="1346"/>
                    <a:pt x="977" y="1310"/>
                    <a:pt x="1012" y="1286"/>
                  </a:cubicBezTo>
                  <a:lnTo>
                    <a:pt x="1262" y="1024"/>
                  </a:lnTo>
                  <a:cubicBezTo>
                    <a:pt x="1283" y="1010"/>
                    <a:pt x="1300" y="1004"/>
                    <a:pt x="1318" y="1004"/>
                  </a:cubicBezTo>
                  <a:cubicBezTo>
                    <a:pt x="1330" y="1004"/>
                    <a:pt x="1343" y="1007"/>
                    <a:pt x="1358" y="1012"/>
                  </a:cubicBezTo>
                  <a:lnTo>
                    <a:pt x="1893" y="1369"/>
                  </a:lnTo>
                  <a:cubicBezTo>
                    <a:pt x="1923" y="1393"/>
                    <a:pt x="1956" y="1405"/>
                    <a:pt x="1989" y="1405"/>
                  </a:cubicBezTo>
                  <a:cubicBezTo>
                    <a:pt x="2021" y="1405"/>
                    <a:pt x="2054" y="1393"/>
                    <a:pt x="2084" y="1369"/>
                  </a:cubicBezTo>
                  <a:cubicBezTo>
                    <a:pt x="2215" y="1298"/>
                    <a:pt x="2346" y="1238"/>
                    <a:pt x="2489" y="1203"/>
                  </a:cubicBezTo>
                  <a:cubicBezTo>
                    <a:pt x="2548" y="1191"/>
                    <a:pt x="2608" y="1131"/>
                    <a:pt x="2620" y="1072"/>
                  </a:cubicBezTo>
                  <a:lnTo>
                    <a:pt x="2751" y="429"/>
                  </a:lnTo>
                  <a:cubicBezTo>
                    <a:pt x="2751" y="405"/>
                    <a:pt x="2786" y="369"/>
                    <a:pt x="2822" y="369"/>
                  </a:cubicBezTo>
                  <a:lnTo>
                    <a:pt x="3167" y="369"/>
                  </a:lnTo>
                  <a:cubicBezTo>
                    <a:pt x="3203" y="369"/>
                    <a:pt x="3227" y="405"/>
                    <a:pt x="3239" y="429"/>
                  </a:cubicBezTo>
                  <a:lnTo>
                    <a:pt x="3382" y="1072"/>
                  </a:lnTo>
                  <a:cubicBezTo>
                    <a:pt x="3394" y="1143"/>
                    <a:pt x="3429" y="1191"/>
                    <a:pt x="3513" y="1203"/>
                  </a:cubicBezTo>
                  <a:cubicBezTo>
                    <a:pt x="3656" y="1250"/>
                    <a:pt x="3786" y="1310"/>
                    <a:pt x="3917" y="1369"/>
                  </a:cubicBezTo>
                  <a:cubicBezTo>
                    <a:pt x="3947" y="1387"/>
                    <a:pt x="3980" y="1396"/>
                    <a:pt x="4013" y="1396"/>
                  </a:cubicBezTo>
                  <a:cubicBezTo>
                    <a:pt x="4045" y="1396"/>
                    <a:pt x="4078" y="1387"/>
                    <a:pt x="4108" y="1369"/>
                  </a:cubicBezTo>
                  <a:lnTo>
                    <a:pt x="4644" y="1012"/>
                  </a:lnTo>
                  <a:cubicBezTo>
                    <a:pt x="4654" y="1007"/>
                    <a:pt x="4665" y="1004"/>
                    <a:pt x="4678" y="1004"/>
                  </a:cubicBezTo>
                  <a:cubicBezTo>
                    <a:pt x="4695" y="1004"/>
                    <a:pt x="4713" y="1010"/>
                    <a:pt x="4727" y="1024"/>
                  </a:cubicBezTo>
                  <a:lnTo>
                    <a:pt x="4989" y="1286"/>
                  </a:lnTo>
                  <a:cubicBezTo>
                    <a:pt x="5013" y="1310"/>
                    <a:pt x="5013" y="1346"/>
                    <a:pt x="5001" y="1369"/>
                  </a:cubicBezTo>
                  <a:lnTo>
                    <a:pt x="4644" y="1905"/>
                  </a:lnTo>
                  <a:cubicBezTo>
                    <a:pt x="4596" y="1965"/>
                    <a:pt x="4596" y="2036"/>
                    <a:pt x="4644" y="2096"/>
                  </a:cubicBezTo>
                  <a:cubicBezTo>
                    <a:pt x="4715" y="2239"/>
                    <a:pt x="4775" y="2370"/>
                    <a:pt x="4810" y="2501"/>
                  </a:cubicBezTo>
                  <a:cubicBezTo>
                    <a:pt x="4822" y="2560"/>
                    <a:pt x="4882" y="2620"/>
                    <a:pt x="4941" y="2631"/>
                  </a:cubicBezTo>
                  <a:lnTo>
                    <a:pt x="5584" y="2774"/>
                  </a:lnTo>
                  <a:cubicBezTo>
                    <a:pt x="5608" y="2774"/>
                    <a:pt x="5644" y="2798"/>
                    <a:pt x="5644" y="2846"/>
                  </a:cubicBezTo>
                  <a:lnTo>
                    <a:pt x="5644" y="3191"/>
                  </a:lnTo>
                  <a:cubicBezTo>
                    <a:pt x="5644" y="3215"/>
                    <a:pt x="5608" y="3251"/>
                    <a:pt x="5584" y="3263"/>
                  </a:cubicBezTo>
                  <a:lnTo>
                    <a:pt x="4941" y="3393"/>
                  </a:lnTo>
                  <a:cubicBezTo>
                    <a:pt x="4870" y="3405"/>
                    <a:pt x="4822" y="3453"/>
                    <a:pt x="4810" y="3524"/>
                  </a:cubicBezTo>
                  <a:cubicBezTo>
                    <a:pt x="4763" y="3679"/>
                    <a:pt x="4703" y="3810"/>
                    <a:pt x="4644" y="3929"/>
                  </a:cubicBezTo>
                  <a:cubicBezTo>
                    <a:pt x="4608" y="3989"/>
                    <a:pt x="4608" y="4060"/>
                    <a:pt x="4644" y="4120"/>
                  </a:cubicBezTo>
                  <a:lnTo>
                    <a:pt x="5001" y="4656"/>
                  </a:lnTo>
                  <a:cubicBezTo>
                    <a:pt x="5013" y="4691"/>
                    <a:pt x="5013" y="4715"/>
                    <a:pt x="4989" y="4751"/>
                  </a:cubicBezTo>
                  <a:lnTo>
                    <a:pt x="4727" y="5001"/>
                  </a:lnTo>
                  <a:cubicBezTo>
                    <a:pt x="4714" y="5020"/>
                    <a:pt x="4697" y="5029"/>
                    <a:pt x="4681" y="5029"/>
                  </a:cubicBezTo>
                  <a:cubicBezTo>
                    <a:pt x="4668" y="5029"/>
                    <a:pt x="4654" y="5023"/>
                    <a:pt x="4644" y="5013"/>
                  </a:cubicBezTo>
                  <a:lnTo>
                    <a:pt x="4108" y="4656"/>
                  </a:lnTo>
                  <a:cubicBezTo>
                    <a:pt x="4078" y="4638"/>
                    <a:pt x="4045" y="4629"/>
                    <a:pt x="4013" y="4629"/>
                  </a:cubicBezTo>
                  <a:cubicBezTo>
                    <a:pt x="3980" y="4629"/>
                    <a:pt x="3947" y="4638"/>
                    <a:pt x="3917" y="4656"/>
                  </a:cubicBezTo>
                  <a:cubicBezTo>
                    <a:pt x="3775" y="4739"/>
                    <a:pt x="3644" y="4798"/>
                    <a:pt x="3513" y="4822"/>
                  </a:cubicBezTo>
                  <a:cubicBezTo>
                    <a:pt x="3453" y="4834"/>
                    <a:pt x="3394" y="4894"/>
                    <a:pt x="3382" y="4953"/>
                  </a:cubicBezTo>
                  <a:lnTo>
                    <a:pt x="3239" y="5596"/>
                  </a:lnTo>
                  <a:cubicBezTo>
                    <a:pt x="3239" y="5632"/>
                    <a:pt x="3215" y="5656"/>
                    <a:pt x="3167" y="5656"/>
                  </a:cubicBezTo>
                  <a:lnTo>
                    <a:pt x="2822" y="5656"/>
                  </a:lnTo>
                  <a:cubicBezTo>
                    <a:pt x="2798" y="5656"/>
                    <a:pt x="2763" y="5632"/>
                    <a:pt x="2751" y="5596"/>
                  </a:cubicBezTo>
                  <a:lnTo>
                    <a:pt x="2620" y="4953"/>
                  </a:lnTo>
                  <a:cubicBezTo>
                    <a:pt x="2608" y="4882"/>
                    <a:pt x="2560" y="4834"/>
                    <a:pt x="2489" y="4822"/>
                  </a:cubicBezTo>
                  <a:cubicBezTo>
                    <a:pt x="2334" y="4775"/>
                    <a:pt x="2203" y="4715"/>
                    <a:pt x="2084" y="4656"/>
                  </a:cubicBezTo>
                  <a:cubicBezTo>
                    <a:pt x="2054" y="4644"/>
                    <a:pt x="2021" y="4638"/>
                    <a:pt x="1989" y="4638"/>
                  </a:cubicBezTo>
                  <a:cubicBezTo>
                    <a:pt x="1956" y="4638"/>
                    <a:pt x="1923" y="4644"/>
                    <a:pt x="1893" y="4656"/>
                  </a:cubicBezTo>
                  <a:lnTo>
                    <a:pt x="1358" y="5013"/>
                  </a:lnTo>
                  <a:cubicBezTo>
                    <a:pt x="1342" y="5023"/>
                    <a:pt x="1328" y="5029"/>
                    <a:pt x="1314" y="5029"/>
                  </a:cubicBezTo>
                  <a:cubicBezTo>
                    <a:pt x="1298" y="5029"/>
                    <a:pt x="1282" y="5020"/>
                    <a:pt x="1262" y="5001"/>
                  </a:cubicBezTo>
                  <a:lnTo>
                    <a:pt x="1012" y="4751"/>
                  </a:lnTo>
                  <a:cubicBezTo>
                    <a:pt x="977" y="4715"/>
                    <a:pt x="977" y="4691"/>
                    <a:pt x="1000" y="4656"/>
                  </a:cubicBezTo>
                  <a:lnTo>
                    <a:pt x="1346" y="4120"/>
                  </a:lnTo>
                  <a:cubicBezTo>
                    <a:pt x="1393" y="4060"/>
                    <a:pt x="1393" y="3989"/>
                    <a:pt x="1346" y="3929"/>
                  </a:cubicBezTo>
                  <a:cubicBezTo>
                    <a:pt x="1274" y="3798"/>
                    <a:pt x="1215" y="3667"/>
                    <a:pt x="1191" y="3524"/>
                  </a:cubicBezTo>
                  <a:cubicBezTo>
                    <a:pt x="1167" y="3465"/>
                    <a:pt x="1108" y="3405"/>
                    <a:pt x="1048" y="3393"/>
                  </a:cubicBezTo>
                  <a:lnTo>
                    <a:pt x="417" y="3263"/>
                  </a:lnTo>
                  <a:cubicBezTo>
                    <a:pt x="381" y="3263"/>
                    <a:pt x="357" y="3227"/>
                    <a:pt x="357" y="3191"/>
                  </a:cubicBezTo>
                  <a:lnTo>
                    <a:pt x="357" y="2846"/>
                  </a:lnTo>
                  <a:cubicBezTo>
                    <a:pt x="357" y="2810"/>
                    <a:pt x="381" y="2786"/>
                    <a:pt x="417" y="2774"/>
                  </a:cubicBezTo>
                  <a:lnTo>
                    <a:pt x="453" y="2751"/>
                  </a:lnTo>
                  <a:cubicBezTo>
                    <a:pt x="560" y="2739"/>
                    <a:pt x="619" y="2631"/>
                    <a:pt x="608" y="2548"/>
                  </a:cubicBezTo>
                  <a:cubicBezTo>
                    <a:pt x="597" y="2450"/>
                    <a:pt x="506" y="2392"/>
                    <a:pt x="427" y="2392"/>
                  </a:cubicBezTo>
                  <a:cubicBezTo>
                    <a:pt x="419" y="2392"/>
                    <a:pt x="412" y="2392"/>
                    <a:pt x="405" y="2393"/>
                  </a:cubicBezTo>
                  <a:lnTo>
                    <a:pt x="357" y="2417"/>
                  </a:lnTo>
                  <a:cubicBezTo>
                    <a:pt x="143" y="2453"/>
                    <a:pt x="0" y="2631"/>
                    <a:pt x="0" y="2846"/>
                  </a:cubicBezTo>
                  <a:lnTo>
                    <a:pt x="0" y="3191"/>
                  </a:lnTo>
                  <a:cubicBezTo>
                    <a:pt x="0" y="3393"/>
                    <a:pt x="143" y="3572"/>
                    <a:pt x="357" y="3620"/>
                  </a:cubicBezTo>
                  <a:lnTo>
                    <a:pt x="893" y="3727"/>
                  </a:lnTo>
                  <a:cubicBezTo>
                    <a:pt x="917" y="3810"/>
                    <a:pt x="965" y="3917"/>
                    <a:pt x="1012" y="4001"/>
                  </a:cubicBezTo>
                  <a:lnTo>
                    <a:pt x="715" y="4453"/>
                  </a:lnTo>
                  <a:cubicBezTo>
                    <a:pt x="596" y="4632"/>
                    <a:pt x="619" y="4858"/>
                    <a:pt x="774" y="5001"/>
                  </a:cubicBezTo>
                  <a:lnTo>
                    <a:pt x="1024" y="5251"/>
                  </a:lnTo>
                  <a:cubicBezTo>
                    <a:pt x="1112" y="5339"/>
                    <a:pt x="1227" y="5381"/>
                    <a:pt x="1338" y="5381"/>
                  </a:cubicBezTo>
                  <a:cubicBezTo>
                    <a:pt x="1423" y="5381"/>
                    <a:pt x="1505" y="5357"/>
                    <a:pt x="1572" y="5310"/>
                  </a:cubicBezTo>
                  <a:lnTo>
                    <a:pt x="2024" y="5013"/>
                  </a:lnTo>
                  <a:cubicBezTo>
                    <a:pt x="2108" y="5060"/>
                    <a:pt x="2203" y="5108"/>
                    <a:pt x="2310" y="5132"/>
                  </a:cubicBezTo>
                  <a:lnTo>
                    <a:pt x="2405" y="5668"/>
                  </a:lnTo>
                  <a:cubicBezTo>
                    <a:pt x="2453" y="5882"/>
                    <a:pt x="2632" y="6025"/>
                    <a:pt x="2846" y="6025"/>
                  </a:cubicBezTo>
                  <a:lnTo>
                    <a:pt x="3179" y="6025"/>
                  </a:lnTo>
                  <a:cubicBezTo>
                    <a:pt x="3394" y="6025"/>
                    <a:pt x="3572" y="5882"/>
                    <a:pt x="3620" y="5668"/>
                  </a:cubicBezTo>
                  <a:lnTo>
                    <a:pt x="3715" y="5132"/>
                  </a:lnTo>
                  <a:cubicBezTo>
                    <a:pt x="3810" y="5108"/>
                    <a:pt x="3917" y="5060"/>
                    <a:pt x="4001" y="5013"/>
                  </a:cubicBezTo>
                  <a:lnTo>
                    <a:pt x="4453" y="5310"/>
                  </a:lnTo>
                  <a:cubicBezTo>
                    <a:pt x="4529" y="5361"/>
                    <a:pt x="4611" y="5386"/>
                    <a:pt x="4692" y="5386"/>
                  </a:cubicBezTo>
                  <a:cubicBezTo>
                    <a:pt x="4803" y="5386"/>
                    <a:pt x="4912" y="5340"/>
                    <a:pt x="5001" y="5251"/>
                  </a:cubicBezTo>
                  <a:lnTo>
                    <a:pt x="5251" y="5001"/>
                  </a:lnTo>
                  <a:cubicBezTo>
                    <a:pt x="5406" y="4858"/>
                    <a:pt x="5418" y="4620"/>
                    <a:pt x="5310" y="4453"/>
                  </a:cubicBezTo>
                  <a:lnTo>
                    <a:pt x="5013" y="4001"/>
                  </a:lnTo>
                  <a:cubicBezTo>
                    <a:pt x="5060" y="3917"/>
                    <a:pt x="5108" y="3822"/>
                    <a:pt x="5132" y="3727"/>
                  </a:cubicBezTo>
                  <a:lnTo>
                    <a:pt x="5668" y="3620"/>
                  </a:lnTo>
                  <a:cubicBezTo>
                    <a:pt x="5882" y="3572"/>
                    <a:pt x="6025" y="3393"/>
                    <a:pt x="6025" y="3191"/>
                  </a:cubicBezTo>
                  <a:lnTo>
                    <a:pt x="6025" y="2846"/>
                  </a:lnTo>
                  <a:cubicBezTo>
                    <a:pt x="6001" y="2631"/>
                    <a:pt x="5846" y="2453"/>
                    <a:pt x="5644" y="2417"/>
                  </a:cubicBezTo>
                  <a:lnTo>
                    <a:pt x="5108" y="2310"/>
                  </a:lnTo>
                  <a:cubicBezTo>
                    <a:pt x="5072" y="2215"/>
                    <a:pt x="5025" y="2120"/>
                    <a:pt x="4989" y="2024"/>
                  </a:cubicBezTo>
                  <a:lnTo>
                    <a:pt x="5287" y="1584"/>
                  </a:lnTo>
                  <a:cubicBezTo>
                    <a:pt x="5406" y="1405"/>
                    <a:pt x="5370" y="1179"/>
                    <a:pt x="5227" y="1024"/>
                  </a:cubicBezTo>
                  <a:lnTo>
                    <a:pt x="4965" y="774"/>
                  </a:lnTo>
                  <a:cubicBezTo>
                    <a:pt x="4882" y="691"/>
                    <a:pt x="4766" y="648"/>
                    <a:pt x="4651" y="648"/>
                  </a:cubicBezTo>
                  <a:cubicBezTo>
                    <a:pt x="4569" y="648"/>
                    <a:pt x="4487" y="670"/>
                    <a:pt x="4418" y="715"/>
                  </a:cubicBezTo>
                  <a:lnTo>
                    <a:pt x="3977" y="1012"/>
                  </a:lnTo>
                  <a:cubicBezTo>
                    <a:pt x="3882" y="965"/>
                    <a:pt x="3786" y="929"/>
                    <a:pt x="3691" y="893"/>
                  </a:cubicBezTo>
                  <a:lnTo>
                    <a:pt x="3584" y="357"/>
                  </a:lnTo>
                  <a:cubicBezTo>
                    <a:pt x="3536" y="155"/>
                    <a:pt x="3358" y="0"/>
                    <a:pt x="315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8" name="Google Shape;478;p43"/>
            <p:cNvSpPr/>
            <p:nvPr/>
          </p:nvSpPr>
          <p:spPr>
            <a:xfrm>
              <a:off x="2738867" y="2986895"/>
              <a:ext cx="65066" cy="65066"/>
            </a:xfrm>
            <a:custGeom>
              <a:rect b="b" l="l" r="r" t="t"/>
              <a:pathLst>
                <a:path extrusionOk="0" h="2049" w="2049">
                  <a:moveTo>
                    <a:pt x="1025" y="0"/>
                  </a:moveTo>
                  <a:cubicBezTo>
                    <a:pt x="453" y="0"/>
                    <a:pt x="1" y="453"/>
                    <a:pt x="1" y="1024"/>
                  </a:cubicBezTo>
                  <a:cubicBezTo>
                    <a:pt x="1" y="1584"/>
                    <a:pt x="453" y="2048"/>
                    <a:pt x="1025" y="2048"/>
                  </a:cubicBezTo>
                  <a:cubicBezTo>
                    <a:pt x="1251" y="2048"/>
                    <a:pt x="1465" y="1977"/>
                    <a:pt x="1644" y="1846"/>
                  </a:cubicBezTo>
                  <a:cubicBezTo>
                    <a:pt x="1727" y="1786"/>
                    <a:pt x="1739" y="1667"/>
                    <a:pt x="1680" y="1584"/>
                  </a:cubicBezTo>
                  <a:cubicBezTo>
                    <a:pt x="1646" y="1543"/>
                    <a:pt x="1593" y="1522"/>
                    <a:pt x="1540" y="1522"/>
                  </a:cubicBezTo>
                  <a:cubicBezTo>
                    <a:pt x="1500" y="1522"/>
                    <a:pt x="1461" y="1534"/>
                    <a:pt x="1430" y="1560"/>
                  </a:cubicBezTo>
                  <a:cubicBezTo>
                    <a:pt x="1311" y="1644"/>
                    <a:pt x="1168" y="1691"/>
                    <a:pt x="1025" y="1691"/>
                  </a:cubicBezTo>
                  <a:cubicBezTo>
                    <a:pt x="668" y="1691"/>
                    <a:pt x="370" y="1393"/>
                    <a:pt x="370" y="1036"/>
                  </a:cubicBezTo>
                  <a:cubicBezTo>
                    <a:pt x="382" y="655"/>
                    <a:pt x="680" y="370"/>
                    <a:pt x="1037" y="370"/>
                  </a:cubicBezTo>
                  <a:cubicBezTo>
                    <a:pt x="1394" y="370"/>
                    <a:pt x="1692" y="667"/>
                    <a:pt x="1692" y="1024"/>
                  </a:cubicBezTo>
                  <a:cubicBezTo>
                    <a:pt x="1692" y="1132"/>
                    <a:pt x="1775" y="1203"/>
                    <a:pt x="1870" y="1203"/>
                  </a:cubicBezTo>
                  <a:cubicBezTo>
                    <a:pt x="1965" y="1203"/>
                    <a:pt x="2049" y="1108"/>
                    <a:pt x="2049" y="1024"/>
                  </a:cubicBezTo>
                  <a:cubicBezTo>
                    <a:pt x="2049" y="453"/>
                    <a:pt x="1584" y="0"/>
                    <a:pt x="102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9" name="Google Shape;479;p43"/>
            <p:cNvSpPr/>
            <p:nvPr/>
          </p:nvSpPr>
          <p:spPr>
            <a:xfrm>
              <a:off x="2604670" y="2851904"/>
              <a:ext cx="70718" cy="71131"/>
            </a:xfrm>
            <a:custGeom>
              <a:rect b="b" l="l" r="r" t="t"/>
              <a:pathLst>
                <a:path extrusionOk="0" h="2240" w="2227">
                  <a:moveTo>
                    <a:pt x="1107" y="382"/>
                  </a:moveTo>
                  <a:cubicBezTo>
                    <a:pt x="1512" y="382"/>
                    <a:pt x="1858" y="715"/>
                    <a:pt x="1858" y="1120"/>
                  </a:cubicBezTo>
                  <a:cubicBezTo>
                    <a:pt x="1858" y="1525"/>
                    <a:pt x="1512" y="1870"/>
                    <a:pt x="1107" y="1870"/>
                  </a:cubicBezTo>
                  <a:cubicBezTo>
                    <a:pt x="691" y="1870"/>
                    <a:pt x="369" y="1525"/>
                    <a:pt x="369" y="1120"/>
                  </a:cubicBezTo>
                  <a:cubicBezTo>
                    <a:pt x="369" y="703"/>
                    <a:pt x="703" y="382"/>
                    <a:pt x="1107" y="382"/>
                  </a:cubicBezTo>
                  <a:close/>
                  <a:moveTo>
                    <a:pt x="1107" y="1"/>
                  </a:moveTo>
                  <a:cubicBezTo>
                    <a:pt x="500" y="1"/>
                    <a:pt x="0" y="513"/>
                    <a:pt x="0" y="1120"/>
                  </a:cubicBezTo>
                  <a:cubicBezTo>
                    <a:pt x="0" y="1727"/>
                    <a:pt x="500" y="2239"/>
                    <a:pt x="1107" y="2239"/>
                  </a:cubicBezTo>
                  <a:cubicBezTo>
                    <a:pt x="1727" y="2239"/>
                    <a:pt x="2227" y="1727"/>
                    <a:pt x="2227" y="1120"/>
                  </a:cubicBezTo>
                  <a:cubicBezTo>
                    <a:pt x="2227" y="513"/>
                    <a:pt x="1727" y="1"/>
                    <a:pt x="110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80" name="Google Shape;480;p43"/>
          <p:cNvGrpSpPr/>
          <p:nvPr/>
        </p:nvGrpSpPr>
        <p:grpSpPr>
          <a:xfrm>
            <a:off x="1789397" y="1449403"/>
            <a:ext cx="462550" cy="462076"/>
            <a:chOff x="2497275" y="2744159"/>
            <a:chExt cx="370930" cy="370550"/>
          </a:xfrm>
        </p:grpSpPr>
        <p:sp>
          <p:nvSpPr>
            <p:cNvPr id="481" name="Google Shape;481;p43"/>
            <p:cNvSpPr/>
            <p:nvPr/>
          </p:nvSpPr>
          <p:spPr>
            <a:xfrm>
              <a:off x="2497275" y="2744159"/>
              <a:ext cx="284366" cy="284747"/>
            </a:xfrm>
            <a:custGeom>
              <a:rect b="b" l="l" r="r" t="t"/>
              <a:pathLst>
                <a:path extrusionOk="0" h="8967" w="8955">
                  <a:moveTo>
                    <a:pt x="4204" y="1"/>
                  </a:moveTo>
                  <a:cubicBezTo>
                    <a:pt x="3942" y="1"/>
                    <a:pt x="3704" y="203"/>
                    <a:pt x="3644" y="465"/>
                  </a:cubicBezTo>
                  <a:lnTo>
                    <a:pt x="3466" y="1334"/>
                  </a:lnTo>
                  <a:cubicBezTo>
                    <a:pt x="3287" y="1394"/>
                    <a:pt x="3108" y="1465"/>
                    <a:pt x="2942" y="1537"/>
                  </a:cubicBezTo>
                  <a:lnTo>
                    <a:pt x="2215" y="1048"/>
                  </a:lnTo>
                  <a:cubicBezTo>
                    <a:pt x="2120" y="983"/>
                    <a:pt x="2009" y="952"/>
                    <a:pt x="1899" y="952"/>
                  </a:cubicBezTo>
                  <a:cubicBezTo>
                    <a:pt x="1749" y="952"/>
                    <a:pt x="1599" y="1010"/>
                    <a:pt x="1489" y="1120"/>
                  </a:cubicBezTo>
                  <a:lnTo>
                    <a:pt x="1108" y="1489"/>
                  </a:lnTo>
                  <a:cubicBezTo>
                    <a:pt x="918" y="1691"/>
                    <a:pt x="894" y="1989"/>
                    <a:pt x="1037" y="2227"/>
                  </a:cubicBezTo>
                  <a:lnTo>
                    <a:pt x="1525" y="2953"/>
                  </a:lnTo>
                  <a:cubicBezTo>
                    <a:pt x="1441" y="3120"/>
                    <a:pt x="1370" y="3287"/>
                    <a:pt x="1322" y="3465"/>
                  </a:cubicBezTo>
                  <a:lnTo>
                    <a:pt x="453" y="3644"/>
                  </a:lnTo>
                  <a:cubicBezTo>
                    <a:pt x="191" y="3703"/>
                    <a:pt x="1" y="3930"/>
                    <a:pt x="1" y="4215"/>
                  </a:cubicBezTo>
                  <a:lnTo>
                    <a:pt x="1" y="4751"/>
                  </a:lnTo>
                  <a:cubicBezTo>
                    <a:pt x="1" y="5025"/>
                    <a:pt x="191" y="5251"/>
                    <a:pt x="453" y="5323"/>
                  </a:cubicBezTo>
                  <a:lnTo>
                    <a:pt x="1322" y="5501"/>
                  </a:lnTo>
                  <a:cubicBezTo>
                    <a:pt x="1382" y="5668"/>
                    <a:pt x="1453" y="5847"/>
                    <a:pt x="1525" y="6013"/>
                  </a:cubicBezTo>
                  <a:lnTo>
                    <a:pt x="1037" y="6740"/>
                  </a:lnTo>
                  <a:cubicBezTo>
                    <a:pt x="894" y="6966"/>
                    <a:pt x="918" y="7287"/>
                    <a:pt x="1108" y="7478"/>
                  </a:cubicBezTo>
                  <a:lnTo>
                    <a:pt x="1489" y="7847"/>
                  </a:lnTo>
                  <a:cubicBezTo>
                    <a:pt x="1599" y="7957"/>
                    <a:pt x="1745" y="8015"/>
                    <a:pt x="1894" y="8015"/>
                  </a:cubicBezTo>
                  <a:cubicBezTo>
                    <a:pt x="2003" y="8015"/>
                    <a:pt x="2115" y="7984"/>
                    <a:pt x="2215" y="7918"/>
                  </a:cubicBezTo>
                  <a:lnTo>
                    <a:pt x="2942" y="7430"/>
                  </a:lnTo>
                  <a:cubicBezTo>
                    <a:pt x="3108" y="7513"/>
                    <a:pt x="3287" y="7597"/>
                    <a:pt x="3466" y="7633"/>
                  </a:cubicBezTo>
                  <a:lnTo>
                    <a:pt x="3644" y="8502"/>
                  </a:lnTo>
                  <a:cubicBezTo>
                    <a:pt x="3704" y="8764"/>
                    <a:pt x="3930" y="8966"/>
                    <a:pt x="4204" y="8966"/>
                  </a:cubicBezTo>
                  <a:lnTo>
                    <a:pt x="4740" y="8966"/>
                  </a:lnTo>
                  <a:cubicBezTo>
                    <a:pt x="5013" y="8966"/>
                    <a:pt x="5251" y="8764"/>
                    <a:pt x="5311" y="8502"/>
                  </a:cubicBezTo>
                  <a:lnTo>
                    <a:pt x="5490" y="7633"/>
                  </a:lnTo>
                  <a:cubicBezTo>
                    <a:pt x="5621" y="7597"/>
                    <a:pt x="5775" y="7537"/>
                    <a:pt x="5906" y="7478"/>
                  </a:cubicBezTo>
                  <a:cubicBezTo>
                    <a:pt x="6002" y="7442"/>
                    <a:pt x="6037" y="7323"/>
                    <a:pt x="6002" y="7240"/>
                  </a:cubicBezTo>
                  <a:cubicBezTo>
                    <a:pt x="5966" y="7169"/>
                    <a:pt x="5898" y="7131"/>
                    <a:pt x="5831" y="7131"/>
                  </a:cubicBezTo>
                  <a:cubicBezTo>
                    <a:pt x="5808" y="7131"/>
                    <a:pt x="5785" y="7135"/>
                    <a:pt x="5763" y="7144"/>
                  </a:cubicBezTo>
                  <a:cubicBezTo>
                    <a:pt x="5609" y="7228"/>
                    <a:pt x="5466" y="7287"/>
                    <a:pt x="5299" y="7323"/>
                  </a:cubicBezTo>
                  <a:cubicBezTo>
                    <a:pt x="5240" y="7347"/>
                    <a:pt x="5180" y="7406"/>
                    <a:pt x="5168" y="7454"/>
                  </a:cubicBezTo>
                  <a:lnTo>
                    <a:pt x="4966" y="8430"/>
                  </a:lnTo>
                  <a:cubicBezTo>
                    <a:pt x="4954" y="8514"/>
                    <a:pt x="4870" y="8597"/>
                    <a:pt x="4763" y="8597"/>
                  </a:cubicBezTo>
                  <a:lnTo>
                    <a:pt x="4228" y="8597"/>
                  </a:lnTo>
                  <a:cubicBezTo>
                    <a:pt x="4120" y="8597"/>
                    <a:pt x="4049" y="8514"/>
                    <a:pt x="4013" y="8430"/>
                  </a:cubicBezTo>
                  <a:lnTo>
                    <a:pt x="3823" y="7454"/>
                  </a:lnTo>
                  <a:cubicBezTo>
                    <a:pt x="3811" y="7383"/>
                    <a:pt x="3763" y="7335"/>
                    <a:pt x="3692" y="7323"/>
                  </a:cubicBezTo>
                  <a:cubicBezTo>
                    <a:pt x="3466" y="7263"/>
                    <a:pt x="3239" y="7180"/>
                    <a:pt x="3049" y="7061"/>
                  </a:cubicBezTo>
                  <a:cubicBezTo>
                    <a:pt x="3019" y="7043"/>
                    <a:pt x="2986" y="7034"/>
                    <a:pt x="2954" y="7034"/>
                  </a:cubicBezTo>
                  <a:cubicBezTo>
                    <a:pt x="2921" y="7034"/>
                    <a:pt x="2888" y="7043"/>
                    <a:pt x="2858" y="7061"/>
                  </a:cubicBezTo>
                  <a:lnTo>
                    <a:pt x="2037" y="7609"/>
                  </a:lnTo>
                  <a:cubicBezTo>
                    <a:pt x="2006" y="7634"/>
                    <a:pt x="1966" y="7647"/>
                    <a:pt x="1926" y="7647"/>
                  </a:cubicBezTo>
                  <a:cubicBezTo>
                    <a:pt x="1874" y="7647"/>
                    <a:pt x="1821" y="7625"/>
                    <a:pt x="1787" y="7585"/>
                  </a:cubicBezTo>
                  <a:lnTo>
                    <a:pt x="1418" y="7204"/>
                  </a:lnTo>
                  <a:cubicBezTo>
                    <a:pt x="1334" y="7132"/>
                    <a:pt x="1334" y="7025"/>
                    <a:pt x="1382" y="6954"/>
                  </a:cubicBezTo>
                  <a:lnTo>
                    <a:pt x="1930" y="6132"/>
                  </a:lnTo>
                  <a:cubicBezTo>
                    <a:pt x="1977" y="6073"/>
                    <a:pt x="1977" y="6001"/>
                    <a:pt x="1930" y="5942"/>
                  </a:cubicBezTo>
                  <a:cubicBezTo>
                    <a:pt x="1811" y="5739"/>
                    <a:pt x="1727" y="5525"/>
                    <a:pt x="1668" y="5299"/>
                  </a:cubicBezTo>
                  <a:cubicBezTo>
                    <a:pt x="1656" y="5239"/>
                    <a:pt x="1596" y="5180"/>
                    <a:pt x="1537" y="5168"/>
                  </a:cubicBezTo>
                  <a:lnTo>
                    <a:pt x="560" y="4977"/>
                  </a:lnTo>
                  <a:cubicBezTo>
                    <a:pt x="477" y="4954"/>
                    <a:pt x="406" y="4870"/>
                    <a:pt x="406" y="4763"/>
                  </a:cubicBezTo>
                  <a:lnTo>
                    <a:pt x="406" y="4227"/>
                  </a:lnTo>
                  <a:cubicBezTo>
                    <a:pt x="406" y="4132"/>
                    <a:pt x="477" y="4049"/>
                    <a:pt x="560" y="4025"/>
                  </a:cubicBezTo>
                  <a:lnTo>
                    <a:pt x="1537" y="3834"/>
                  </a:lnTo>
                  <a:cubicBezTo>
                    <a:pt x="1608" y="3811"/>
                    <a:pt x="1656" y="3775"/>
                    <a:pt x="1668" y="3692"/>
                  </a:cubicBezTo>
                  <a:cubicBezTo>
                    <a:pt x="1727" y="3477"/>
                    <a:pt x="1811" y="3251"/>
                    <a:pt x="1930" y="3061"/>
                  </a:cubicBezTo>
                  <a:cubicBezTo>
                    <a:pt x="1965" y="3001"/>
                    <a:pt x="1965" y="2918"/>
                    <a:pt x="1930" y="2858"/>
                  </a:cubicBezTo>
                  <a:lnTo>
                    <a:pt x="1382" y="2049"/>
                  </a:lnTo>
                  <a:cubicBezTo>
                    <a:pt x="1322" y="1965"/>
                    <a:pt x="1334" y="1846"/>
                    <a:pt x="1418" y="1787"/>
                  </a:cubicBezTo>
                  <a:lnTo>
                    <a:pt x="1787" y="1417"/>
                  </a:lnTo>
                  <a:cubicBezTo>
                    <a:pt x="1826" y="1378"/>
                    <a:pt x="1876" y="1360"/>
                    <a:pt x="1925" y="1360"/>
                  </a:cubicBezTo>
                  <a:cubicBezTo>
                    <a:pt x="1965" y="1360"/>
                    <a:pt x="2005" y="1372"/>
                    <a:pt x="2037" y="1394"/>
                  </a:cubicBezTo>
                  <a:lnTo>
                    <a:pt x="2858" y="1941"/>
                  </a:lnTo>
                  <a:cubicBezTo>
                    <a:pt x="2888" y="1965"/>
                    <a:pt x="2921" y="1977"/>
                    <a:pt x="2954" y="1977"/>
                  </a:cubicBezTo>
                  <a:cubicBezTo>
                    <a:pt x="2986" y="1977"/>
                    <a:pt x="3019" y="1965"/>
                    <a:pt x="3049" y="1941"/>
                  </a:cubicBezTo>
                  <a:cubicBezTo>
                    <a:pt x="3263" y="1822"/>
                    <a:pt x="3466" y="1727"/>
                    <a:pt x="3692" y="1668"/>
                  </a:cubicBezTo>
                  <a:cubicBezTo>
                    <a:pt x="3751" y="1656"/>
                    <a:pt x="3811" y="1596"/>
                    <a:pt x="3823" y="1537"/>
                  </a:cubicBezTo>
                  <a:lnTo>
                    <a:pt x="4013" y="572"/>
                  </a:lnTo>
                  <a:cubicBezTo>
                    <a:pt x="4037" y="477"/>
                    <a:pt x="4120" y="405"/>
                    <a:pt x="4228" y="405"/>
                  </a:cubicBezTo>
                  <a:lnTo>
                    <a:pt x="4763" y="405"/>
                  </a:lnTo>
                  <a:cubicBezTo>
                    <a:pt x="4870" y="405"/>
                    <a:pt x="4942" y="477"/>
                    <a:pt x="4966" y="572"/>
                  </a:cubicBezTo>
                  <a:lnTo>
                    <a:pt x="5168" y="1537"/>
                  </a:lnTo>
                  <a:cubicBezTo>
                    <a:pt x="5180" y="1608"/>
                    <a:pt x="5216" y="1656"/>
                    <a:pt x="5299" y="1668"/>
                  </a:cubicBezTo>
                  <a:cubicBezTo>
                    <a:pt x="5513" y="1727"/>
                    <a:pt x="5740" y="1822"/>
                    <a:pt x="5930" y="1941"/>
                  </a:cubicBezTo>
                  <a:cubicBezTo>
                    <a:pt x="5960" y="1953"/>
                    <a:pt x="5996" y="1959"/>
                    <a:pt x="6031" y="1959"/>
                  </a:cubicBezTo>
                  <a:cubicBezTo>
                    <a:pt x="6067" y="1959"/>
                    <a:pt x="6103" y="1953"/>
                    <a:pt x="6133" y="1941"/>
                  </a:cubicBezTo>
                  <a:lnTo>
                    <a:pt x="6942" y="1394"/>
                  </a:lnTo>
                  <a:cubicBezTo>
                    <a:pt x="6978" y="1368"/>
                    <a:pt x="7021" y="1356"/>
                    <a:pt x="7063" y="1356"/>
                  </a:cubicBezTo>
                  <a:cubicBezTo>
                    <a:pt x="7117" y="1356"/>
                    <a:pt x="7170" y="1377"/>
                    <a:pt x="7204" y="1417"/>
                  </a:cubicBezTo>
                  <a:lnTo>
                    <a:pt x="7573" y="1787"/>
                  </a:lnTo>
                  <a:cubicBezTo>
                    <a:pt x="7645" y="1870"/>
                    <a:pt x="7645" y="1965"/>
                    <a:pt x="7597" y="2049"/>
                  </a:cubicBezTo>
                  <a:lnTo>
                    <a:pt x="7049" y="2858"/>
                  </a:lnTo>
                  <a:cubicBezTo>
                    <a:pt x="7002" y="2918"/>
                    <a:pt x="7002" y="2989"/>
                    <a:pt x="7049" y="3061"/>
                  </a:cubicBezTo>
                  <a:cubicBezTo>
                    <a:pt x="7168" y="3263"/>
                    <a:pt x="7264" y="3477"/>
                    <a:pt x="7323" y="3692"/>
                  </a:cubicBezTo>
                  <a:cubicBezTo>
                    <a:pt x="7335" y="3751"/>
                    <a:pt x="7395" y="3811"/>
                    <a:pt x="7454" y="3834"/>
                  </a:cubicBezTo>
                  <a:lnTo>
                    <a:pt x="8419" y="4025"/>
                  </a:lnTo>
                  <a:cubicBezTo>
                    <a:pt x="8514" y="4037"/>
                    <a:pt x="8585" y="4132"/>
                    <a:pt x="8585" y="4227"/>
                  </a:cubicBezTo>
                  <a:lnTo>
                    <a:pt x="8585" y="4763"/>
                  </a:lnTo>
                  <a:cubicBezTo>
                    <a:pt x="8585" y="4870"/>
                    <a:pt x="8514" y="4942"/>
                    <a:pt x="8419" y="4977"/>
                  </a:cubicBezTo>
                  <a:lnTo>
                    <a:pt x="7454" y="5168"/>
                  </a:lnTo>
                  <a:cubicBezTo>
                    <a:pt x="7383" y="5180"/>
                    <a:pt x="7335" y="5227"/>
                    <a:pt x="7323" y="5299"/>
                  </a:cubicBezTo>
                  <a:cubicBezTo>
                    <a:pt x="7276" y="5466"/>
                    <a:pt x="7216" y="5632"/>
                    <a:pt x="7145" y="5775"/>
                  </a:cubicBezTo>
                  <a:cubicBezTo>
                    <a:pt x="7097" y="5870"/>
                    <a:pt x="7145" y="5966"/>
                    <a:pt x="7228" y="6013"/>
                  </a:cubicBezTo>
                  <a:cubicBezTo>
                    <a:pt x="7254" y="6026"/>
                    <a:pt x="7280" y="6032"/>
                    <a:pt x="7305" y="6032"/>
                  </a:cubicBezTo>
                  <a:cubicBezTo>
                    <a:pt x="7372" y="6032"/>
                    <a:pt x="7431" y="5991"/>
                    <a:pt x="7466" y="5930"/>
                  </a:cubicBezTo>
                  <a:cubicBezTo>
                    <a:pt x="7526" y="5799"/>
                    <a:pt x="7585" y="5644"/>
                    <a:pt x="7633" y="5501"/>
                  </a:cubicBezTo>
                  <a:lnTo>
                    <a:pt x="8490" y="5323"/>
                  </a:lnTo>
                  <a:cubicBezTo>
                    <a:pt x="8764" y="5263"/>
                    <a:pt x="8954" y="5037"/>
                    <a:pt x="8954" y="4751"/>
                  </a:cubicBezTo>
                  <a:lnTo>
                    <a:pt x="8954" y="4215"/>
                  </a:lnTo>
                  <a:cubicBezTo>
                    <a:pt x="8954" y="3942"/>
                    <a:pt x="8764" y="3715"/>
                    <a:pt x="8490" y="3644"/>
                  </a:cubicBezTo>
                  <a:lnTo>
                    <a:pt x="7633" y="3465"/>
                  </a:lnTo>
                  <a:cubicBezTo>
                    <a:pt x="7573" y="3287"/>
                    <a:pt x="7502" y="3120"/>
                    <a:pt x="7418" y="2953"/>
                  </a:cubicBezTo>
                  <a:lnTo>
                    <a:pt x="7918" y="2227"/>
                  </a:lnTo>
                  <a:cubicBezTo>
                    <a:pt x="8061" y="2001"/>
                    <a:pt x="8038" y="1679"/>
                    <a:pt x="7835" y="1489"/>
                  </a:cubicBezTo>
                  <a:lnTo>
                    <a:pt x="7466" y="1120"/>
                  </a:lnTo>
                  <a:cubicBezTo>
                    <a:pt x="7356" y="1010"/>
                    <a:pt x="7211" y="952"/>
                    <a:pt x="7061" y="952"/>
                  </a:cubicBezTo>
                  <a:cubicBezTo>
                    <a:pt x="6952" y="952"/>
                    <a:pt x="6840" y="983"/>
                    <a:pt x="6740" y="1048"/>
                  </a:cubicBezTo>
                  <a:lnTo>
                    <a:pt x="6013" y="1537"/>
                  </a:lnTo>
                  <a:cubicBezTo>
                    <a:pt x="5847" y="1453"/>
                    <a:pt x="5668" y="1370"/>
                    <a:pt x="5490" y="1334"/>
                  </a:cubicBezTo>
                  <a:lnTo>
                    <a:pt x="5311" y="465"/>
                  </a:lnTo>
                  <a:cubicBezTo>
                    <a:pt x="5251" y="203"/>
                    <a:pt x="5025" y="1"/>
                    <a:pt x="474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2" name="Google Shape;482;p43"/>
            <p:cNvSpPr/>
            <p:nvPr/>
          </p:nvSpPr>
          <p:spPr>
            <a:xfrm>
              <a:off x="2592191" y="2821673"/>
              <a:ext cx="113461" cy="98345"/>
            </a:xfrm>
            <a:custGeom>
              <a:rect b="b" l="l" r="r" t="t"/>
              <a:pathLst>
                <a:path extrusionOk="0" h="3097" w="3573">
                  <a:moveTo>
                    <a:pt x="1524" y="0"/>
                  </a:moveTo>
                  <a:cubicBezTo>
                    <a:pt x="989" y="0"/>
                    <a:pt x="465" y="215"/>
                    <a:pt x="72" y="584"/>
                  </a:cubicBezTo>
                  <a:cubicBezTo>
                    <a:pt x="0" y="655"/>
                    <a:pt x="0" y="774"/>
                    <a:pt x="72" y="834"/>
                  </a:cubicBezTo>
                  <a:cubicBezTo>
                    <a:pt x="113" y="876"/>
                    <a:pt x="164" y="896"/>
                    <a:pt x="212" y="896"/>
                  </a:cubicBezTo>
                  <a:cubicBezTo>
                    <a:pt x="259" y="896"/>
                    <a:pt x="304" y="876"/>
                    <a:pt x="334" y="834"/>
                  </a:cubicBezTo>
                  <a:cubicBezTo>
                    <a:pt x="643" y="524"/>
                    <a:pt x="1072" y="358"/>
                    <a:pt x="1500" y="358"/>
                  </a:cubicBezTo>
                  <a:cubicBezTo>
                    <a:pt x="2441" y="358"/>
                    <a:pt x="3203" y="1120"/>
                    <a:pt x="3203" y="2060"/>
                  </a:cubicBezTo>
                  <a:cubicBezTo>
                    <a:pt x="3203" y="2322"/>
                    <a:pt x="3144" y="2596"/>
                    <a:pt x="3024" y="2834"/>
                  </a:cubicBezTo>
                  <a:cubicBezTo>
                    <a:pt x="2965" y="2941"/>
                    <a:pt x="3013" y="3037"/>
                    <a:pt x="3096" y="3084"/>
                  </a:cubicBezTo>
                  <a:cubicBezTo>
                    <a:pt x="3132" y="3096"/>
                    <a:pt x="3155" y="3096"/>
                    <a:pt x="3191" y="3096"/>
                  </a:cubicBezTo>
                  <a:cubicBezTo>
                    <a:pt x="3251" y="3096"/>
                    <a:pt x="3322" y="3072"/>
                    <a:pt x="3346" y="3001"/>
                  </a:cubicBezTo>
                  <a:cubicBezTo>
                    <a:pt x="3501" y="2715"/>
                    <a:pt x="3572" y="2382"/>
                    <a:pt x="3572" y="2060"/>
                  </a:cubicBezTo>
                  <a:cubicBezTo>
                    <a:pt x="3572" y="929"/>
                    <a:pt x="2655" y="0"/>
                    <a:pt x="152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3" name="Google Shape;483;p43"/>
            <p:cNvSpPr/>
            <p:nvPr/>
          </p:nvSpPr>
          <p:spPr>
            <a:xfrm>
              <a:off x="2574408" y="2862129"/>
              <a:ext cx="106665" cy="90756"/>
            </a:xfrm>
            <a:custGeom>
              <a:rect b="b" l="l" r="r" t="t"/>
              <a:pathLst>
                <a:path extrusionOk="0" h="2858" w="3359">
                  <a:moveTo>
                    <a:pt x="294" y="1"/>
                  </a:moveTo>
                  <a:cubicBezTo>
                    <a:pt x="218" y="1"/>
                    <a:pt x="145" y="48"/>
                    <a:pt x="108" y="131"/>
                  </a:cubicBezTo>
                  <a:cubicBezTo>
                    <a:pt x="36" y="334"/>
                    <a:pt x="1" y="572"/>
                    <a:pt x="1" y="798"/>
                  </a:cubicBezTo>
                  <a:cubicBezTo>
                    <a:pt x="1" y="1929"/>
                    <a:pt x="917" y="2858"/>
                    <a:pt x="2049" y="2858"/>
                  </a:cubicBezTo>
                  <a:cubicBezTo>
                    <a:pt x="2477" y="2858"/>
                    <a:pt x="2894" y="2715"/>
                    <a:pt x="3251" y="2465"/>
                  </a:cubicBezTo>
                  <a:cubicBezTo>
                    <a:pt x="3346" y="2405"/>
                    <a:pt x="3358" y="2286"/>
                    <a:pt x="3299" y="2215"/>
                  </a:cubicBezTo>
                  <a:cubicBezTo>
                    <a:pt x="3263" y="2158"/>
                    <a:pt x="3206" y="2131"/>
                    <a:pt x="3151" y="2131"/>
                  </a:cubicBezTo>
                  <a:cubicBezTo>
                    <a:pt x="3114" y="2131"/>
                    <a:pt x="3077" y="2143"/>
                    <a:pt x="3049" y="2167"/>
                  </a:cubicBezTo>
                  <a:cubicBezTo>
                    <a:pt x="2763" y="2382"/>
                    <a:pt x="2406" y="2501"/>
                    <a:pt x="2049" y="2501"/>
                  </a:cubicBezTo>
                  <a:cubicBezTo>
                    <a:pt x="1108" y="2501"/>
                    <a:pt x="346" y="1739"/>
                    <a:pt x="346" y="798"/>
                  </a:cubicBezTo>
                  <a:cubicBezTo>
                    <a:pt x="346" y="608"/>
                    <a:pt x="382" y="429"/>
                    <a:pt x="441" y="250"/>
                  </a:cubicBezTo>
                  <a:cubicBezTo>
                    <a:pt x="501" y="143"/>
                    <a:pt x="441" y="36"/>
                    <a:pt x="358" y="12"/>
                  </a:cubicBezTo>
                  <a:cubicBezTo>
                    <a:pt x="337" y="4"/>
                    <a:pt x="315" y="1"/>
                    <a:pt x="29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4" name="Google Shape;484;p43"/>
            <p:cNvSpPr/>
            <p:nvPr/>
          </p:nvSpPr>
          <p:spPr>
            <a:xfrm>
              <a:off x="2676881" y="2923385"/>
              <a:ext cx="191324" cy="191324"/>
            </a:xfrm>
            <a:custGeom>
              <a:rect b="b" l="l" r="r" t="t"/>
              <a:pathLst>
                <a:path extrusionOk="0" h="6025" w="6025">
                  <a:moveTo>
                    <a:pt x="2810" y="0"/>
                  </a:moveTo>
                  <a:cubicBezTo>
                    <a:pt x="2608" y="0"/>
                    <a:pt x="2429" y="155"/>
                    <a:pt x="2382" y="357"/>
                  </a:cubicBezTo>
                  <a:lnTo>
                    <a:pt x="2274" y="893"/>
                  </a:lnTo>
                  <a:cubicBezTo>
                    <a:pt x="2191" y="929"/>
                    <a:pt x="2084" y="965"/>
                    <a:pt x="1989" y="1012"/>
                  </a:cubicBezTo>
                  <a:lnTo>
                    <a:pt x="1548" y="715"/>
                  </a:lnTo>
                  <a:cubicBezTo>
                    <a:pt x="1475" y="666"/>
                    <a:pt x="1393" y="643"/>
                    <a:pt x="1313" y="643"/>
                  </a:cubicBezTo>
                  <a:cubicBezTo>
                    <a:pt x="1198" y="643"/>
                    <a:pt x="1085" y="690"/>
                    <a:pt x="1000" y="774"/>
                  </a:cubicBezTo>
                  <a:lnTo>
                    <a:pt x="738" y="1024"/>
                  </a:lnTo>
                  <a:cubicBezTo>
                    <a:pt x="596" y="1179"/>
                    <a:pt x="572" y="1417"/>
                    <a:pt x="679" y="1584"/>
                  </a:cubicBezTo>
                  <a:lnTo>
                    <a:pt x="977" y="2024"/>
                  </a:lnTo>
                  <a:cubicBezTo>
                    <a:pt x="917" y="2143"/>
                    <a:pt x="858" y="2274"/>
                    <a:pt x="834" y="2417"/>
                  </a:cubicBezTo>
                  <a:cubicBezTo>
                    <a:pt x="798" y="2512"/>
                    <a:pt x="858" y="2608"/>
                    <a:pt x="965" y="2631"/>
                  </a:cubicBezTo>
                  <a:cubicBezTo>
                    <a:pt x="986" y="2639"/>
                    <a:pt x="1006" y="2642"/>
                    <a:pt x="1025" y="2642"/>
                  </a:cubicBezTo>
                  <a:cubicBezTo>
                    <a:pt x="1103" y="2642"/>
                    <a:pt x="1162" y="2587"/>
                    <a:pt x="1191" y="2501"/>
                  </a:cubicBezTo>
                  <a:cubicBezTo>
                    <a:pt x="1227" y="2358"/>
                    <a:pt x="1298" y="2215"/>
                    <a:pt x="1346" y="2096"/>
                  </a:cubicBezTo>
                  <a:cubicBezTo>
                    <a:pt x="1381" y="2036"/>
                    <a:pt x="1381" y="1965"/>
                    <a:pt x="1346" y="1905"/>
                  </a:cubicBezTo>
                  <a:lnTo>
                    <a:pt x="1000" y="1369"/>
                  </a:lnTo>
                  <a:cubicBezTo>
                    <a:pt x="977" y="1346"/>
                    <a:pt x="977" y="1310"/>
                    <a:pt x="1012" y="1286"/>
                  </a:cubicBezTo>
                  <a:lnTo>
                    <a:pt x="1262" y="1024"/>
                  </a:lnTo>
                  <a:cubicBezTo>
                    <a:pt x="1283" y="1010"/>
                    <a:pt x="1300" y="1004"/>
                    <a:pt x="1318" y="1004"/>
                  </a:cubicBezTo>
                  <a:cubicBezTo>
                    <a:pt x="1330" y="1004"/>
                    <a:pt x="1343" y="1007"/>
                    <a:pt x="1358" y="1012"/>
                  </a:cubicBezTo>
                  <a:lnTo>
                    <a:pt x="1893" y="1369"/>
                  </a:lnTo>
                  <a:cubicBezTo>
                    <a:pt x="1923" y="1393"/>
                    <a:pt x="1956" y="1405"/>
                    <a:pt x="1989" y="1405"/>
                  </a:cubicBezTo>
                  <a:cubicBezTo>
                    <a:pt x="2021" y="1405"/>
                    <a:pt x="2054" y="1393"/>
                    <a:pt x="2084" y="1369"/>
                  </a:cubicBezTo>
                  <a:cubicBezTo>
                    <a:pt x="2215" y="1298"/>
                    <a:pt x="2346" y="1238"/>
                    <a:pt x="2489" y="1203"/>
                  </a:cubicBezTo>
                  <a:cubicBezTo>
                    <a:pt x="2548" y="1191"/>
                    <a:pt x="2608" y="1131"/>
                    <a:pt x="2620" y="1072"/>
                  </a:cubicBezTo>
                  <a:lnTo>
                    <a:pt x="2751" y="429"/>
                  </a:lnTo>
                  <a:cubicBezTo>
                    <a:pt x="2751" y="405"/>
                    <a:pt x="2786" y="369"/>
                    <a:pt x="2822" y="369"/>
                  </a:cubicBezTo>
                  <a:lnTo>
                    <a:pt x="3167" y="369"/>
                  </a:lnTo>
                  <a:cubicBezTo>
                    <a:pt x="3203" y="369"/>
                    <a:pt x="3227" y="405"/>
                    <a:pt x="3239" y="429"/>
                  </a:cubicBezTo>
                  <a:lnTo>
                    <a:pt x="3382" y="1072"/>
                  </a:lnTo>
                  <a:cubicBezTo>
                    <a:pt x="3394" y="1143"/>
                    <a:pt x="3429" y="1191"/>
                    <a:pt x="3513" y="1203"/>
                  </a:cubicBezTo>
                  <a:cubicBezTo>
                    <a:pt x="3656" y="1250"/>
                    <a:pt x="3786" y="1310"/>
                    <a:pt x="3917" y="1369"/>
                  </a:cubicBezTo>
                  <a:cubicBezTo>
                    <a:pt x="3947" y="1387"/>
                    <a:pt x="3980" y="1396"/>
                    <a:pt x="4013" y="1396"/>
                  </a:cubicBezTo>
                  <a:cubicBezTo>
                    <a:pt x="4045" y="1396"/>
                    <a:pt x="4078" y="1387"/>
                    <a:pt x="4108" y="1369"/>
                  </a:cubicBezTo>
                  <a:lnTo>
                    <a:pt x="4644" y="1012"/>
                  </a:lnTo>
                  <a:cubicBezTo>
                    <a:pt x="4654" y="1007"/>
                    <a:pt x="4665" y="1004"/>
                    <a:pt x="4678" y="1004"/>
                  </a:cubicBezTo>
                  <a:cubicBezTo>
                    <a:pt x="4695" y="1004"/>
                    <a:pt x="4713" y="1010"/>
                    <a:pt x="4727" y="1024"/>
                  </a:cubicBezTo>
                  <a:lnTo>
                    <a:pt x="4989" y="1286"/>
                  </a:lnTo>
                  <a:cubicBezTo>
                    <a:pt x="5013" y="1310"/>
                    <a:pt x="5013" y="1346"/>
                    <a:pt x="5001" y="1369"/>
                  </a:cubicBezTo>
                  <a:lnTo>
                    <a:pt x="4644" y="1905"/>
                  </a:lnTo>
                  <a:cubicBezTo>
                    <a:pt x="4596" y="1965"/>
                    <a:pt x="4596" y="2036"/>
                    <a:pt x="4644" y="2096"/>
                  </a:cubicBezTo>
                  <a:cubicBezTo>
                    <a:pt x="4715" y="2239"/>
                    <a:pt x="4775" y="2370"/>
                    <a:pt x="4810" y="2501"/>
                  </a:cubicBezTo>
                  <a:cubicBezTo>
                    <a:pt x="4822" y="2560"/>
                    <a:pt x="4882" y="2620"/>
                    <a:pt x="4941" y="2631"/>
                  </a:cubicBezTo>
                  <a:lnTo>
                    <a:pt x="5584" y="2774"/>
                  </a:lnTo>
                  <a:cubicBezTo>
                    <a:pt x="5608" y="2774"/>
                    <a:pt x="5644" y="2798"/>
                    <a:pt x="5644" y="2846"/>
                  </a:cubicBezTo>
                  <a:lnTo>
                    <a:pt x="5644" y="3191"/>
                  </a:lnTo>
                  <a:cubicBezTo>
                    <a:pt x="5644" y="3215"/>
                    <a:pt x="5608" y="3251"/>
                    <a:pt x="5584" y="3263"/>
                  </a:cubicBezTo>
                  <a:lnTo>
                    <a:pt x="4941" y="3393"/>
                  </a:lnTo>
                  <a:cubicBezTo>
                    <a:pt x="4870" y="3405"/>
                    <a:pt x="4822" y="3453"/>
                    <a:pt x="4810" y="3524"/>
                  </a:cubicBezTo>
                  <a:cubicBezTo>
                    <a:pt x="4763" y="3679"/>
                    <a:pt x="4703" y="3810"/>
                    <a:pt x="4644" y="3929"/>
                  </a:cubicBezTo>
                  <a:cubicBezTo>
                    <a:pt x="4608" y="3989"/>
                    <a:pt x="4608" y="4060"/>
                    <a:pt x="4644" y="4120"/>
                  </a:cubicBezTo>
                  <a:lnTo>
                    <a:pt x="5001" y="4656"/>
                  </a:lnTo>
                  <a:cubicBezTo>
                    <a:pt x="5013" y="4691"/>
                    <a:pt x="5013" y="4715"/>
                    <a:pt x="4989" y="4751"/>
                  </a:cubicBezTo>
                  <a:lnTo>
                    <a:pt x="4727" y="5001"/>
                  </a:lnTo>
                  <a:cubicBezTo>
                    <a:pt x="4714" y="5020"/>
                    <a:pt x="4697" y="5029"/>
                    <a:pt x="4681" y="5029"/>
                  </a:cubicBezTo>
                  <a:cubicBezTo>
                    <a:pt x="4668" y="5029"/>
                    <a:pt x="4654" y="5023"/>
                    <a:pt x="4644" y="5013"/>
                  </a:cubicBezTo>
                  <a:lnTo>
                    <a:pt x="4108" y="4656"/>
                  </a:lnTo>
                  <a:cubicBezTo>
                    <a:pt x="4078" y="4638"/>
                    <a:pt x="4045" y="4629"/>
                    <a:pt x="4013" y="4629"/>
                  </a:cubicBezTo>
                  <a:cubicBezTo>
                    <a:pt x="3980" y="4629"/>
                    <a:pt x="3947" y="4638"/>
                    <a:pt x="3917" y="4656"/>
                  </a:cubicBezTo>
                  <a:cubicBezTo>
                    <a:pt x="3775" y="4739"/>
                    <a:pt x="3644" y="4798"/>
                    <a:pt x="3513" y="4822"/>
                  </a:cubicBezTo>
                  <a:cubicBezTo>
                    <a:pt x="3453" y="4834"/>
                    <a:pt x="3394" y="4894"/>
                    <a:pt x="3382" y="4953"/>
                  </a:cubicBezTo>
                  <a:lnTo>
                    <a:pt x="3239" y="5596"/>
                  </a:lnTo>
                  <a:cubicBezTo>
                    <a:pt x="3239" y="5632"/>
                    <a:pt x="3215" y="5656"/>
                    <a:pt x="3167" y="5656"/>
                  </a:cubicBezTo>
                  <a:lnTo>
                    <a:pt x="2822" y="5656"/>
                  </a:lnTo>
                  <a:cubicBezTo>
                    <a:pt x="2798" y="5656"/>
                    <a:pt x="2763" y="5632"/>
                    <a:pt x="2751" y="5596"/>
                  </a:cubicBezTo>
                  <a:lnTo>
                    <a:pt x="2620" y="4953"/>
                  </a:lnTo>
                  <a:cubicBezTo>
                    <a:pt x="2608" y="4882"/>
                    <a:pt x="2560" y="4834"/>
                    <a:pt x="2489" y="4822"/>
                  </a:cubicBezTo>
                  <a:cubicBezTo>
                    <a:pt x="2334" y="4775"/>
                    <a:pt x="2203" y="4715"/>
                    <a:pt x="2084" y="4656"/>
                  </a:cubicBezTo>
                  <a:cubicBezTo>
                    <a:pt x="2054" y="4644"/>
                    <a:pt x="2021" y="4638"/>
                    <a:pt x="1989" y="4638"/>
                  </a:cubicBezTo>
                  <a:cubicBezTo>
                    <a:pt x="1956" y="4638"/>
                    <a:pt x="1923" y="4644"/>
                    <a:pt x="1893" y="4656"/>
                  </a:cubicBezTo>
                  <a:lnTo>
                    <a:pt x="1358" y="5013"/>
                  </a:lnTo>
                  <a:cubicBezTo>
                    <a:pt x="1342" y="5023"/>
                    <a:pt x="1328" y="5029"/>
                    <a:pt x="1314" y="5029"/>
                  </a:cubicBezTo>
                  <a:cubicBezTo>
                    <a:pt x="1298" y="5029"/>
                    <a:pt x="1282" y="5020"/>
                    <a:pt x="1262" y="5001"/>
                  </a:cubicBezTo>
                  <a:lnTo>
                    <a:pt x="1012" y="4751"/>
                  </a:lnTo>
                  <a:cubicBezTo>
                    <a:pt x="977" y="4715"/>
                    <a:pt x="977" y="4691"/>
                    <a:pt x="1000" y="4656"/>
                  </a:cubicBezTo>
                  <a:lnTo>
                    <a:pt x="1346" y="4120"/>
                  </a:lnTo>
                  <a:cubicBezTo>
                    <a:pt x="1393" y="4060"/>
                    <a:pt x="1393" y="3989"/>
                    <a:pt x="1346" y="3929"/>
                  </a:cubicBezTo>
                  <a:cubicBezTo>
                    <a:pt x="1274" y="3798"/>
                    <a:pt x="1215" y="3667"/>
                    <a:pt x="1191" y="3524"/>
                  </a:cubicBezTo>
                  <a:cubicBezTo>
                    <a:pt x="1167" y="3465"/>
                    <a:pt x="1108" y="3405"/>
                    <a:pt x="1048" y="3393"/>
                  </a:cubicBezTo>
                  <a:lnTo>
                    <a:pt x="417" y="3263"/>
                  </a:lnTo>
                  <a:cubicBezTo>
                    <a:pt x="381" y="3263"/>
                    <a:pt x="357" y="3227"/>
                    <a:pt x="357" y="3191"/>
                  </a:cubicBezTo>
                  <a:lnTo>
                    <a:pt x="357" y="2846"/>
                  </a:lnTo>
                  <a:cubicBezTo>
                    <a:pt x="357" y="2810"/>
                    <a:pt x="381" y="2786"/>
                    <a:pt x="417" y="2774"/>
                  </a:cubicBezTo>
                  <a:lnTo>
                    <a:pt x="453" y="2751"/>
                  </a:lnTo>
                  <a:cubicBezTo>
                    <a:pt x="560" y="2739"/>
                    <a:pt x="619" y="2631"/>
                    <a:pt x="608" y="2548"/>
                  </a:cubicBezTo>
                  <a:cubicBezTo>
                    <a:pt x="597" y="2450"/>
                    <a:pt x="506" y="2392"/>
                    <a:pt x="427" y="2392"/>
                  </a:cubicBezTo>
                  <a:cubicBezTo>
                    <a:pt x="419" y="2392"/>
                    <a:pt x="412" y="2392"/>
                    <a:pt x="405" y="2393"/>
                  </a:cubicBezTo>
                  <a:lnTo>
                    <a:pt x="357" y="2417"/>
                  </a:lnTo>
                  <a:cubicBezTo>
                    <a:pt x="143" y="2453"/>
                    <a:pt x="0" y="2631"/>
                    <a:pt x="0" y="2846"/>
                  </a:cubicBezTo>
                  <a:lnTo>
                    <a:pt x="0" y="3191"/>
                  </a:lnTo>
                  <a:cubicBezTo>
                    <a:pt x="0" y="3393"/>
                    <a:pt x="143" y="3572"/>
                    <a:pt x="357" y="3620"/>
                  </a:cubicBezTo>
                  <a:lnTo>
                    <a:pt x="893" y="3727"/>
                  </a:lnTo>
                  <a:cubicBezTo>
                    <a:pt x="917" y="3810"/>
                    <a:pt x="965" y="3917"/>
                    <a:pt x="1012" y="4001"/>
                  </a:cubicBezTo>
                  <a:lnTo>
                    <a:pt x="715" y="4453"/>
                  </a:lnTo>
                  <a:cubicBezTo>
                    <a:pt x="596" y="4632"/>
                    <a:pt x="619" y="4858"/>
                    <a:pt x="774" y="5001"/>
                  </a:cubicBezTo>
                  <a:lnTo>
                    <a:pt x="1024" y="5251"/>
                  </a:lnTo>
                  <a:cubicBezTo>
                    <a:pt x="1112" y="5339"/>
                    <a:pt x="1227" y="5381"/>
                    <a:pt x="1338" y="5381"/>
                  </a:cubicBezTo>
                  <a:cubicBezTo>
                    <a:pt x="1423" y="5381"/>
                    <a:pt x="1505" y="5357"/>
                    <a:pt x="1572" y="5310"/>
                  </a:cubicBezTo>
                  <a:lnTo>
                    <a:pt x="2024" y="5013"/>
                  </a:lnTo>
                  <a:cubicBezTo>
                    <a:pt x="2108" y="5060"/>
                    <a:pt x="2203" y="5108"/>
                    <a:pt x="2310" y="5132"/>
                  </a:cubicBezTo>
                  <a:lnTo>
                    <a:pt x="2405" y="5668"/>
                  </a:lnTo>
                  <a:cubicBezTo>
                    <a:pt x="2453" y="5882"/>
                    <a:pt x="2632" y="6025"/>
                    <a:pt x="2846" y="6025"/>
                  </a:cubicBezTo>
                  <a:lnTo>
                    <a:pt x="3179" y="6025"/>
                  </a:lnTo>
                  <a:cubicBezTo>
                    <a:pt x="3394" y="6025"/>
                    <a:pt x="3572" y="5882"/>
                    <a:pt x="3620" y="5668"/>
                  </a:cubicBezTo>
                  <a:lnTo>
                    <a:pt x="3715" y="5132"/>
                  </a:lnTo>
                  <a:cubicBezTo>
                    <a:pt x="3810" y="5108"/>
                    <a:pt x="3917" y="5060"/>
                    <a:pt x="4001" y="5013"/>
                  </a:cubicBezTo>
                  <a:lnTo>
                    <a:pt x="4453" y="5310"/>
                  </a:lnTo>
                  <a:cubicBezTo>
                    <a:pt x="4529" y="5361"/>
                    <a:pt x="4611" y="5386"/>
                    <a:pt x="4692" y="5386"/>
                  </a:cubicBezTo>
                  <a:cubicBezTo>
                    <a:pt x="4803" y="5386"/>
                    <a:pt x="4912" y="5340"/>
                    <a:pt x="5001" y="5251"/>
                  </a:cubicBezTo>
                  <a:lnTo>
                    <a:pt x="5251" y="5001"/>
                  </a:lnTo>
                  <a:cubicBezTo>
                    <a:pt x="5406" y="4858"/>
                    <a:pt x="5418" y="4620"/>
                    <a:pt x="5310" y="4453"/>
                  </a:cubicBezTo>
                  <a:lnTo>
                    <a:pt x="5013" y="4001"/>
                  </a:lnTo>
                  <a:cubicBezTo>
                    <a:pt x="5060" y="3917"/>
                    <a:pt x="5108" y="3822"/>
                    <a:pt x="5132" y="3727"/>
                  </a:cubicBezTo>
                  <a:lnTo>
                    <a:pt x="5668" y="3620"/>
                  </a:lnTo>
                  <a:cubicBezTo>
                    <a:pt x="5882" y="3572"/>
                    <a:pt x="6025" y="3393"/>
                    <a:pt x="6025" y="3191"/>
                  </a:cubicBezTo>
                  <a:lnTo>
                    <a:pt x="6025" y="2846"/>
                  </a:lnTo>
                  <a:cubicBezTo>
                    <a:pt x="6001" y="2631"/>
                    <a:pt x="5846" y="2453"/>
                    <a:pt x="5644" y="2417"/>
                  </a:cubicBezTo>
                  <a:lnTo>
                    <a:pt x="5108" y="2310"/>
                  </a:lnTo>
                  <a:cubicBezTo>
                    <a:pt x="5072" y="2215"/>
                    <a:pt x="5025" y="2120"/>
                    <a:pt x="4989" y="2024"/>
                  </a:cubicBezTo>
                  <a:lnTo>
                    <a:pt x="5287" y="1584"/>
                  </a:lnTo>
                  <a:cubicBezTo>
                    <a:pt x="5406" y="1405"/>
                    <a:pt x="5370" y="1179"/>
                    <a:pt x="5227" y="1024"/>
                  </a:cubicBezTo>
                  <a:lnTo>
                    <a:pt x="4965" y="774"/>
                  </a:lnTo>
                  <a:cubicBezTo>
                    <a:pt x="4882" y="691"/>
                    <a:pt x="4766" y="648"/>
                    <a:pt x="4651" y="648"/>
                  </a:cubicBezTo>
                  <a:cubicBezTo>
                    <a:pt x="4569" y="648"/>
                    <a:pt x="4487" y="670"/>
                    <a:pt x="4418" y="715"/>
                  </a:cubicBezTo>
                  <a:lnTo>
                    <a:pt x="3977" y="1012"/>
                  </a:lnTo>
                  <a:cubicBezTo>
                    <a:pt x="3882" y="965"/>
                    <a:pt x="3786" y="929"/>
                    <a:pt x="3691" y="893"/>
                  </a:cubicBezTo>
                  <a:lnTo>
                    <a:pt x="3584" y="357"/>
                  </a:lnTo>
                  <a:cubicBezTo>
                    <a:pt x="3536" y="155"/>
                    <a:pt x="3358" y="0"/>
                    <a:pt x="315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5" name="Google Shape;485;p43"/>
            <p:cNvSpPr/>
            <p:nvPr/>
          </p:nvSpPr>
          <p:spPr>
            <a:xfrm>
              <a:off x="2738867" y="2986895"/>
              <a:ext cx="65066" cy="65066"/>
            </a:xfrm>
            <a:custGeom>
              <a:rect b="b" l="l" r="r" t="t"/>
              <a:pathLst>
                <a:path extrusionOk="0" h="2049" w="2049">
                  <a:moveTo>
                    <a:pt x="1025" y="0"/>
                  </a:moveTo>
                  <a:cubicBezTo>
                    <a:pt x="453" y="0"/>
                    <a:pt x="1" y="453"/>
                    <a:pt x="1" y="1024"/>
                  </a:cubicBezTo>
                  <a:cubicBezTo>
                    <a:pt x="1" y="1584"/>
                    <a:pt x="453" y="2048"/>
                    <a:pt x="1025" y="2048"/>
                  </a:cubicBezTo>
                  <a:cubicBezTo>
                    <a:pt x="1251" y="2048"/>
                    <a:pt x="1465" y="1977"/>
                    <a:pt x="1644" y="1846"/>
                  </a:cubicBezTo>
                  <a:cubicBezTo>
                    <a:pt x="1727" y="1786"/>
                    <a:pt x="1739" y="1667"/>
                    <a:pt x="1680" y="1584"/>
                  </a:cubicBezTo>
                  <a:cubicBezTo>
                    <a:pt x="1646" y="1543"/>
                    <a:pt x="1593" y="1522"/>
                    <a:pt x="1540" y="1522"/>
                  </a:cubicBezTo>
                  <a:cubicBezTo>
                    <a:pt x="1500" y="1522"/>
                    <a:pt x="1461" y="1534"/>
                    <a:pt x="1430" y="1560"/>
                  </a:cubicBezTo>
                  <a:cubicBezTo>
                    <a:pt x="1311" y="1644"/>
                    <a:pt x="1168" y="1691"/>
                    <a:pt x="1025" y="1691"/>
                  </a:cubicBezTo>
                  <a:cubicBezTo>
                    <a:pt x="668" y="1691"/>
                    <a:pt x="370" y="1393"/>
                    <a:pt x="370" y="1036"/>
                  </a:cubicBezTo>
                  <a:cubicBezTo>
                    <a:pt x="382" y="655"/>
                    <a:pt x="680" y="370"/>
                    <a:pt x="1037" y="370"/>
                  </a:cubicBezTo>
                  <a:cubicBezTo>
                    <a:pt x="1394" y="370"/>
                    <a:pt x="1692" y="667"/>
                    <a:pt x="1692" y="1024"/>
                  </a:cubicBezTo>
                  <a:cubicBezTo>
                    <a:pt x="1692" y="1132"/>
                    <a:pt x="1775" y="1203"/>
                    <a:pt x="1870" y="1203"/>
                  </a:cubicBezTo>
                  <a:cubicBezTo>
                    <a:pt x="1965" y="1203"/>
                    <a:pt x="2049" y="1108"/>
                    <a:pt x="2049" y="1024"/>
                  </a:cubicBezTo>
                  <a:cubicBezTo>
                    <a:pt x="2049" y="453"/>
                    <a:pt x="1584" y="0"/>
                    <a:pt x="102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6" name="Google Shape;486;p43"/>
            <p:cNvSpPr/>
            <p:nvPr/>
          </p:nvSpPr>
          <p:spPr>
            <a:xfrm>
              <a:off x="2604670" y="2851904"/>
              <a:ext cx="70718" cy="71131"/>
            </a:xfrm>
            <a:custGeom>
              <a:rect b="b" l="l" r="r" t="t"/>
              <a:pathLst>
                <a:path extrusionOk="0" h="2240" w="2227">
                  <a:moveTo>
                    <a:pt x="1107" y="382"/>
                  </a:moveTo>
                  <a:cubicBezTo>
                    <a:pt x="1512" y="382"/>
                    <a:pt x="1858" y="715"/>
                    <a:pt x="1858" y="1120"/>
                  </a:cubicBezTo>
                  <a:cubicBezTo>
                    <a:pt x="1858" y="1525"/>
                    <a:pt x="1512" y="1870"/>
                    <a:pt x="1107" y="1870"/>
                  </a:cubicBezTo>
                  <a:cubicBezTo>
                    <a:pt x="691" y="1870"/>
                    <a:pt x="369" y="1525"/>
                    <a:pt x="369" y="1120"/>
                  </a:cubicBezTo>
                  <a:cubicBezTo>
                    <a:pt x="369" y="703"/>
                    <a:pt x="703" y="382"/>
                    <a:pt x="1107" y="382"/>
                  </a:cubicBezTo>
                  <a:close/>
                  <a:moveTo>
                    <a:pt x="1107" y="1"/>
                  </a:moveTo>
                  <a:cubicBezTo>
                    <a:pt x="500" y="1"/>
                    <a:pt x="0" y="513"/>
                    <a:pt x="0" y="1120"/>
                  </a:cubicBezTo>
                  <a:cubicBezTo>
                    <a:pt x="0" y="1727"/>
                    <a:pt x="500" y="2239"/>
                    <a:pt x="1107" y="2239"/>
                  </a:cubicBezTo>
                  <a:cubicBezTo>
                    <a:pt x="1727" y="2239"/>
                    <a:pt x="2227" y="1727"/>
                    <a:pt x="2227" y="1120"/>
                  </a:cubicBezTo>
                  <a:cubicBezTo>
                    <a:pt x="2227" y="513"/>
                    <a:pt x="1727" y="1"/>
                    <a:pt x="110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0" name="Shape 490"/>
        <p:cNvGrpSpPr/>
        <p:nvPr/>
      </p:nvGrpSpPr>
      <p:grpSpPr>
        <a:xfrm>
          <a:off x="0" y="0"/>
          <a:ext cx="0" cy="0"/>
          <a:chOff x="0" y="0"/>
          <a:chExt cx="0" cy="0"/>
        </a:xfrm>
      </p:grpSpPr>
      <p:sp>
        <p:nvSpPr>
          <p:cNvPr id="491" name="Google Shape;491;p44"/>
          <p:cNvSpPr txBox="1"/>
          <p:nvPr>
            <p:ph idx="1" type="subTitle"/>
          </p:nvPr>
        </p:nvSpPr>
        <p:spPr>
          <a:xfrm>
            <a:off x="284018" y="1177384"/>
            <a:ext cx="8575964" cy="2674180"/>
          </a:xfrm>
          <a:prstGeom prst="rect">
            <a:avLst/>
          </a:prstGeom>
          <a:noFill/>
          <a:ln>
            <a:noFill/>
          </a:ln>
        </p:spPr>
        <p:txBody>
          <a:bodyPr anchorCtr="0" anchor="t" bIns="91425" lIns="91425" spcFirstLastPara="1" rIns="91425" wrap="square" tIns="91425">
            <a:noAutofit/>
          </a:bodyPr>
          <a:lstStyle/>
          <a:p>
            <a:pPr indent="-304800" lvl="0" marL="457200" rtl="0" algn="l">
              <a:lnSpc>
                <a:spcPct val="100000"/>
              </a:lnSpc>
              <a:spcBef>
                <a:spcPts val="0"/>
              </a:spcBef>
              <a:spcAft>
                <a:spcPts val="0"/>
              </a:spcAft>
              <a:buSzPts val="1200"/>
              <a:buFont typeface="Arial"/>
              <a:buChar char="•"/>
            </a:pPr>
            <a:r>
              <a:rPr lang="en"/>
              <a:t>An accurate representation of a model is complex because of the complexity of natural systems. Hence, we assume the consistency of variables that are hard to measure. This gives rise to Structural Uncertainty. Structural uncertainty is one of the most significant contributors to uncertainty in hydrology, followed by input data uncertainty.</a:t>
            </a:r>
            <a:endParaRPr/>
          </a:p>
          <a:p>
            <a:pPr indent="0" lvl="0" marL="457200" rtl="0" algn="l">
              <a:lnSpc>
                <a:spcPct val="100000"/>
              </a:lnSpc>
              <a:spcBef>
                <a:spcPts val="0"/>
              </a:spcBef>
              <a:spcAft>
                <a:spcPts val="0"/>
              </a:spcAft>
              <a:buNone/>
            </a:pPr>
            <a:r>
              <a:t/>
            </a:r>
            <a:endParaRPr/>
          </a:p>
          <a:p>
            <a:pPr indent="-304800" lvl="0" marL="457200" rtl="0" algn="l">
              <a:lnSpc>
                <a:spcPct val="100000"/>
              </a:lnSpc>
              <a:spcBef>
                <a:spcPts val="0"/>
              </a:spcBef>
              <a:spcAft>
                <a:spcPts val="0"/>
              </a:spcAft>
              <a:buSzPts val="1200"/>
              <a:buFont typeface="Arial"/>
              <a:buChar char="•"/>
            </a:pPr>
            <a:r>
              <a:rPr lang="en"/>
              <a:t>Data points for predicting a target variable are collected using various measurement techniques, but it is difficult to get data accurately for every point on a catchment. Approximations and Interpolations between measuring sites lead to the input data uncertainty.</a:t>
            </a:r>
            <a:endParaRPr/>
          </a:p>
          <a:p>
            <a:pPr indent="0" lvl="0" marL="457200" rtl="0" algn="l">
              <a:lnSpc>
                <a:spcPct val="100000"/>
              </a:lnSpc>
              <a:spcBef>
                <a:spcPts val="0"/>
              </a:spcBef>
              <a:spcAft>
                <a:spcPts val="0"/>
              </a:spcAft>
              <a:buNone/>
            </a:pPr>
            <a:r>
              <a:t/>
            </a:r>
            <a:endParaRPr/>
          </a:p>
          <a:p>
            <a:pPr indent="-304800" lvl="0" marL="457200" rtl="0" algn="l">
              <a:lnSpc>
                <a:spcPct val="100000"/>
              </a:lnSpc>
              <a:spcBef>
                <a:spcPts val="0"/>
              </a:spcBef>
              <a:spcAft>
                <a:spcPts val="0"/>
              </a:spcAft>
              <a:buSzPts val="1200"/>
              <a:buFont typeface="Arial"/>
              <a:buChar char="•"/>
            </a:pPr>
            <a:r>
              <a:rPr lang="en"/>
              <a:t>We select the appropriate parameter space based on whether the catchment is gauged or ungauged. From the Equifinality hypothesis, multiple ways (parameter sets) exist to arrive at a target value. This creates uncertainty in the extent of tuning parameters on calibrated data.</a:t>
            </a:r>
            <a:endParaRPr/>
          </a:p>
          <a:p>
            <a:pPr indent="0" lvl="0" marL="457200" rtl="0" algn="l">
              <a:lnSpc>
                <a:spcPct val="100000"/>
              </a:lnSpc>
              <a:spcBef>
                <a:spcPts val="0"/>
              </a:spcBef>
              <a:spcAft>
                <a:spcPts val="0"/>
              </a:spcAft>
              <a:buNone/>
            </a:pPr>
            <a:r>
              <a:t/>
            </a:r>
            <a:endParaRPr/>
          </a:p>
          <a:p>
            <a:pPr indent="-304800" lvl="0" marL="457200" rtl="0" algn="l">
              <a:lnSpc>
                <a:spcPct val="100000"/>
              </a:lnSpc>
              <a:spcBef>
                <a:spcPts val="0"/>
              </a:spcBef>
              <a:spcAft>
                <a:spcPts val="0"/>
              </a:spcAft>
              <a:buSzPts val="1200"/>
              <a:buFont typeface="Arial"/>
              <a:buChar char="•"/>
            </a:pPr>
            <a:r>
              <a:rPr lang="en"/>
              <a:t>Aleatory / Stochastic Uncertainty is addressed less in this presentation than in others because it deals less with hydrology and is more related to Probability and Information Theory. </a:t>
            </a:r>
            <a:endParaRPr/>
          </a:p>
        </p:txBody>
      </p:sp>
      <p:sp>
        <p:nvSpPr>
          <p:cNvPr id="492" name="Google Shape;492;p44"/>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Clr>
                <a:srgbClr val="000000"/>
              </a:buClr>
              <a:buSzPts val="3000"/>
              <a:buFont typeface="Arial"/>
              <a:buNone/>
            </a:pPr>
            <a:r>
              <a:rPr lang="en"/>
              <a:t>INTRODUCTION TO UNCERTAINTY</a:t>
            </a:r>
            <a:endParaRPr/>
          </a:p>
          <a:p>
            <a:pPr indent="0" lvl="0" marL="0" rtl="0" algn="ctr">
              <a:lnSpc>
                <a:spcPct val="100000"/>
              </a:lnSpc>
              <a:spcBef>
                <a:spcPts val="0"/>
              </a:spcBef>
              <a:spcAft>
                <a:spcPts val="0"/>
              </a:spcAft>
              <a:buSzPts val="3000"/>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6" name="Shape 496"/>
        <p:cNvGrpSpPr/>
        <p:nvPr/>
      </p:nvGrpSpPr>
      <p:grpSpPr>
        <a:xfrm>
          <a:off x="0" y="0"/>
          <a:ext cx="0" cy="0"/>
          <a:chOff x="0" y="0"/>
          <a:chExt cx="0" cy="0"/>
        </a:xfrm>
      </p:grpSpPr>
      <p:sp>
        <p:nvSpPr>
          <p:cNvPr id="497" name="Google Shape;497;p45"/>
          <p:cNvSpPr txBox="1"/>
          <p:nvPr>
            <p:ph type="title"/>
          </p:nvPr>
        </p:nvSpPr>
        <p:spPr>
          <a:xfrm>
            <a:off x="3484400" y="1758450"/>
            <a:ext cx="4946400" cy="1626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600"/>
              <a:buNone/>
            </a:pPr>
            <a:r>
              <a:rPr lang="en"/>
              <a:t>HYDROLOGICAL MODELS</a:t>
            </a:r>
            <a:endParaRPr/>
          </a:p>
        </p:txBody>
      </p:sp>
      <p:sp>
        <p:nvSpPr>
          <p:cNvPr id="498" name="Google Shape;498;p45"/>
          <p:cNvSpPr txBox="1"/>
          <p:nvPr>
            <p:ph idx="2" type="title"/>
          </p:nvPr>
        </p:nvSpPr>
        <p:spPr>
          <a:xfrm>
            <a:off x="7285675" y="539500"/>
            <a:ext cx="1145100" cy="841800"/>
          </a:xfrm>
          <a:prstGeom prst="rect">
            <a:avLst/>
          </a:pr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6000"/>
              <a:buNone/>
            </a:pPr>
            <a:r>
              <a:rPr lang="en"/>
              <a:t>02</a:t>
            </a:r>
            <a:endParaRPr/>
          </a:p>
        </p:txBody>
      </p:sp>
      <p:sp>
        <p:nvSpPr>
          <p:cNvPr id="499" name="Google Shape;499;p45"/>
          <p:cNvSpPr/>
          <p:nvPr/>
        </p:nvSpPr>
        <p:spPr>
          <a:xfrm flipH="1" rot="3049238">
            <a:off x="2623375" y="5478310"/>
            <a:ext cx="1434620" cy="956760"/>
          </a:xfrm>
          <a:custGeom>
            <a:rect b="b" l="l" r="r" t="t"/>
            <a:pathLst>
              <a:path extrusionOk="0" h="11953" w="17923">
                <a:moveTo>
                  <a:pt x="0" y="8696"/>
                </a:moveTo>
                <a:cubicBezTo>
                  <a:pt x="4256" y="11952"/>
                  <a:pt x="9487" y="11494"/>
                  <a:pt x="13198" y="10499"/>
                </a:cubicBezTo>
                <a:cubicBezTo>
                  <a:pt x="15990" y="9750"/>
                  <a:pt x="17923" y="8696"/>
                  <a:pt x="17923" y="8696"/>
                </a:cubicBezTo>
                <a:cubicBezTo>
                  <a:pt x="12377" y="7657"/>
                  <a:pt x="7863" y="5795"/>
                  <a:pt x="4102" y="3270"/>
                </a:cubicBezTo>
                <a:cubicBezTo>
                  <a:pt x="2624" y="2279"/>
                  <a:pt x="1264" y="1186"/>
                  <a:pt x="5" y="1"/>
                </a:cubicBezTo>
                <a:lnTo>
                  <a:pt x="5" y="3229"/>
                </a:lnTo>
                <a:close/>
              </a:path>
            </a:pathLst>
          </a:custGeom>
          <a:gradFill>
            <a:gsLst>
              <a:gs pos="0">
                <a:schemeClr val="accent1"/>
              </a:gs>
              <a:gs pos="100000">
                <a:schemeClr val="accent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0" name="Google Shape;500;p45"/>
          <p:cNvSpPr/>
          <p:nvPr/>
        </p:nvSpPr>
        <p:spPr>
          <a:xfrm rot="10800000">
            <a:off x="5856750" y="943874"/>
            <a:ext cx="806369" cy="33053"/>
          </a:xfrm>
          <a:custGeom>
            <a:rect b="b" l="l" r="r" t="t"/>
            <a:pathLst>
              <a:path extrusionOk="0" h="3084" w="75221">
                <a:moveTo>
                  <a:pt x="75221" y="1542"/>
                </a:moveTo>
                <a:cubicBezTo>
                  <a:pt x="75221" y="2394"/>
                  <a:pt x="74531" y="3084"/>
                  <a:pt x="73679" y="3084"/>
                </a:cubicBezTo>
                <a:cubicBezTo>
                  <a:pt x="72826" y="3084"/>
                  <a:pt x="72136" y="2394"/>
                  <a:pt x="72136" y="1542"/>
                </a:cubicBezTo>
                <a:cubicBezTo>
                  <a:pt x="72136" y="691"/>
                  <a:pt x="72826" y="1"/>
                  <a:pt x="73679" y="1"/>
                </a:cubicBezTo>
                <a:cubicBezTo>
                  <a:pt x="74531" y="1"/>
                  <a:pt x="75221" y="691"/>
                  <a:pt x="75221" y="1542"/>
                </a:cubicBezTo>
                <a:close/>
                <a:moveTo>
                  <a:pt x="67012" y="111"/>
                </a:moveTo>
                <a:cubicBezTo>
                  <a:pt x="66220" y="111"/>
                  <a:pt x="65580" y="753"/>
                  <a:pt x="65580" y="1545"/>
                </a:cubicBezTo>
                <a:cubicBezTo>
                  <a:pt x="65580" y="2334"/>
                  <a:pt x="66220" y="2978"/>
                  <a:pt x="67012" y="2978"/>
                </a:cubicBezTo>
                <a:cubicBezTo>
                  <a:pt x="67802" y="2978"/>
                  <a:pt x="68445" y="2337"/>
                  <a:pt x="68445" y="1545"/>
                </a:cubicBezTo>
                <a:cubicBezTo>
                  <a:pt x="68445" y="753"/>
                  <a:pt x="67804" y="111"/>
                  <a:pt x="67012" y="111"/>
                </a:cubicBezTo>
                <a:close/>
                <a:moveTo>
                  <a:pt x="60345" y="220"/>
                </a:moveTo>
                <a:cubicBezTo>
                  <a:pt x="59616" y="220"/>
                  <a:pt x="59023" y="813"/>
                  <a:pt x="59023" y="1542"/>
                </a:cubicBezTo>
                <a:cubicBezTo>
                  <a:pt x="59023" y="2273"/>
                  <a:pt x="59616" y="2864"/>
                  <a:pt x="60345" y="2864"/>
                </a:cubicBezTo>
                <a:cubicBezTo>
                  <a:pt x="61076" y="2864"/>
                  <a:pt x="61667" y="2273"/>
                  <a:pt x="61667" y="1542"/>
                </a:cubicBezTo>
                <a:cubicBezTo>
                  <a:pt x="61667" y="813"/>
                  <a:pt x="61076" y="220"/>
                  <a:pt x="60345" y="220"/>
                </a:cubicBezTo>
                <a:close/>
                <a:moveTo>
                  <a:pt x="53676" y="329"/>
                </a:moveTo>
                <a:cubicBezTo>
                  <a:pt x="53007" y="329"/>
                  <a:pt x="52463" y="872"/>
                  <a:pt x="52463" y="1542"/>
                </a:cubicBezTo>
                <a:cubicBezTo>
                  <a:pt x="52463" y="2212"/>
                  <a:pt x="53007" y="2755"/>
                  <a:pt x="53676" y="2755"/>
                </a:cubicBezTo>
                <a:cubicBezTo>
                  <a:pt x="54346" y="2755"/>
                  <a:pt x="54889" y="2213"/>
                  <a:pt x="54889" y="1542"/>
                </a:cubicBezTo>
                <a:cubicBezTo>
                  <a:pt x="54889" y="872"/>
                  <a:pt x="54346" y="329"/>
                  <a:pt x="53676" y="329"/>
                </a:cubicBezTo>
                <a:close/>
                <a:moveTo>
                  <a:pt x="47009" y="441"/>
                </a:moveTo>
                <a:cubicBezTo>
                  <a:pt x="46402" y="441"/>
                  <a:pt x="45905" y="935"/>
                  <a:pt x="45905" y="1542"/>
                </a:cubicBezTo>
                <a:cubicBezTo>
                  <a:pt x="45905" y="2151"/>
                  <a:pt x="46399" y="2645"/>
                  <a:pt x="47009" y="2645"/>
                </a:cubicBezTo>
                <a:cubicBezTo>
                  <a:pt x="47618" y="2645"/>
                  <a:pt x="48112" y="2151"/>
                  <a:pt x="48112" y="1542"/>
                </a:cubicBezTo>
                <a:cubicBezTo>
                  <a:pt x="48113" y="935"/>
                  <a:pt x="47619" y="441"/>
                  <a:pt x="47009" y="441"/>
                </a:cubicBezTo>
                <a:close/>
                <a:moveTo>
                  <a:pt x="40344" y="550"/>
                </a:moveTo>
                <a:cubicBezTo>
                  <a:pt x="39794" y="550"/>
                  <a:pt x="39350" y="995"/>
                  <a:pt x="39350" y="1542"/>
                </a:cubicBezTo>
                <a:cubicBezTo>
                  <a:pt x="39350" y="2091"/>
                  <a:pt x="39794" y="2536"/>
                  <a:pt x="40344" y="2536"/>
                </a:cubicBezTo>
                <a:cubicBezTo>
                  <a:pt x="40891" y="2536"/>
                  <a:pt x="41336" y="2091"/>
                  <a:pt x="41336" y="1542"/>
                </a:cubicBezTo>
                <a:cubicBezTo>
                  <a:pt x="41336" y="995"/>
                  <a:pt x="40891" y="550"/>
                  <a:pt x="40344" y="550"/>
                </a:cubicBezTo>
                <a:close/>
                <a:moveTo>
                  <a:pt x="33675" y="659"/>
                </a:moveTo>
                <a:cubicBezTo>
                  <a:pt x="33185" y="659"/>
                  <a:pt x="32790" y="1054"/>
                  <a:pt x="32790" y="1542"/>
                </a:cubicBezTo>
                <a:cubicBezTo>
                  <a:pt x="32790" y="2030"/>
                  <a:pt x="33185" y="2427"/>
                  <a:pt x="33675" y="2427"/>
                </a:cubicBezTo>
                <a:cubicBezTo>
                  <a:pt x="34163" y="2427"/>
                  <a:pt x="34558" y="2030"/>
                  <a:pt x="34558" y="1542"/>
                </a:cubicBezTo>
                <a:cubicBezTo>
                  <a:pt x="34558" y="1054"/>
                  <a:pt x="34163" y="659"/>
                  <a:pt x="33675" y="659"/>
                </a:cubicBezTo>
                <a:close/>
                <a:moveTo>
                  <a:pt x="27008" y="769"/>
                </a:moveTo>
                <a:cubicBezTo>
                  <a:pt x="26579" y="769"/>
                  <a:pt x="26233" y="1117"/>
                  <a:pt x="26233" y="1542"/>
                </a:cubicBezTo>
                <a:cubicBezTo>
                  <a:pt x="26233" y="1971"/>
                  <a:pt x="26581" y="2317"/>
                  <a:pt x="27008" y="2317"/>
                </a:cubicBezTo>
                <a:cubicBezTo>
                  <a:pt x="27436" y="2317"/>
                  <a:pt x="27781" y="1969"/>
                  <a:pt x="27781" y="1542"/>
                </a:cubicBezTo>
                <a:cubicBezTo>
                  <a:pt x="27781" y="1117"/>
                  <a:pt x="27435" y="769"/>
                  <a:pt x="27008" y="769"/>
                </a:cubicBezTo>
                <a:close/>
                <a:moveTo>
                  <a:pt x="20341" y="878"/>
                </a:moveTo>
                <a:cubicBezTo>
                  <a:pt x="19975" y="878"/>
                  <a:pt x="19677" y="1176"/>
                  <a:pt x="19677" y="1542"/>
                </a:cubicBezTo>
                <a:cubicBezTo>
                  <a:pt x="19677" y="1910"/>
                  <a:pt x="19975" y="2208"/>
                  <a:pt x="20341" y="2208"/>
                </a:cubicBezTo>
                <a:cubicBezTo>
                  <a:pt x="20708" y="2208"/>
                  <a:pt x="21006" y="1910"/>
                  <a:pt x="21006" y="1542"/>
                </a:cubicBezTo>
                <a:cubicBezTo>
                  <a:pt x="21006" y="1176"/>
                  <a:pt x="20708" y="878"/>
                  <a:pt x="20341" y="878"/>
                </a:cubicBezTo>
                <a:close/>
                <a:moveTo>
                  <a:pt x="13672" y="989"/>
                </a:moveTo>
                <a:cubicBezTo>
                  <a:pt x="13365" y="989"/>
                  <a:pt x="13117" y="1237"/>
                  <a:pt x="13117" y="1545"/>
                </a:cubicBezTo>
                <a:cubicBezTo>
                  <a:pt x="13117" y="1852"/>
                  <a:pt x="13365" y="2100"/>
                  <a:pt x="13672" y="2100"/>
                </a:cubicBezTo>
                <a:cubicBezTo>
                  <a:pt x="13979" y="2100"/>
                  <a:pt x="14228" y="1852"/>
                  <a:pt x="14228" y="1545"/>
                </a:cubicBezTo>
                <a:cubicBezTo>
                  <a:pt x="14228" y="1236"/>
                  <a:pt x="13979" y="989"/>
                  <a:pt x="13672" y="989"/>
                </a:cubicBezTo>
                <a:close/>
                <a:moveTo>
                  <a:pt x="7005" y="1098"/>
                </a:moveTo>
                <a:cubicBezTo>
                  <a:pt x="6758" y="1098"/>
                  <a:pt x="6560" y="1298"/>
                  <a:pt x="6560" y="1542"/>
                </a:cubicBezTo>
                <a:cubicBezTo>
                  <a:pt x="6560" y="1789"/>
                  <a:pt x="6759" y="1988"/>
                  <a:pt x="7005" y="1988"/>
                </a:cubicBezTo>
                <a:cubicBezTo>
                  <a:pt x="7252" y="1988"/>
                  <a:pt x="7449" y="1788"/>
                  <a:pt x="7449" y="1542"/>
                </a:cubicBezTo>
                <a:cubicBezTo>
                  <a:pt x="7449" y="1298"/>
                  <a:pt x="7250" y="1098"/>
                  <a:pt x="7005" y="1098"/>
                </a:cubicBezTo>
                <a:close/>
                <a:moveTo>
                  <a:pt x="336" y="1207"/>
                </a:moveTo>
                <a:cubicBezTo>
                  <a:pt x="152" y="1207"/>
                  <a:pt x="1" y="1358"/>
                  <a:pt x="1" y="1542"/>
                </a:cubicBezTo>
                <a:cubicBezTo>
                  <a:pt x="1" y="1728"/>
                  <a:pt x="152" y="1879"/>
                  <a:pt x="336" y="1879"/>
                </a:cubicBezTo>
                <a:cubicBezTo>
                  <a:pt x="522" y="1879"/>
                  <a:pt x="673" y="1728"/>
                  <a:pt x="673" y="1542"/>
                </a:cubicBezTo>
                <a:cubicBezTo>
                  <a:pt x="673" y="1358"/>
                  <a:pt x="524" y="1207"/>
                  <a:pt x="336" y="1207"/>
                </a:cubicBezTo>
                <a:close/>
              </a:path>
            </a:pathLst>
          </a:custGeom>
          <a:gradFill>
            <a:gsLst>
              <a:gs pos="0">
                <a:schemeClr val="accent2"/>
              </a:gs>
              <a:gs pos="100000">
                <a:srgbClr val="FFFFFF">
                  <a:alpha val="0"/>
                </a:srgbClr>
              </a:gs>
            </a:gsLst>
            <a:lin ang="108014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01" name="Google Shape;501;p45"/>
          <p:cNvGrpSpPr/>
          <p:nvPr/>
        </p:nvGrpSpPr>
        <p:grpSpPr>
          <a:xfrm>
            <a:off x="-2098782" y="-898088"/>
            <a:ext cx="8240481" cy="8188051"/>
            <a:chOff x="-1440691" y="-898088"/>
            <a:chExt cx="8240481" cy="8188051"/>
          </a:xfrm>
        </p:grpSpPr>
        <p:grpSp>
          <p:nvGrpSpPr>
            <p:cNvPr id="502" name="Google Shape;502;p45"/>
            <p:cNvGrpSpPr/>
            <p:nvPr/>
          </p:nvGrpSpPr>
          <p:grpSpPr>
            <a:xfrm rot="10800000">
              <a:off x="581028" y="1918014"/>
              <a:ext cx="6218762" cy="5371949"/>
              <a:chOff x="7043621" y="-674326"/>
              <a:chExt cx="2474046" cy="2137154"/>
            </a:xfrm>
          </p:grpSpPr>
          <p:sp>
            <p:nvSpPr>
              <p:cNvPr id="503" name="Google Shape;503;p45"/>
              <p:cNvSpPr/>
              <p:nvPr/>
            </p:nvSpPr>
            <p:spPr>
              <a:xfrm rot="-9157636">
                <a:off x="7244976" y="197157"/>
                <a:ext cx="1769141" cy="567391"/>
              </a:xfrm>
              <a:custGeom>
                <a:rect b="b" l="l" r="r" t="t"/>
                <a:pathLst>
                  <a:path extrusionOk="0" h="15861" w="49568">
                    <a:moveTo>
                      <a:pt x="1" y="12860"/>
                    </a:moveTo>
                    <a:cubicBezTo>
                      <a:pt x="3450" y="14384"/>
                      <a:pt x="8617" y="15860"/>
                      <a:pt x="15549" y="15341"/>
                    </a:cubicBezTo>
                    <a:cubicBezTo>
                      <a:pt x="24324" y="14685"/>
                      <a:pt x="30139" y="8350"/>
                      <a:pt x="36662" y="6241"/>
                    </a:cubicBezTo>
                    <a:cubicBezTo>
                      <a:pt x="45301" y="3447"/>
                      <a:pt x="49568" y="4439"/>
                      <a:pt x="49568" y="4439"/>
                    </a:cubicBezTo>
                    <a:cubicBezTo>
                      <a:pt x="46246" y="2588"/>
                      <a:pt x="40370" y="1"/>
                      <a:pt x="34193" y="538"/>
                    </a:cubicBezTo>
                    <a:cubicBezTo>
                      <a:pt x="23130" y="1503"/>
                      <a:pt x="13586" y="9524"/>
                      <a:pt x="1" y="12860"/>
                    </a:cubicBezTo>
                    <a:close/>
                  </a:path>
                </a:pathLst>
              </a:custGeom>
              <a:gradFill>
                <a:gsLst>
                  <a:gs pos="0">
                    <a:schemeClr val="dk1"/>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4" name="Google Shape;504;p45"/>
              <p:cNvSpPr/>
              <p:nvPr/>
            </p:nvSpPr>
            <p:spPr>
              <a:xfrm rot="-8671978">
                <a:off x="7063963" y="22691"/>
                <a:ext cx="2372358" cy="828763"/>
              </a:xfrm>
              <a:custGeom>
                <a:rect b="b" l="l" r="r" t="t"/>
                <a:pathLst>
                  <a:path extrusionOk="0" h="32858" w="94057">
                    <a:moveTo>
                      <a:pt x="94055" y="7333"/>
                    </a:moveTo>
                    <a:cubicBezTo>
                      <a:pt x="94055" y="7333"/>
                      <a:pt x="86997" y="0"/>
                      <a:pt x="72110" y="0"/>
                    </a:cubicBezTo>
                    <a:cubicBezTo>
                      <a:pt x="51815" y="0"/>
                      <a:pt x="41853" y="23807"/>
                      <a:pt x="22781" y="27321"/>
                    </a:cubicBezTo>
                    <a:cubicBezTo>
                      <a:pt x="8222" y="30003"/>
                      <a:pt x="1" y="22716"/>
                      <a:pt x="1" y="22716"/>
                    </a:cubicBezTo>
                    <a:cubicBezTo>
                      <a:pt x="1" y="22716"/>
                      <a:pt x="8817" y="32858"/>
                      <a:pt x="24728" y="30503"/>
                    </a:cubicBezTo>
                    <a:cubicBezTo>
                      <a:pt x="45648" y="27402"/>
                      <a:pt x="68843" y="1245"/>
                      <a:pt x="94057" y="9169"/>
                    </a:cubicBezTo>
                    <a:close/>
                  </a:path>
                </a:pathLst>
              </a:custGeom>
              <a:gradFill>
                <a:gsLst>
                  <a:gs pos="0">
                    <a:schemeClr val="dk2"/>
                  </a:gs>
                  <a:gs pos="100000">
                    <a:schemeClr val="lt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5" name="Google Shape;505;p45"/>
              <p:cNvSpPr/>
              <p:nvPr/>
            </p:nvSpPr>
            <p:spPr>
              <a:xfrm rot="-8671978">
                <a:off x="7121937" y="-63922"/>
                <a:ext cx="2372358" cy="839205"/>
              </a:xfrm>
              <a:custGeom>
                <a:rect b="b" l="l" r="r" t="t"/>
                <a:pathLst>
                  <a:path extrusionOk="0" h="33272" w="94057">
                    <a:moveTo>
                      <a:pt x="1" y="9949"/>
                    </a:moveTo>
                    <a:lnTo>
                      <a:pt x="1" y="21015"/>
                    </a:lnTo>
                    <a:cubicBezTo>
                      <a:pt x="1263" y="22200"/>
                      <a:pt x="2623" y="23293"/>
                      <a:pt x="4098" y="24284"/>
                    </a:cubicBezTo>
                    <a:cubicBezTo>
                      <a:pt x="22040" y="33271"/>
                      <a:pt x="40794" y="28087"/>
                      <a:pt x="50458" y="23482"/>
                    </a:cubicBezTo>
                    <a:cubicBezTo>
                      <a:pt x="62138" y="17916"/>
                      <a:pt x="70281" y="8923"/>
                      <a:pt x="79987" y="8923"/>
                    </a:cubicBezTo>
                    <a:cubicBezTo>
                      <a:pt x="89695" y="8923"/>
                      <a:pt x="94057" y="14845"/>
                      <a:pt x="94057" y="14845"/>
                    </a:cubicBezTo>
                    <a:lnTo>
                      <a:pt x="94057" y="5414"/>
                    </a:lnTo>
                    <a:cubicBezTo>
                      <a:pt x="94057" y="5414"/>
                      <a:pt x="79825" y="1"/>
                      <a:pt x="66335" y="5016"/>
                    </a:cubicBezTo>
                    <a:cubicBezTo>
                      <a:pt x="52845" y="10033"/>
                      <a:pt x="39016" y="20659"/>
                      <a:pt x="30157" y="21316"/>
                    </a:cubicBezTo>
                    <a:cubicBezTo>
                      <a:pt x="30157" y="21316"/>
                      <a:pt x="13062" y="27040"/>
                      <a:pt x="1" y="9949"/>
                    </a:cubicBezTo>
                    <a:close/>
                  </a:path>
                </a:pathLst>
              </a:custGeom>
              <a:gradFill>
                <a:gsLst>
                  <a:gs pos="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06" name="Google Shape;506;p45"/>
            <p:cNvGrpSpPr/>
            <p:nvPr/>
          </p:nvGrpSpPr>
          <p:grpSpPr>
            <a:xfrm>
              <a:off x="-1440691" y="-898088"/>
              <a:ext cx="7149449" cy="7786480"/>
              <a:chOff x="-1448016" y="-878038"/>
              <a:chExt cx="7149449" cy="7786480"/>
            </a:xfrm>
          </p:grpSpPr>
          <p:sp>
            <p:nvSpPr>
              <p:cNvPr id="507" name="Google Shape;507;p45"/>
              <p:cNvSpPr/>
              <p:nvPr/>
            </p:nvSpPr>
            <p:spPr>
              <a:xfrm flipH="1" rot="3049238">
                <a:off x="-1460386" y="1555701"/>
                <a:ext cx="7528653" cy="2630070"/>
              </a:xfrm>
              <a:custGeom>
                <a:rect b="b" l="l" r="r" t="t"/>
                <a:pathLst>
                  <a:path extrusionOk="0" h="32858" w="94057">
                    <a:moveTo>
                      <a:pt x="94055" y="7333"/>
                    </a:moveTo>
                    <a:cubicBezTo>
                      <a:pt x="94055" y="7333"/>
                      <a:pt x="86997" y="0"/>
                      <a:pt x="72110" y="0"/>
                    </a:cubicBezTo>
                    <a:cubicBezTo>
                      <a:pt x="51815" y="0"/>
                      <a:pt x="41853" y="23807"/>
                      <a:pt x="22781" y="27321"/>
                    </a:cubicBezTo>
                    <a:cubicBezTo>
                      <a:pt x="8222" y="30003"/>
                      <a:pt x="1" y="22716"/>
                      <a:pt x="1" y="22716"/>
                    </a:cubicBezTo>
                    <a:cubicBezTo>
                      <a:pt x="1" y="22716"/>
                      <a:pt x="8817" y="32858"/>
                      <a:pt x="24728" y="30503"/>
                    </a:cubicBezTo>
                    <a:cubicBezTo>
                      <a:pt x="45648" y="27402"/>
                      <a:pt x="68843" y="1245"/>
                      <a:pt x="94057" y="9169"/>
                    </a:cubicBezTo>
                    <a:close/>
                  </a:path>
                </a:pathLst>
              </a:custGeom>
              <a:gradFill>
                <a:gsLst>
                  <a:gs pos="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8" name="Google Shape;508;p45"/>
              <p:cNvSpPr/>
              <p:nvPr/>
            </p:nvSpPr>
            <p:spPr>
              <a:xfrm flipH="1" rot="3049238">
                <a:off x="2604307" y="3930969"/>
                <a:ext cx="2413952" cy="2020779"/>
              </a:xfrm>
              <a:custGeom>
                <a:rect b="b" l="l" r="r" t="t"/>
                <a:pathLst>
                  <a:path extrusionOk="0" h="25246" w="30158">
                    <a:moveTo>
                      <a:pt x="1" y="1"/>
                    </a:moveTo>
                    <a:lnTo>
                      <a:pt x="1" y="8153"/>
                    </a:lnTo>
                    <a:cubicBezTo>
                      <a:pt x="13062" y="25245"/>
                      <a:pt x="30157" y="19520"/>
                      <a:pt x="30157" y="19520"/>
                    </a:cubicBezTo>
                    <a:cubicBezTo>
                      <a:pt x="19464" y="20316"/>
                      <a:pt x="8936" y="15957"/>
                      <a:pt x="1" y="1"/>
                    </a:cubicBezTo>
                    <a:close/>
                  </a:path>
                </a:pathLst>
              </a:custGeom>
              <a:gradFill>
                <a:gsLst>
                  <a:gs pos="0">
                    <a:schemeClr val="accent1"/>
                  </a:gs>
                  <a:gs pos="100000">
                    <a:schemeClr val="accent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9" name="Google Shape;509;p45"/>
              <p:cNvSpPr/>
              <p:nvPr/>
            </p:nvSpPr>
            <p:spPr>
              <a:xfrm flipH="1" rot="3049238">
                <a:off x="-1706212" y="1739477"/>
                <a:ext cx="7528653" cy="2663208"/>
              </a:xfrm>
              <a:custGeom>
                <a:rect b="b" l="l" r="r" t="t"/>
                <a:pathLst>
                  <a:path extrusionOk="0" h="33272" w="94057">
                    <a:moveTo>
                      <a:pt x="1" y="9949"/>
                    </a:moveTo>
                    <a:lnTo>
                      <a:pt x="1" y="21015"/>
                    </a:lnTo>
                    <a:cubicBezTo>
                      <a:pt x="1263" y="22200"/>
                      <a:pt x="2623" y="23293"/>
                      <a:pt x="4098" y="24284"/>
                    </a:cubicBezTo>
                    <a:cubicBezTo>
                      <a:pt x="22040" y="33271"/>
                      <a:pt x="40794" y="28087"/>
                      <a:pt x="50458" y="23482"/>
                    </a:cubicBezTo>
                    <a:cubicBezTo>
                      <a:pt x="62138" y="17916"/>
                      <a:pt x="70281" y="8923"/>
                      <a:pt x="79987" y="8923"/>
                    </a:cubicBezTo>
                    <a:cubicBezTo>
                      <a:pt x="89695" y="8923"/>
                      <a:pt x="94057" y="14845"/>
                      <a:pt x="94057" y="14845"/>
                    </a:cubicBezTo>
                    <a:lnTo>
                      <a:pt x="94057" y="5414"/>
                    </a:lnTo>
                    <a:cubicBezTo>
                      <a:pt x="94057" y="5414"/>
                      <a:pt x="79825" y="1"/>
                      <a:pt x="66335" y="5016"/>
                    </a:cubicBezTo>
                    <a:cubicBezTo>
                      <a:pt x="52845" y="10033"/>
                      <a:pt x="39016" y="20659"/>
                      <a:pt x="30157" y="21316"/>
                    </a:cubicBezTo>
                    <a:cubicBezTo>
                      <a:pt x="30157" y="21316"/>
                      <a:pt x="13062" y="27040"/>
                      <a:pt x="1" y="9949"/>
                    </a:cubicBezTo>
                    <a:close/>
                  </a:path>
                </a:pathLst>
              </a:custGeom>
              <a:gradFill>
                <a:gsLst>
                  <a:gs pos="0">
                    <a:schemeClr val="accent1"/>
                  </a:gs>
                  <a:gs pos="100000">
                    <a:schemeClr val="accent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0" name="Google Shape;510;p45"/>
              <p:cNvSpPr/>
              <p:nvPr/>
            </p:nvSpPr>
            <p:spPr>
              <a:xfrm flipH="1" rot="3049238">
                <a:off x="-1922625" y="2195066"/>
                <a:ext cx="7200474" cy="1948900"/>
              </a:xfrm>
              <a:custGeom>
                <a:rect b="b" l="l" r="r" t="t"/>
                <a:pathLst>
                  <a:path extrusionOk="0" h="24348" w="89957">
                    <a:moveTo>
                      <a:pt x="1" y="15360"/>
                    </a:moveTo>
                    <a:cubicBezTo>
                      <a:pt x="6506" y="19730"/>
                      <a:pt x="15258" y="22110"/>
                      <a:pt x="27730" y="21686"/>
                    </a:cubicBezTo>
                    <a:cubicBezTo>
                      <a:pt x="43028" y="21167"/>
                      <a:pt x="55393" y="12666"/>
                      <a:pt x="68883" y="6909"/>
                    </a:cubicBezTo>
                    <a:cubicBezTo>
                      <a:pt x="82373" y="1152"/>
                      <a:pt x="89957" y="8328"/>
                      <a:pt x="89957" y="8328"/>
                    </a:cubicBezTo>
                    <a:lnTo>
                      <a:pt x="89957" y="5924"/>
                    </a:lnTo>
                    <a:cubicBezTo>
                      <a:pt x="89957" y="5924"/>
                      <a:pt x="85595" y="0"/>
                      <a:pt x="75887" y="0"/>
                    </a:cubicBezTo>
                    <a:cubicBezTo>
                      <a:pt x="66181" y="0"/>
                      <a:pt x="58039" y="8992"/>
                      <a:pt x="46358" y="14561"/>
                    </a:cubicBezTo>
                    <a:cubicBezTo>
                      <a:pt x="36695" y="19163"/>
                      <a:pt x="17940" y="24347"/>
                      <a:pt x="1" y="15360"/>
                    </a:cubicBezTo>
                    <a:close/>
                  </a:path>
                </a:pathLst>
              </a:custGeom>
              <a:gradFill>
                <a:gsLst>
                  <a:gs pos="0">
                    <a:schemeClr val="dk2"/>
                  </a:gs>
                  <a:gs pos="100000">
                    <a:schemeClr val="accent1"/>
                  </a:gs>
                </a:gsLst>
                <a:lin ang="10800025"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1" name="Google Shape;511;p45"/>
              <p:cNvSpPr/>
              <p:nvPr/>
            </p:nvSpPr>
            <p:spPr>
              <a:xfrm flipH="1" rot="3049238">
                <a:off x="-2066593" y="2374618"/>
                <a:ext cx="7528573" cy="1980517"/>
              </a:xfrm>
              <a:custGeom>
                <a:rect b="b" l="l" r="r" t="t"/>
                <a:pathLst>
                  <a:path extrusionOk="0" h="24743" w="94056">
                    <a:moveTo>
                      <a:pt x="1" y="10941"/>
                    </a:moveTo>
                    <a:lnTo>
                      <a:pt x="1" y="14169"/>
                    </a:lnTo>
                    <a:cubicBezTo>
                      <a:pt x="1" y="14169"/>
                      <a:pt x="11128" y="24743"/>
                      <a:pt x="31528" y="24050"/>
                    </a:cubicBezTo>
                    <a:cubicBezTo>
                      <a:pt x="35180" y="23926"/>
                      <a:pt x="38545" y="23406"/>
                      <a:pt x="41695" y="22631"/>
                    </a:cubicBezTo>
                    <a:cubicBezTo>
                      <a:pt x="55280" y="19295"/>
                      <a:pt x="64824" y="11272"/>
                      <a:pt x="75887" y="10309"/>
                    </a:cubicBezTo>
                    <a:cubicBezTo>
                      <a:pt x="82062" y="9771"/>
                      <a:pt x="87940" y="12359"/>
                      <a:pt x="91262" y="14210"/>
                    </a:cubicBezTo>
                    <a:cubicBezTo>
                      <a:pt x="93015" y="15185"/>
                      <a:pt x="94055" y="15956"/>
                      <a:pt x="94055" y="15956"/>
                    </a:cubicBezTo>
                    <a:lnTo>
                      <a:pt x="94055" y="7175"/>
                    </a:lnTo>
                    <a:cubicBezTo>
                      <a:pt x="94055" y="7175"/>
                      <a:pt x="86471" y="1"/>
                      <a:pt x="72982" y="5757"/>
                    </a:cubicBezTo>
                    <a:cubicBezTo>
                      <a:pt x="59492" y="11515"/>
                      <a:pt x="47127" y="20015"/>
                      <a:pt x="31828" y="20534"/>
                    </a:cubicBezTo>
                    <a:cubicBezTo>
                      <a:pt x="19357" y="20960"/>
                      <a:pt x="10605" y="18579"/>
                      <a:pt x="4098" y="14207"/>
                    </a:cubicBezTo>
                    <a:cubicBezTo>
                      <a:pt x="2623" y="13219"/>
                      <a:pt x="1263" y="12126"/>
                      <a:pt x="1" y="10941"/>
                    </a:cubicBezTo>
                    <a:close/>
                  </a:path>
                </a:pathLst>
              </a:custGeom>
              <a:gradFill>
                <a:gsLst>
                  <a:gs pos="0">
                    <a:schemeClr val="accent1"/>
                  </a:gs>
                  <a:gs pos="100000">
                    <a:schemeClr val="accent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2" name="Google Shape;512;p45"/>
              <p:cNvSpPr/>
              <p:nvPr/>
            </p:nvSpPr>
            <p:spPr>
              <a:xfrm flipH="1" rot="3049238">
                <a:off x="-1600390" y="1792908"/>
                <a:ext cx="3967597" cy="1269570"/>
              </a:xfrm>
              <a:custGeom>
                <a:rect b="b" l="l" r="r" t="t"/>
                <a:pathLst>
                  <a:path extrusionOk="0" h="15861" w="49568">
                    <a:moveTo>
                      <a:pt x="1" y="12860"/>
                    </a:moveTo>
                    <a:cubicBezTo>
                      <a:pt x="3450" y="14384"/>
                      <a:pt x="8617" y="15860"/>
                      <a:pt x="15549" y="15341"/>
                    </a:cubicBezTo>
                    <a:cubicBezTo>
                      <a:pt x="24324" y="14685"/>
                      <a:pt x="30139" y="8350"/>
                      <a:pt x="36662" y="6241"/>
                    </a:cubicBezTo>
                    <a:cubicBezTo>
                      <a:pt x="45301" y="3447"/>
                      <a:pt x="49568" y="4439"/>
                      <a:pt x="49568" y="4439"/>
                    </a:cubicBezTo>
                    <a:cubicBezTo>
                      <a:pt x="46246" y="2588"/>
                      <a:pt x="40370" y="1"/>
                      <a:pt x="34193" y="538"/>
                    </a:cubicBezTo>
                    <a:cubicBezTo>
                      <a:pt x="23130" y="1503"/>
                      <a:pt x="13586" y="9524"/>
                      <a:pt x="1" y="12860"/>
                    </a:cubicBezTo>
                    <a:close/>
                  </a:path>
                </a:pathLst>
              </a:custGeom>
              <a:gradFill>
                <a:gsLst>
                  <a:gs pos="0">
                    <a:schemeClr val="dk1"/>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513" name="Google Shape;513;p45"/>
          <p:cNvSpPr/>
          <p:nvPr/>
        </p:nvSpPr>
        <p:spPr>
          <a:xfrm rot="10800000">
            <a:off x="2772245" y="3515976"/>
            <a:ext cx="2210369" cy="90623"/>
          </a:xfrm>
          <a:custGeom>
            <a:rect b="b" l="l" r="r" t="t"/>
            <a:pathLst>
              <a:path extrusionOk="0" h="3084" w="75221">
                <a:moveTo>
                  <a:pt x="75221" y="1542"/>
                </a:moveTo>
                <a:cubicBezTo>
                  <a:pt x="75221" y="2394"/>
                  <a:pt x="74531" y="3084"/>
                  <a:pt x="73679" y="3084"/>
                </a:cubicBezTo>
                <a:cubicBezTo>
                  <a:pt x="72826" y="3084"/>
                  <a:pt x="72136" y="2394"/>
                  <a:pt x="72136" y="1542"/>
                </a:cubicBezTo>
                <a:cubicBezTo>
                  <a:pt x="72136" y="691"/>
                  <a:pt x="72826" y="1"/>
                  <a:pt x="73679" y="1"/>
                </a:cubicBezTo>
                <a:cubicBezTo>
                  <a:pt x="74531" y="1"/>
                  <a:pt x="75221" y="691"/>
                  <a:pt x="75221" y="1542"/>
                </a:cubicBezTo>
                <a:close/>
                <a:moveTo>
                  <a:pt x="67012" y="111"/>
                </a:moveTo>
                <a:cubicBezTo>
                  <a:pt x="66220" y="111"/>
                  <a:pt x="65580" y="753"/>
                  <a:pt x="65580" y="1545"/>
                </a:cubicBezTo>
                <a:cubicBezTo>
                  <a:pt x="65580" y="2334"/>
                  <a:pt x="66220" y="2978"/>
                  <a:pt x="67012" y="2978"/>
                </a:cubicBezTo>
                <a:cubicBezTo>
                  <a:pt x="67802" y="2978"/>
                  <a:pt x="68445" y="2337"/>
                  <a:pt x="68445" y="1545"/>
                </a:cubicBezTo>
                <a:cubicBezTo>
                  <a:pt x="68445" y="753"/>
                  <a:pt x="67804" y="111"/>
                  <a:pt x="67012" y="111"/>
                </a:cubicBezTo>
                <a:close/>
                <a:moveTo>
                  <a:pt x="60345" y="220"/>
                </a:moveTo>
                <a:cubicBezTo>
                  <a:pt x="59616" y="220"/>
                  <a:pt x="59023" y="813"/>
                  <a:pt x="59023" y="1542"/>
                </a:cubicBezTo>
                <a:cubicBezTo>
                  <a:pt x="59023" y="2273"/>
                  <a:pt x="59616" y="2864"/>
                  <a:pt x="60345" y="2864"/>
                </a:cubicBezTo>
                <a:cubicBezTo>
                  <a:pt x="61076" y="2864"/>
                  <a:pt x="61667" y="2273"/>
                  <a:pt x="61667" y="1542"/>
                </a:cubicBezTo>
                <a:cubicBezTo>
                  <a:pt x="61667" y="813"/>
                  <a:pt x="61076" y="220"/>
                  <a:pt x="60345" y="220"/>
                </a:cubicBezTo>
                <a:close/>
                <a:moveTo>
                  <a:pt x="53676" y="329"/>
                </a:moveTo>
                <a:cubicBezTo>
                  <a:pt x="53007" y="329"/>
                  <a:pt x="52463" y="872"/>
                  <a:pt x="52463" y="1542"/>
                </a:cubicBezTo>
                <a:cubicBezTo>
                  <a:pt x="52463" y="2212"/>
                  <a:pt x="53007" y="2755"/>
                  <a:pt x="53676" y="2755"/>
                </a:cubicBezTo>
                <a:cubicBezTo>
                  <a:pt x="54346" y="2755"/>
                  <a:pt x="54889" y="2213"/>
                  <a:pt x="54889" y="1542"/>
                </a:cubicBezTo>
                <a:cubicBezTo>
                  <a:pt x="54889" y="872"/>
                  <a:pt x="54346" y="329"/>
                  <a:pt x="53676" y="329"/>
                </a:cubicBezTo>
                <a:close/>
                <a:moveTo>
                  <a:pt x="47009" y="441"/>
                </a:moveTo>
                <a:cubicBezTo>
                  <a:pt x="46402" y="441"/>
                  <a:pt x="45905" y="935"/>
                  <a:pt x="45905" y="1542"/>
                </a:cubicBezTo>
                <a:cubicBezTo>
                  <a:pt x="45905" y="2151"/>
                  <a:pt x="46399" y="2645"/>
                  <a:pt x="47009" y="2645"/>
                </a:cubicBezTo>
                <a:cubicBezTo>
                  <a:pt x="47618" y="2645"/>
                  <a:pt x="48112" y="2151"/>
                  <a:pt x="48112" y="1542"/>
                </a:cubicBezTo>
                <a:cubicBezTo>
                  <a:pt x="48113" y="935"/>
                  <a:pt x="47619" y="441"/>
                  <a:pt x="47009" y="441"/>
                </a:cubicBezTo>
                <a:close/>
                <a:moveTo>
                  <a:pt x="40344" y="550"/>
                </a:moveTo>
                <a:cubicBezTo>
                  <a:pt x="39794" y="550"/>
                  <a:pt x="39350" y="995"/>
                  <a:pt x="39350" y="1542"/>
                </a:cubicBezTo>
                <a:cubicBezTo>
                  <a:pt x="39350" y="2091"/>
                  <a:pt x="39794" y="2536"/>
                  <a:pt x="40344" y="2536"/>
                </a:cubicBezTo>
                <a:cubicBezTo>
                  <a:pt x="40891" y="2536"/>
                  <a:pt x="41336" y="2091"/>
                  <a:pt x="41336" y="1542"/>
                </a:cubicBezTo>
                <a:cubicBezTo>
                  <a:pt x="41336" y="995"/>
                  <a:pt x="40891" y="550"/>
                  <a:pt x="40344" y="550"/>
                </a:cubicBezTo>
                <a:close/>
                <a:moveTo>
                  <a:pt x="33675" y="659"/>
                </a:moveTo>
                <a:cubicBezTo>
                  <a:pt x="33185" y="659"/>
                  <a:pt x="32790" y="1054"/>
                  <a:pt x="32790" y="1542"/>
                </a:cubicBezTo>
                <a:cubicBezTo>
                  <a:pt x="32790" y="2030"/>
                  <a:pt x="33185" y="2427"/>
                  <a:pt x="33675" y="2427"/>
                </a:cubicBezTo>
                <a:cubicBezTo>
                  <a:pt x="34163" y="2427"/>
                  <a:pt x="34558" y="2030"/>
                  <a:pt x="34558" y="1542"/>
                </a:cubicBezTo>
                <a:cubicBezTo>
                  <a:pt x="34558" y="1054"/>
                  <a:pt x="34163" y="659"/>
                  <a:pt x="33675" y="659"/>
                </a:cubicBezTo>
                <a:close/>
                <a:moveTo>
                  <a:pt x="27008" y="769"/>
                </a:moveTo>
                <a:cubicBezTo>
                  <a:pt x="26579" y="769"/>
                  <a:pt x="26233" y="1117"/>
                  <a:pt x="26233" y="1542"/>
                </a:cubicBezTo>
                <a:cubicBezTo>
                  <a:pt x="26233" y="1971"/>
                  <a:pt x="26581" y="2317"/>
                  <a:pt x="27008" y="2317"/>
                </a:cubicBezTo>
                <a:cubicBezTo>
                  <a:pt x="27436" y="2317"/>
                  <a:pt x="27781" y="1969"/>
                  <a:pt x="27781" y="1542"/>
                </a:cubicBezTo>
                <a:cubicBezTo>
                  <a:pt x="27781" y="1117"/>
                  <a:pt x="27435" y="769"/>
                  <a:pt x="27008" y="769"/>
                </a:cubicBezTo>
                <a:close/>
                <a:moveTo>
                  <a:pt x="20341" y="878"/>
                </a:moveTo>
                <a:cubicBezTo>
                  <a:pt x="19975" y="878"/>
                  <a:pt x="19677" y="1176"/>
                  <a:pt x="19677" y="1542"/>
                </a:cubicBezTo>
                <a:cubicBezTo>
                  <a:pt x="19677" y="1910"/>
                  <a:pt x="19975" y="2208"/>
                  <a:pt x="20341" y="2208"/>
                </a:cubicBezTo>
                <a:cubicBezTo>
                  <a:pt x="20708" y="2208"/>
                  <a:pt x="21006" y="1910"/>
                  <a:pt x="21006" y="1542"/>
                </a:cubicBezTo>
                <a:cubicBezTo>
                  <a:pt x="21006" y="1176"/>
                  <a:pt x="20708" y="878"/>
                  <a:pt x="20341" y="878"/>
                </a:cubicBezTo>
                <a:close/>
                <a:moveTo>
                  <a:pt x="13672" y="989"/>
                </a:moveTo>
                <a:cubicBezTo>
                  <a:pt x="13365" y="989"/>
                  <a:pt x="13117" y="1237"/>
                  <a:pt x="13117" y="1545"/>
                </a:cubicBezTo>
                <a:cubicBezTo>
                  <a:pt x="13117" y="1852"/>
                  <a:pt x="13365" y="2100"/>
                  <a:pt x="13672" y="2100"/>
                </a:cubicBezTo>
                <a:cubicBezTo>
                  <a:pt x="13979" y="2100"/>
                  <a:pt x="14228" y="1852"/>
                  <a:pt x="14228" y="1545"/>
                </a:cubicBezTo>
                <a:cubicBezTo>
                  <a:pt x="14228" y="1236"/>
                  <a:pt x="13979" y="989"/>
                  <a:pt x="13672" y="989"/>
                </a:cubicBezTo>
                <a:close/>
                <a:moveTo>
                  <a:pt x="7005" y="1098"/>
                </a:moveTo>
                <a:cubicBezTo>
                  <a:pt x="6758" y="1098"/>
                  <a:pt x="6560" y="1298"/>
                  <a:pt x="6560" y="1542"/>
                </a:cubicBezTo>
                <a:cubicBezTo>
                  <a:pt x="6560" y="1789"/>
                  <a:pt x="6759" y="1988"/>
                  <a:pt x="7005" y="1988"/>
                </a:cubicBezTo>
                <a:cubicBezTo>
                  <a:pt x="7252" y="1988"/>
                  <a:pt x="7449" y="1788"/>
                  <a:pt x="7449" y="1542"/>
                </a:cubicBezTo>
                <a:cubicBezTo>
                  <a:pt x="7449" y="1298"/>
                  <a:pt x="7250" y="1098"/>
                  <a:pt x="7005" y="1098"/>
                </a:cubicBezTo>
                <a:close/>
                <a:moveTo>
                  <a:pt x="336" y="1207"/>
                </a:moveTo>
                <a:cubicBezTo>
                  <a:pt x="152" y="1207"/>
                  <a:pt x="1" y="1358"/>
                  <a:pt x="1" y="1542"/>
                </a:cubicBezTo>
                <a:cubicBezTo>
                  <a:pt x="1" y="1728"/>
                  <a:pt x="152" y="1879"/>
                  <a:pt x="336" y="1879"/>
                </a:cubicBezTo>
                <a:cubicBezTo>
                  <a:pt x="522" y="1879"/>
                  <a:pt x="673" y="1728"/>
                  <a:pt x="673" y="1542"/>
                </a:cubicBezTo>
                <a:cubicBezTo>
                  <a:pt x="673" y="1358"/>
                  <a:pt x="524" y="1207"/>
                  <a:pt x="336" y="1207"/>
                </a:cubicBezTo>
                <a:close/>
              </a:path>
            </a:pathLst>
          </a:custGeom>
          <a:gradFill>
            <a:gsLst>
              <a:gs pos="0">
                <a:schemeClr val="accent2"/>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4" name="Google Shape;514;p45"/>
          <p:cNvSpPr/>
          <p:nvPr/>
        </p:nvSpPr>
        <p:spPr>
          <a:xfrm rot="10800000">
            <a:off x="1633503" y="390787"/>
            <a:ext cx="768759" cy="31526"/>
          </a:xfrm>
          <a:custGeom>
            <a:rect b="b" l="l" r="r" t="t"/>
            <a:pathLst>
              <a:path extrusionOk="0" h="3084" w="75221">
                <a:moveTo>
                  <a:pt x="75221" y="1542"/>
                </a:moveTo>
                <a:cubicBezTo>
                  <a:pt x="75221" y="2394"/>
                  <a:pt x="74531" y="3084"/>
                  <a:pt x="73679" y="3084"/>
                </a:cubicBezTo>
                <a:cubicBezTo>
                  <a:pt x="72826" y="3084"/>
                  <a:pt x="72136" y="2394"/>
                  <a:pt x="72136" y="1542"/>
                </a:cubicBezTo>
                <a:cubicBezTo>
                  <a:pt x="72136" y="691"/>
                  <a:pt x="72826" y="1"/>
                  <a:pt x="73679" y="1"/>
                </a:cubicBezTo>
                <a:cubicBezTo>
                  <a:pt x="74531" y="1"/>
                  <a:pt x="75221" y="691"/>
                  <a:pt x="75221" y="1542"/>
                </a:cubicBezTo>
                <a:close/>
                <a:moveTo>
                  <a:pt x="67012" y="111"/>
                </a:moveTo>
                <a:cubicBezTo>
                  <a:pt x="66220" y="111"/>
                  <a:pt x="65580" y="753"/>
                  <a:pt x="65580" y="1545"/>
                </a:cubicBezTo>
                <a:cubicBezTo>
                  <a:pt x="65580" y="2334"/>
                  <a:pt x="66220" y="2978"/>
                  <a:pt x="67012" y="2978"/>
                </a:cubicBezTo>
                <a:cubicBezTo>
                  <a:pt x="67802" y="2978"/>
                  <a:pt x="68445" y="2337"/>
                  <a:pt x="68445" y="1545"/>
                </a:cubicBezTo>
                <a:cubicBezTo>
                  <a:pt x="68445" y="753"/>
                  <a:pt x="67804" y="111"/>
                  <a:pt x="67012" y="111"/>
                </a:cubicBezTo>
                <a:close/>
                <a:moveTo>
                  <a:pt x="60345" y="220"/>
                </a:moveTo>
                <a:cubicBezTo>
                  <a:pt x="59616" y="220"/>
                  <a:pt x="59023" y="813"/>
                  <a:pt x="59023" y="1542"/>
                </a:cubicBezTo>
                <a:cubicBezTo>
                  <a:pt x="59023" y="2273"/>
                  <a:pt x="59616" y="2864"/>
                  <a:pt x="60345" y="2864"/>
                </a:cubicBezTo>
                <a:cubicBezTo>
                  <a:pt x="61076" y="2864"/>
                  <a:pt x="61667" y="2273"/>
                  <a:pt x="61667" y="1542"/>
                </a:cubicBezTo>
                <a:cubicBezTo>
                  <a:pt x="61667" y="813"/>
                  <a:pt x="61076" y="220"/>
                  <a:pt x="60345" y="220"/>
                </a:cubicBezTo>
                <a:close/>
                <a:moveTo>
                  <a:pt x="53676" y="329"/>
                </a:moveTo>
                <a:cubicBezTo>
                  <a:pt x="53007" y="329"/>
                  <a:pt x="52463" y="872"/>
                  <a:pt x="52463" y="1542"/>
                </a:cubicBezTo>
                <a:cubicBezTo>
                  <a:pt x="52463" y="2212"/>
                  <a:pt x="53007" y="2755"/>
                  <a:pt x="53676" y="2755"/>
                </a:cubicBezTo>
                <a:cubicBezTo>
                  <a:pt x="54346" y="2755"/>
                  <a:pt x="54889" y="2213"/>
                  <a:pt x="54889" y="1542"/>
                </a:cubicBezTo>
                <a:cubicBezTo>
                  <a:pt x="54889" y="872"/>
                  <a:pt x="54346" y="329"/>
                  <a:pt x="53676" y="329"/>
                </a:cubicBezTo>
                <a:close/>
                <a:moveTo>
                  <a:pt x="47009" y="441"/>
                </a:moveTo>
                <a:cubicBezTo>
                  <a:pt x="46402" y="441"/>
                  <a:pt x="45905" y="935"/>
                  <a:pt x="45905" y="1542"/>
                </a:cubicBezTo>
                <a:cubicBezTo>
                  <a:pt x="45905" y="2151"/>
                  <a:pt x="46399" y="2645"/>
                  <a:pt x="47009" y="2645"/>
                </a:cubicBezTo>
                <a:cubicBezTo>
                  <a:pt x="47618" y="2645"/>
                  <a:pt x="48112" y="2151"/>
                  <a:pt x="48112" y="1542"/>
                </a:cubicBezTo>
                <a:cubicBezTo>
                  <a:pt x="48113" y="935"/>
                  <a:pt x="47619" y="441"/>
                  <a:pt x="47009" y="441"/>
                </a:cubicBezTo>
                <a:close/>
                <a:moveTo>
                  <a:pt x="40344" y="550"/>
                </a:moveTo>
                <a:cubicBezTo>
                  <a:pt x="39794" y="550"/>
                  <a:pt x="39350" y="995"/>
                  <a:pt x="39350" y="1542"/>
                </a:cubicBezTo>
                <a:cubicBezTo>
                  <a:pt x="39350" y="2091"/>
                  <a:pt x="39794" y="2536"/>
                  <a:pt x="40344" y="2536"/>
                </a:cubicBezTo>
                <a:cubicBezTo>
                  <a:pt x="40891" y="2536"/>
                  <a:pt x="41336" y="2091"/>
                  <a:pt x="41336" y="1542"/>
                </a:cubicBezTo>
                <a:cubicBezTo>
                  <a:pt x="41336" y="995"/>
                  <a:pt x="40891" y="550"/>
                  <a:pt x="40344" y="550"/>
                </a:cubicBezTo>
                <a:close/>
                <a:moveTo>
                  <a:pt x="33675" y="659"/>
                </a:moveTo>
                <a:cubicBezTo>
                  <a:pt x="33185" y="659"/>
                  <a:pt x="32790" y="1054"/>
                  <a:pt x="32790" y="1542"/>
                </a:cubicBezTo>
                <a:cubicBezTo>
                  <a:pt x="32790" y="2030"/>
                  <a:pt x="33185" y="2427"/>
                  <a:pt x="33675" y="2427"/>
                </a:cubicBezTo>
                <a:cubicBezTo>
                  <a:pt x="34163" y="2427"/>
                  <a:pt x="34558" y="2030"/>
                  <a:pt x="34558" y="1542"/>
                </a:cubicBezTo>
                <a:cubicBezTo>
                  <a:pt x="34558" y="1054"/>
                  <a:pt x="34163" y="659"/>
                  <a:pt x="33675" y="659"/>
                </a:cubicBezTo>
                <a:close/>
                <a:moveTo>
                  <a:pt x="27008" y="769"/>
                </a:moveTo>
                <a:cubicBezTo>
                  <a:pt x="26579" y="769"/>
                  <a:pt x="26233" y="1117"/>
                  <a:pt x="26233" y="1542"/>
                </a:cubicBezTo>
                <a:cubicBezTo>
                  <a:pt x="26233" y="1971"/>
                  <a:pt x="26581" y="2317"/>
                  <a:pt x="27008" y="2317"/>
                </a:cubicBezTo>
                <a:cubicBezTo>
                  <a:pt x="27436" y="2317"/>
                  <a:pt x="27781" y="1969"/>
                  <a:pt x="27781" y="1542"/>
                </a:cubicBezTo>
                <a:cubicBezTo>
                  <a:pt x="27781" y="1117"/>
                  <a:pt x="27435" y="769"/>
                  <a:pt x="27008" y="769"/>
                </a:cubicBezTo>
                <a:close/>
                <a:moveTo>
                  <a:pt x="20341" y="878"/>
                </a:moveTo>
                <a:cubicBezTo>
                  <a:pt x="19975" y="878"/>
                  <a:pt x="19677" y="1176"/>
                  <a:pt x="19677" y="1542"/>
                </a:cubicBezTo>
                <a:cubicBezTo>
                  <a:pt x="19677" y="1910"/>
                  <a:pt x="19975" y="2208"/>
                  <a:pt x="20341" y="2208"/>
                </a:cubicBezTo>
                <a:cubicBezTo>
                  <a:pt x="20708" y="2208"/>
                  <a:pt x="21006" y="1910"/>
                  <a:pt x="21006" y="1542"/>
                </a:cubicBezTo>
                <a:cubicBezTo>
                  <a:pt x="21006" y="1176"/>
                  <a:pt x="20708" y="878"/>
                  <a:pt x="20341" y="878"/>
                </a:cubicBezTo>
                <a:close/>
                <a:moveTo>
                  <a:pt x="13672" y="989"/>
                </a:moveTo>
                <a:cubicBezTo>
                  <a:pt x="13365" y="989"/>
                  <a:pt x="13117" y="1237"/>
                  <a:pt x="13117" y="1545"/>
                </a:cubicBezTo>
                <a:cubicBezTo>
                  <a:pt x="13117" y="1852"/>
                  <a:pt x="13365" y="2100"/>
                  <a:pt x="13672" y="2100"/>
                </a:cubicBezTo>
                <a:cubicBezTo>
                  <a:pt x="13979" y="2100"/>
                  <a:pt x="14228" y="1852"/>
                  <a:pt x="14228" y="1545"/>
                </a:cubicBezTo>
                <a:cubicBezTo>
                  <a:pt x="14228" y="1236"/>
                  <a:pt x="13979" y="989"/>
                  <a:pt x="13672" y="989"/>
                </a:cubicBezTo>
                <a:close/>
                <a:moveTo>
                  <a:pt x="7005" y="1098"/>
                </a:moveTo>
                <a:cubicBezTo>
                  <a:pt x="6758" y="1098"/>
                  <a:pt x="6560" y="1298"/>
                  <a:pt x="6560" y="1542"/>
                </a:cubicBezTo>
                <a:cubicBezTo>
                  <a:pt x="6560" y="1789"/>
                  <a:pt x="6759" y="1988"/>
                  <a:pt x="7005" y="1988"/>
                </a:cubicBezTo>
                <a:cubicBezTo>
                  <a:pt x="7252" y="1988"/>
                  <a:pt x="7449" y="1788"/>
                  <a:pt x="7449" y="1542"/>
                </a:cubicBezTo>
                <a:cubicBezTo>
                  <a:pt x="7449" y="1298"/>
                  <a:pt x="7250" y="1098"/>
                  <a:pt x="7005" y="1098"/>
                </a:cubicBezTo>
                <a:close/>
                <a:moveTo>
                  <a:pt x="336" y="1207"/>
                </a:moveTo>
                <a:cubicBezTo>
                  <a:pt x="152" y="1207"/>
                  <a:pt x="1" y="1358"/>
                  <a:pt x="1" y="1542"/>
                </a:cubicBezTo>
                <a:cubicBezTo>
                  <a:pt x="1" y="1728"/>
                  <a:pt x="152" y="1879"/>
                  <a:pt x="336" y="1879"/>
                </a:cubicBezTo>
                <a:cubicBezTo>
                  <a:pt x="522" y="1879"/>
                  <a:pt x="673" y="1728"/>
                  <a:pt x="673" y="1542"/>
                </a:cubicBezTo>
                <a:cubicBezTo>
                  <a:pt x="673" y="1358"/>
                  <a:pt x="524" y="1207"/>
                  <a:pt x="336" y="1207"/>
                </a:cubicBezTo>
                <a:close/>
              </a:path>
            </a:pathLst>
          </a:custGeom>
          <a:gradFill>
            <a:gsLst>
              <a:gs pos="0">
                <a:schemeClr val="dk2"/>
              </a:gs>
              <a:gs pos="100000">
                <a:schemeClr val="accent1"/>
              </a:gs>
            </a:gsLst>
            <a:lin ang="108014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lood Contingency Plan Project Proposal by Slidesgo">
  <a:themeElements>
    <a:clrScheme name="Simple Light">
      <a:dk1>
        <a:srgbClr val="DAEEEE"/>
      </a:dk1>
      <a:lt1>
        <a:srgbClr val="0B3566"/>
      </a:lt1>
      <a:dk2>
        <a:srgbClr val="3B6E62"/>
      </a:dk2>
      <a:lt2>
        <a:srgbClr val="58A7BD"/>
      </a:lt2>
      <a:accent1>
        <a:srgbClr val="A1DCF6"/>
      </a:accent1>
      <a:accent2>
        <a:srgbClr val="51BDA7"/>
      </a:accent2>
      <a:accent3>
        <a:srgbClr val="FFFFFF"/>
      </a:accent3>
      <a:accent4>
        <a:srgbClr val="FFFFFF"/>
      </a:accent4>
      <a:accent5>
        <a:srgbClr val="FFFFFF"/>
      </a:accent5>
      <a:accent6>
        <a:srgbClr val="FFFFFF"/>
      </a:accent6>
      <a:hlink>
        <a:srgbClr val="DAEEEE"/>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