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5776B-A008-3AD7-B7A3-E27B1FAD10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72D2AC-1CD0-D8C8-1A13-D0C54066D6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A2801B-D44B-C10A-2068-051C18050F41}"/>
              </a:ext>
            </a:extLst>
          </p:cNvPr>
          <p:cNvSpPr>
            <a:spLocks noGrp="1"/>
          </p:cNvSpPr>
          <p:nvPr>
            <p:ph type="dt" sz="half" idx="10"/>
          </p:nvPr>
        </p:nvSpPr>
        <p:spPr/>
        <p:txBody>
          <a:bodyPr/>
          <a:lstStyle/>
          <a:p>
            <a:fld id="{690A99C9-0B81-43F0-9E1A-451532CF4CBE}" type="datetimeFigureOut">
              <a:rPr lang="en-US" smtClean="0"/>
              <a:t>10/6/2024</a:t>
            </a:fld>
            <a:endParaRPr lang="en-US"/>
          </a:p>
        </p:txBody>
      </p:sp>
      <p:sp>
        <p:nvSpPr>
          <p:cNvPr id="5" name="Footer Placeholder 4">
            <a:extLst>
              <a:ext uri="{FF2B5EF4-FFF2-40B4-BE49-F238E27FC236}">
                <a16:creationId xmlns:a16="http://schemas.microsoft.com/office/drawing/2014/main" id="{6A793B10-B62F-09EB-AAD7-D1F86EBE5F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8C7D2B-F70F-CB1C-8437-F11309A707BD}"/>
              </a:ext>
            </a:extLst>
          </p:cNvPr>
          <p:cNvSpPr>
            <a:spLocks noGrp="1"/>
          </p:cNvSpPr>
          <p:nvPr>
            <p:ph type="sldNum" sz="quarter" idx="12"/>
          </p:nvPr>
        </p:nvSpPr>
        <p:spPr/>
        <p:txBody>
          <a:bodyPr/>
          <a:lstStyle/>
          <a:p>
            <a:fld id="{BE33F561-7F4E-4A1B-8465-B7D6EA67CCCB}" type="slidenum">
              <a:rPr lang="en-US" smtClean="0"/>
              <a:t>‹#›</a:t>
            </a:fld>
            <a:endParaRPr lang="en-US"/>
          </a:p>
        </p:txBody>
      </p:sp>
    </p:spTree>
    <p:extLst>
      <p:ext uri="{BB962C8B-B14F-4D97-AF65-F5344CB8AC3E}">
        <p14:creationId xmlns:p14="http://schemas.microsoft.com/office/powerpoint/2010/main" val="3432230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E3AF6-AA43-4418-115F-6BA63D0788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72A136-DF66-D8B6-822F-10D10FA944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8AB505-B470-D4BE-4803-34D5FC50C80F}"/>
              </a:ext>
            </a:extLst>
          </p:cNvPr>
          <p:cNvSpPr>
            <a:spLocks noGrp="1"/>
          </p:cNvSpPr>
          <p:nvPr>
            <p:ph type="dt" sz="half" idx="10"/>
          </p:nvPr>
        </p:nvSpPr>
        <p:spPr/>
        <p:txBody>
          <a:bodyPr/>
          <a:lstStyle/>
          <a:p>
            <a:fld id="{690A99C9-0B81-43F0-9E1A-451532CF4CBE}" type="datetimeFigureOut">
              <a:rPr lang="en-US" smtClean="0"/>
              <a:t>10/6/2024</a:t>
            </a:fld>
            <a:endParaRPr lang="en-US"/>
          </a:p>
        </p:txBody>
      </p:sp>
      <p:sp>
        <p:nvSpPr>
          <p:cNvPr id="5" name="Footer Placeholder 4">
            <a:extLst>
              <a:ext uri="{FF2B5EF4-FFF2-40B4-BE49-F238E27FC236}">
                <a16:creationId xmlns:a16="http://schemas.microsoft.com/office/drawing/2014/main" id="{84250DC7-965E-8271-F7AC-E40279099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ECB56-18BA-E176-0034-9BAC0BAE7282}"/>
              </a:ext>
            </a:extLst>
          </p:cNvPr>
          <p:cNvSpPr>
            <a:spLocks noGrp="1"/>
          </p:cNvSpPr>
          <p:nvPr>
            <p:ph type="sldNum" sz="quarter" idx="12"/>
          </p:nvPr>
        </p:nvSpPr>
        <p:spPr/>
        <p:txBody>
          <a:bodyPr/>
          <a:lstStyle/>
          <a:p>
            <a:fld id="{BE33F561-7F4E-4A1B-8465-B7D6EA67CCCB}" type="slidenum">
              <a:rPr lang="en-US" smtClean="0"/>
              <a:t>‹#›</a:t>
            </a:fld>
            <a:endParaRPr lang="en-US"/>
          </a:p>
        </p:txBody>
      </p:sp>
    </p:spTree>
    <p:extLst>
      <p:ext uri="{BB962C8B-B14F-4D97-AF65-F5344CB8AC3E}">
        <p14:creationId xmlns:p14="http://schemas.microsoft.com/office/powerpoint/2010/main" val="581084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0493A4-E134-2D28-34C5-06BB3C2AD7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F2EBA4-60AF-2B13-F4EE-A36DA57B11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6369FE-2704-B835-6D48-6FF261770776}"/>
              </a:ext>
            </a:extLst>
          </p:cNvPr>
          <p:cNvSpPr>
            <a:spLocks noGrp="1"/>
          </p:cNvSpPr>
          <p:nvPr>
            <p:ph type="dt" sz="half" idx="10"/>
          </p:nvPr>
        </p:nvSpPr>
        <p:spPr/>
        <p:txBody>
          <a:bodyPr/>
          <a:lstStyle/>
          <a:p>
            <a:fld id="{690A99C9-0B81-43F0-9E1A-451532CF4CBE}" type="datetimeFigureOut">
              <a:rPr lang="en-US" smtClean="0"/>
              <a:t>10/6/2024</a:t>
            </a:fld>
            <a:endParaRPr lang="en-US"/>
          </a:p>
        </p:txBody>
      </p:sp>
      <p:sp>
        <p:nvSpPr>
          <p:cNvPr id="5" name="Footer Placeholder 4">
            <a:extLst>
              <a:ext uri="{FF2B5EF4-FFF2-40B4-BE49-F238E27FC236}">
                <a16:creationId xmlns:a16="http://schemas.microsoft.com/office/drawing/2014/main" id="{24553F39-7776-DD66-343F-47D2BA3920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9E66AC-9B39-F19B-6543-A540AC6F2FD2}"/>
              </a:ext>
            </a:extLst>
          </p:cNvPr>
          <p:cNvSpPr>
            <a:spLocks noGrp="1"/>
          </p:cNvSpPr>
          <p:nvPr>
            <p:ph type="sldNum" sz="quarter" idx="12"/>
          </p:nvPr>
        </p:nvSpPr>
        <p:spPr/>
        <p:txBody>
          <a:bodyPr/>
          <a:lstStyle/>
          <a:p>
            <a:fld id="{BE33F561-7F4E-4A1B-8465-B7D6EA67CCCB}" type="slidenum">
              <a:rPr lang="en-US" smtClean="0"/>
              <a:t>‹#›</a:t>
            </a:fld>
            <a:endParaRPr lang="en-US"/>
          </a:p>
        </p:txBody>
      </p:sp>
    </p:spTree>
    <p:extLst>
      <p:ext uri="{BB962C8B-B14F-4D97-AF65-F5344CB8AC3E}">
        <p14:creationId xmlns:p14="http://schemas.microsoft.com/office/powerpoint/2010/main" val="1569603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BDDF4-082D-30DC-3B49-56BE085B3E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9644E6-E5D6-FF64-EBD0-CF0417A1AA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03F8F5-5A58-326E-792D-96BEFAA578CE}"/>
              </a:ext>
            </a:extLst>
          </p:cNvPr>
          <p:cNvSpPr>
            <a:spLocks noGrp="1"/>
          </p:cNvSpPr>
          <p:nvPr>
            <p:ph type="dt" sz="half" idx="10"/>
          </p:nvPr>
        </p:nvSpPr>
        <p:spPr/>
        <p:txBody>
          <a:bodyPr/>
          <a:lstStyle/>
          <a:p>
            <a:fld id="{690A99C9-0B81-43F0-9E1A-451532CF4CBE}" type="datetimeFigureOut">
              <a:rPr lang="en-US" smtClean="0"/>
              <a:t>10/6/2024</a:t>
            </a:fld>
            <a:endParaRPr lang="en-US"/>
          </a:p>
        </p:txBody>
      </p:sp>
      <p:sp>
        <p:nvSpPr>
          <p:cNvPr id="5" name="Footer Placeholder 4">
            <a:extLst>
              <a:ext uri="{FF2B5EF4-FFF2-40B4-BE49-F238E27FC236}">
                <a16:creationId xmlns:a16="http://schemas.microsoft.com/office/drawing/2014/main" id="{5E11CBC5-9CA6-80A3-78F2-047442F6DB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E2A8BC-B8F9-2973-5CC9-2BA7992588AC}"/>
              </a:ext>
            </a:extLst>
          </p:cNvPr>
          <p:cNvSpPr>
            <a:spLocks noGrp="1"/>
          </p:cNvSpPr>
          <p:nvPr>
            <p:ph type="sldNum" sz="quarter" idx="12"/>
          </p:nvPr>
        </p:nvSpPr>
        <p:spPr/>
        <p:txBody>
          <a:bodyPr/>
          <a:lstStyle/>
          <a:p>
            <a:fld id="{BE33F561-7F4E-4A1B-8465-B7D6EA67CCCB}" type="slidenum">
              <a:rPr lang="en-US" smtClean="0"/>
              <a:t>‹#›</a:t>
            </a:fld>
            <a:endParaRPr lang="en-US"/>
          </a:p>
        </p:txBody>
      </p:sp>
    </p:spTree>
    <p:extLst>
      <p:ext uri="{BB962C8B-B14F-4D97-AF65-F5344CB8AC3E}">
        <p14:creationId xmlns:p14="http://schemas.microsoft.com/office/powerpoint/2010/main" val="3919840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AD2E7-77EC-5E20-BDAF-CDAFFF56DF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58EB30-DBC3-21CD-C04D-0CDEAEA71FA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F56B12-327D-0725-009E-A3C39BBB99FE}"/>
              </a:ext>
            </a:extLst>
          </p:cNvPr>
          <p:cNvSpPr>
            <a:spLocks noGrp="1"/>
          </p:cNvSpPr>
          <p:nvPr>
            <p:ph type="dt" sz="half" idx="10"/>
          </p:nvPr>
        </p:nvSpPr>
        <p:spPr/>
        <p:txBody>
          <a:bodyPr/>
          <a:lstStyle/>
          <a:p>
            <a:fld id="{690A99C9-0B81-43F0-9E1A-451532CF4CBE}" type="datetimeFigureOut">
              <a:rPr lang="en-US" smtClean="0"/>
              <a:t>10/6/2024</a:t>
            </a:fld>
            <a:endParaRPr lang="en-US"/>
          </a:p>
        </p:txBody>
      </p:sp>
      <p:sp>
        <p:nvSpPr>
          <p:cNvPr id="5" name="Footer Placeholder 4">
            <a:extLst>
              <a:ext uri="{FF2B5EF4-FFF2-40B4-BE49-F238E27FC236}">
                <a16:creationId xmlns:a16="http://schemas.microsoft.com/office/drawing/2014/main" id="{D283D9D9-63BE-DC15-9655-DFF5699DE0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6FBA4B-745D-4664-3724-981FC2701B99}"/>
              </a:ext>
            </a:extLst>
          </p:cNvPr>
          <p:cNvSpPr>
            <a:spLocks noGrp="1"/>
          </p:cNvSpPr>
          <p:nvPr>
            <p:ph type="sldNum" sz="quarter" idx="12"/>
          </p:nvPr>
        </p:nvSpPr>
        <p:spPr/>
        <p:txBody>
          <a:bodyPr/>
          <a:lstStyle/>
          <a:p>
            <a:fld id="{BE33F561-7F4E-4A1B-8465-B7D6EA67CCCB}" type="slidenum">
              <a:rPr lang="en-US" smtClean="0"/>
              <a:t>‹#›</a:t>
            </a:fld>
            <a:endParaRPr lang="en-US"/>
          </a:p>
        </p:txBody>
      </p:sp>
    </p:spTree>
    <p:extLst>
      <p:ext uri="{BB962C8B-B14F-4D97-AF65-F5344CB8AC3E}">
        <p14:creationId xmlns:p14="http://schemas.microsoft.com/office/powerpoint/2010/main" val="1187460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DED8A-A1B4-11F9-5C91-F45D54B422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3B23BB-6C2B-5D0E-BF37-CEFA2009C3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3485C6-0907-7395-6AD4-7F0BAE33EB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CD15A9-EEE4-29DD-B679-5F814B27CBE4}"/>
              </a:ext>
            </a:extLst>
          </p:cNvPr>
          <p:cNvSpPr>
            <a:spLocks noGrp="1"/>
          </p:cNvSpPr>
          <p:nvPr>
            <p:ph type="dt" sz="half" idx="10"/>
          </p:nvPr>
        </p:nvSpPr>
        <p:spPr/>
        <p:txBody>
          <a:bodyPr/>
          <a:lstStyle/>
          <a:p>
            <a:fld id="{690A99C9-0B81-43F0-9E1A-451532CF4CBE}" type="datetimeFigureOut">
              <a:rPr lang="en-US" smtClean="0"/>
              <a:t>10/6/2024</a:t>
            </a:fld>
            <a:endParaRPr lang="en-US"/>
          </a:p>
        </p:txBody>
      </p:sp>
      <p:sp>
        <p:nvSpPr>
          <p:cNvPr id="6" name="Footer Placeholder 5">
            <a:extLst>
              <a:ext uri="{FF2B5EF4-FFF2-40B4-BE49-F238E27FC236}">
                <a16:creationId xmlns:a16="http://schemas.microsoft.com/office/drawing/2014/main" id="{FD862495-1B38-9BE3-C704-F79F1AB8DB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1597BA-0996-B7DB-DE06-FBA117882E77}"/>
              </a:ext>
            </a:extLst>
          </p:cNvPr>
          <p:cNvSpPr>
            <a:spLocks noGrp="1"/>
          </p:cNvSpPr>
          <p:nvPr>
            <p:ph type="sldNum" sz="quarter" idx="12"/>
          </p:nvPr>
        </p:nvSpPr>
        <p:spPr/>
        <p:txBody>
          <a:bodyPr/>
          <a:lstStyle/>
          <a:p>
            <a:fld id="{BE33F561-7F4E-4A1B-8465-B7D6EA67CCCB}" type="slidenum">
              <a:rPr lang="en-US" smtClean="0"/>
              <a:t>‹#›</a:t>
            </a:fld>
            <a:endParaRPr lang="en-US"/>
          </a:p>
        </p:txBody>
      </p:sp>
    </p:spTree>
    <p:extLst>
      <p:ext uri="{BB962C8B-B14F-4D97-AF65-F5344CB8AC3E}">
        <p14:creationId xmlns:p14="http://schemas.microsoft.com/office/powerpoint/2010/main" val="927586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D2483-C306-767C-395F-DAABEABBDF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187171-8403-2280-4364-809CF56CAC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599E37-CB61-AA2A-C4BF-238AAF3E0E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5E2C22-485E-57BF-F37A-3C7F7E2406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3A6A92-D98D-F4DA-727A-591D27D430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FF1406-A4C3-2859-46A8-C58F17E8E151}"/>
              </a:ext>
            </a:extLst>
          </p:cNvPr>
          <p:cNvSpPr>
            <a:spLocks noGrp="1"/>
          </p:cNvSpPr>
          <p:nvPr>
            <p:ph type="dt" sz="half" idx="10"/>
          </p:nvPr>
        </p:nvSpPr>
        <p:spPr/>
        <p:txBody>
          <a:bodyPr/>
          <a:lstStyle/>
          <a:p>
            <a:fld id="{690A99C9-0B81-43F0-9E1A-451532CF4CBE}" type="datetimeFigureOut">
              <a:rPr lang="en-US" smtClean="0"/>
              <a:t>10/6/2024</a:t>
            </a:fld>
            <a:endParaRPr lang="en-US"/>
          </a:p>
        </p:txBody>
      </p:sp>
      <p:sp>
        <p:nvSpPr>
          <p:cNvPr id="8" name="Footer Placeholder 7">
            <a:extLst>
              <a:ext uri="{FF2B5EF4-FFF2-40B4-BE49-F238E27FC236}">
                <a16:creationId xmlns:a16="http://schemas.microsoft.com/office/drawing/2014/main" id="{ACB56FB7-8D04-C21D-0F51-5583707754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6EC653-50F3-2FB1-8E5C-B8E77F1D4D91}"/>
              </a:ext>
            </a:extLst>
          </p:cNvPr>
          <p:cNvSpPr>
            <a:spLocks noGrp="1"/>
          </p:cNvSpPr>
          <p:nvPr>
            <p:ph type="sldNum" sz="quarter" idx="12"/>
          </p:nvPr>
        </p:nvSpPr>
        <p:spPr/>
        <p:txBody>
          <a:bodyPr/>
          <a:lstStyle/>
          <a:p>
            <a:fld id="{BE33F561-7F4E-4A1B-8465-B7D6EA67CCCB}" type="slidenum">
              <a:rPr lang="en-US" smtClean="0"/>
              <a:t>‹#›</a:t>
            </a:fld>
            <a:endParaRPr lang="en-US"/>
          </a:p>
        </p:txBody>
      </p:sp>
    </p:spTree>
    <p:extLst>
      <p:ext uri="{BB962C8B-B14F-4D97-AF65-F5344CB8AC3E}">
        <p14:creationId xmlns:p14="http://schemas.microsoft.com/office/powerpoint/2010/main" val="178744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CB358-6755-1575-E8EF-A00B7F395C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71BE55-7276-4EE5-CA39-2171011EDEDB}"/>
              </a:ext>
            </a:extLst>
          </p:cNvPr>
          <p:cNvSpPr>
            <a:spLocks noGrp="1"/>
          </p:cNvSpPr>
          <p:nvPr>
            <p:ph type="dt" sz="half" idx="10"/>
          </p:nvPr>
        </p:nvSpPr>
        <p:spPr/>
        <p:txBody>
          <a:bodyPr/>
          <a:lstStyle/>
          <a:p>
            <a:fld id="{690A99C9-0B81-43F0-9E1A-451532CF4CBE}" type="datetimeFigureOut">
              <a:rPr lang="en-US" smtClean="0"/>
              <a:t>10/6/2024</a:t>
            </a:fld>
            <a:endParaRPr lang="en-US"/>
          </a:p>
        </p:txBody>
      </p:sp>
      <p:sp>
        <p:nvSpPr>
          <p:cNvPr id="4" name="Footer Placeholder 3">
            <a:extLst>
              <a:ext uri="{FF2B5EF4-FFF2-40B4-BE49-F238E27FC236}">
                <a16:creationId xmlns:a16="http://schemas.microsoft.com/office/drawing/2014/main" id="{4CEED7CF-9B1E-838A-DAFC-81525D29E3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077E9B-1170-AAA6-D430-DE6E013EB270}"/>
              </a:ext>
            </a:extLst>
          </p:cNvPr>
          <p:cNvSpPr>
            <a:spLocks noGrp="1"/>
          </p:cNvSpPr>
          <p:nvPr>
            <p:ph type="sldNum" sz="quarter" idx="12"/>
          </p:nvPr>
        </p:nvSpPr>
        <p:spPr/>
        <p:txBody>
          <a:bodyPr/>
          <a:lstStyle/>
          <a:p>
            <a:fld id="{BE33F561-7F4E-4A1B-8465-B7D6EA67CCCB}" type="slidenum">
              <a:rPr lang="en-US" smtClean="0"/>
              <a:t>‹#›</a:t>
            </a:fld>
            <a:endParaRPr lang="en-US"/>
          </a:p>
        </p:txBody>
      </p:sp>
    </p:spTree>
    <p:extLst>
      <p:ext uri="{BB962C8B-B14F-4D97-AF65-F5344CB8AC3E}">
        <p14:creationId xmlns:p14="http://schemas.microsoft.com/office/powerpoint/2010/main" val="952725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0DB92D-E6AF-D648-8C72-50F7993F24C1}"/>
              </a:ext>
            </a:extLst>
          </p:cNvPr>
          <p:cNvSpPr>
            <a:spLocks noGrp="1"/>
          </p:cNvSpPr>
          <p:nvPr>
            <p:ph type="dt" sz="half" idx="10"/>
          </p:nvPr>
        </p:nvSpPr>
        <p:spPr/>
        <p:txBody>
          <a:bodyPr/>
          <a:lstStyle/>
          <a:p>
            <a:fld id="{690A99C9-0B81-43F0-9E1A-451532CF4CBE}" type="datetimeFigureOut">
              <a:rPr lang="en-US" smtClean="0"/>
              <a:t>10/6/2024</a:t>
            </a:fld>
            <a:endParaRPr lang="en-US"/>
          </a:p>
        </p:txBody>
      </p:sp>
      <p:sp>
        <p:nvSpPr>
          <p:cNvPr id="3" name="Footer Placeholder 2">
            <a:extLst>
              <a:ext uri="{FF2B5EF4-FFF2-40B4-BE49-F238E27FC236}">
                <a16:creationId xmlns:a16="http://schemas.microsoft.com/office/drawing/2014/main" id="{1391422A-BCFD-E321-CF4F-D736841E94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A993DA-B16C-63D9-B8D7-65C59B3A7996}"/>
              </a:ext>
            </a:extLst>
          </p:cNvPr>
          <p:cNvSpPr>
            <a:spLocks noGrp="1"/>
          </p:cNvSpPr>
          <p:nvPr>
            <p:ph type="sldNum" sz="quarter" idx="12"/>
          </p:nvPr>
        </p:nvSpPr>
        <p:spPr/>
        <p:txBody>
          <a:bodyPr/>
          <a:lstStyle/>
          <a:p>
            <a:fld id="{BE33F561-7F4E-4A1B-8465-B7D6EA67CCCB}" type="slidenum">
              <a:rPr lang="en-US" smtClean="0"/>
              <a:t>‹#›</a:t>
            </a:fld>
            <a:endParaRPr lang="en-US"/>
          </a:p>
        </p:txBody>
      </p:sp>
    </p:spTree>
    <p:extLst>
      <p:ext uri="{BB962C8B-B14F-4D97-AF65-F5344CB8AC3E}">
        <p14:creationId xmlns:p14="http://schemas.microsoft.com/office/powerpoint/2010/main" val="1420625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812FB-8457-434A-7813-DAFEEECB13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D30FDA-1DFD-5FC7-6701-4EA3C8D9FE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00F892-1A68-FD2E-9866-31F21650AE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B02752-F412-74F1-6EAE-E757126CC1E9}"/>
              </a:ext>
            </a:extLst>
          </p:cNvPr>
          <p:cNvSpPr>
            <a:spLocks noGrp="1"/>
          </p:cNvSpPr>
          <p:nvPr>
            <p:ph type="dt" sz="half" idx="10"/>
          </p:nvPr>
        </p:nvSpPr>
        <p:spPr/>
        <p:txBody>
          <a:bodyPr/>
          <a:lstStyle/>
          <a:p>
            <a:fld id="{690A99C9-0B81-43F0-9E1A-451532CF4CBE}" type="datetimeFigureOut">
              <a:rPr lang="en-US" smtClean="0"/>
              <a:t>10/6/2024</a:t>
            </a:fld>
            <a:endParaRPr lang="en-US"/>
          </a:p>
        </p:txBody>
      </p:sp>
      <p:sp>
        <p:nvSpPr>
          <p:cNvPr id="6" name="Footer Placeholder 5">
            <a:extLst>
              <a:ext uri="{FF2B5EF4-FFF2-40B4-BE49-F238E27FC236}">
                <a16:creationId xmlns:a16="http://schemas.microsoft.com/office/drawing/2014/main" id="{762C2280-F429-1A43-3976-740A4F9D99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0E1DBE-5BA1-A4F4-BD4E-7327A3BED6A5}"/>
              </a:ext>
            </a:extLst>
          </p:cNvPr>
          <p:cNvSpPr>
            <a:spLocks noGrp="1"/>
          </p:cNvSpPr>
          <p:nvPr>
            <p:ph type="sldNum" sz="quarter" idx="12"/>
          </p:nvPr>
        </p:nvSpPr>
        <p:spPr/>
        <p:txBody>
          <a:bodyPr/>
          <a:lstStyle/>
          <a:p>
            <a:fld id="{BE33F561-7F4E-4A1B-8465-B7D6EA67CCCB}" type="slidenum">
              <a:rPr lang="en-US" smtClean="0"/>
              <a:t>‹#›</a:t>
            </a:fld>
            <a:endParaRPr lang="en-US"/>
          </a:p>
        </p:txBody>
      </p:sp>
    </p:spTree>
    <p:extLst>
      <p:ext uri="{BB962C8B-B14F-4D97-AF65-F5344CB8AC3E}">
        <p14:creationId xmlns:p14="http://schemas.microsoft.com/office/powerpoint/2010/main" val="271372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B1B89-E691-DE73-57A4-EC1F656905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1843EF-287C-34D9-D7ED-CFABD889BC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9AA976-2428-AB2D-D875-CF2647B2CD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172E53-82E7-2277-8133-5167C5C3DF06}"/>
              </a:ext>
            </a:extLst>
          </p:cNvPr>
          <p:cNvSpPr>
            <a:spLocks noGrp="1"/>
          </p:cNvSpPr>
          <p:nvPr>
            <p:ph type="dt" sz="half" idx="10"/>
          </p:nvPr>
        </p:nvSpPr>
        <p:spPr/>
        <p:txBody>
          <a:bodyPr/>
          <a:lstStyle/>
          <a:p>
            <a:fld id="{690A99C9-0B81-43F0-9E1A-451532CF4CBE}" type="datetimeFigureOut">
              <a:rPr lang="en-US" smtClean="0"/>
              <a:t>10/6/2024</a:t>
            </a:fld>
            <a:endParaRPr lang="en-US"/>
          </a:p>
        </p:txBody>
      </p:sp>
      <p:sp>
        <p:nvSpPr>
          <p:cNvPr id="6" name="Footer Placeholder 5">
            <a:extLst>
              <a:ext uri="{FF2B5EF4-FFF2-40B4-BE49-F238E27FC236}">
                <a16:creationId xmlns:a16="http://schemas.microsoft.com/office/drawing/2014/main" id="{71D679C2-0692-ABD2-8D89-CC7CF29A58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429FCA-B6F4-274B-F60E-1D4FA44F7091}"/>
              </a:ext>
            </a:extLst>
          </p:cNvPr>
          <p:cNvSpPr>
            <a:spLocks noGrp="1"/>
          </p:cNvSpPr>
          <p:nvPr>
            <p:ph type="sldNum" sz="quarter" idx="12"/>
          </p:nvPr>
        </p:nvSpPr>
        <p:spPr/>
        <p:txBody>
          <a:bodyPr/>
          <a:lstStyle/>
          <a:p>
            <a:fld id="{BE33F561-7F4E-4A1B-8465-B7D6EA67CCCB}" type="slidenum">
              <a:rPr lang="en-US" smtClean="0"/>
              <a:t>‹#›</a:t>
            </a:fld>
            <a:endParaRPr lang="en-US"/>
          </a:p>
        </p:txBody>
      </p:sp>
    </p:spTree>
    <p:extLst>
      <p:ext uri="{BB962C8B-B14F-4D97-AF65-F5344CB8AC3E}">
        <p14:creationId xmlns:p14="http://schemas.microsoft.com/office/powerpoint/2010/main" val="1425421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90A78F-2C13-F02B-EF79-428397A572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3EF7D0-B8D5-25D3-5B86-8BB124453C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4BFE9F-6835-C024-8A66-862548546D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90A99C9-0B81-43F0-9E1A-451532CF4CBE}" type="datetimeFigureOut">
              <a:rPr lang="en-US" smtClean="0"/>
              <a:t>10/6/2024</a:t>
            </a:fld>
            <a:endParaRPr lang="en-US"/>
          </a:p>
        </p:txBody>
      </p:sp>
      <p:sp>
        <p:nvSpPr>
          <p:cNvPr id="5" name="Footer Placeholder 4">
            <a:extLst>
              <a:ext uri="{FF2B5EF4-FFF2-40B4-BE49-F238E27FC236}">
                <a16:creationId xmlns:a16="http://schemas.microsoft.com/office/drawing/2014/main" id="{46E8E52B-3994-7551-22A5-89F4F805B0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A23B1EC-00CC-6B16-F3EA-9E6D5A01E4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E33F561-7F4E-4A1B-8465-B7D6EA67CCCB}" type="slidenum">
              <a:rPr lang="en-US" smtClean="0"/>
              <a:t>‹#›</a:t>
            </a:fld>
            <a:endParaRPr lang="en-US"/>
          </a:p>
        </p:txBody>
      </p:sp>
    </p:spTree>
    <p:extLst>
      <p:ext uri="{BB962C8B-B14F-4D97-AF65-F5344CB8AC3E}">
        <p14:creationId xmlns:p14="http://schemas.microsoft.com/office/powerpoint/2010/main" val="2100315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4.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19132-72BC-40B1-87F5-56C83EC25D02}"/>
              </a:ext>
            </a:extLst>
          </p:cNvPr>
          <p:cNvSpPr>
            <a:spLocks noGrp="1"/>
          </p:cNvSpPr>
          <p:nvPr>
            <p:ph type="ctrTitle"/>
          </p:nvPr>
        </p:nvSpPr>
        <p:spPr/>
        <p:txBody>
          <a:bodyPr/>
          <a:lstStyle/>
          <a:p>
            <a:r>
              <a:rPr lang="en-US" dirty="0"/>
              <a:t>Gabby John Photos &amp; Figures</a:t>
            </a:r>
          </a:p>
        </p:txBody>
      </p:sp>
      <p:sp>
        <p:nvSpPr>
          <p:cNvPr id="3" name="Subtitle 2">
            <a:extLst>
              <a:ext uri="{FF2B5EF4-FFF2-40B4-BE49-F238E27FC236}">
                <a16:creationId xmlns:a16="http://schemas.microsoft.com/office/drawing/2014/main" id="{70B57B6F-59F2-F2B5-A0E6-D262E968202B}"/>
              </a:ext>
            </a:extLst>
          </p:cNvPr>
          <p:cNvSpPr>
            <a:spLocks noGrp="1"/>
          </p:cNvSpPr>
          <p:nvPr>
            <p:ph type="subTitle" idx="1"/>
          </p:nvPr>
        </p:nvSpPr>
        <p:spPr/>
        <p:txBody>
          <a:bodyPr/>
          <a:lstStyle/>
          <a:p>
            <a:r>
              <a:rPr lang="en-US" dirty="0"/>
              <a:t>For LTER8 Year 4 Report</a:t>
            </a:r>
          </a:p>
        </p:txBody>
      </p:sp>
    </p:spTree>
    <p:extLst>
      <p:ext uri="{BB962C8B-B14F-4D97-AF65-F5344CB8AC3E}">
        <p14:creationId xmlns:p14="http://schemas.microsoft.com/office/powerpoint/2010/main" val="3932607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08870-AAF7-38B6-4D2E-765825EF8D3D}"/>
              </a:ext>
            </a:extLst>
          </p:cNvPr>
          <p:cNvSpPr>
            <a:spLocks noGrp="1"/>
          </p:cNvSpPr>
          <p:nvPr>
            <p:ph type="title"/>
          </p:nvPr>
        </p:nvSpPr>
        <p:spPr>
          <a:xfrm>
            <a:off x="5279922" y="365125"/>
            <a:ext cx="6073877" cy="858991"/>
          </a:xfrm>
        </p:spPr>
        <p:txBody>
          <a:bodyPr>
            <a:normAutofit fontScale="90000"/>
          </a:bodyPr>
          <a:lstStyle/>
          <a:p>
            <a:pPr algn="r"/>
            <a:r>
              <a:rPr lang="en-US" sz="4000" dirty="0"/>
              <a:t>Photos from Presentations &amp; Workshops</a:t>
            </a:r>
          </a:p>
        </p:txBody>
      </p:sp>
      <p:pic>
        <p:nvPicPr>
          <p:cNvPr id="6" name="Content Placeholder 5" descr="A group of people in a room&#10;&#10;Description automatically generated">
            <a:extLst>
              <a:ext uri="{FF2B5EF4-FFF2-40B4-BE49-F238E27FC236}">
                <a16:creationId xmlns:a16="http://schemas.microsoft.com/office/drawing/2014/main" id="{2932F7DE-8360-B4C6-4BE4-48B424C2B1F8}"/>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24462" b="8963"/>
          <a:stretch/>
        </p:blipFill>
        <p:spPr>
          <a:xfrm>
            <a:off x="790784" y="365125"/>
            <a:ext cx="4777769" cy="2374490"/>
          </a:xfrm>
        </p:spPr>
      </p:pic>
      <p:pic>
        <p:nvPicPr>
          <p:cNvPr id="8" name="Content Placeholder 7" descr="A person standing in front of a screen&#10;&#10;Description automatically generated">
            <a:extLst>
              <a:ext uri="{FF2B5EF4-FFF2-40B4-BE49-F238E27FC236}">
                <a16:creationId xmlns:a16="http://schemas.microsoft.com/office/drawing/2014/main" id="{E5351984-12F0-F88B-C234-CFC2D75F81E8}"/>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7793"/>
          <a:stretch/>
        </p:blipFill>
        <p:spPr>
          <a:xfrm>
            <a:off x="790784" y="3527454"/>
            <a:ext cx="4777769" cy="2269279"/>
          </a:xfrm>
        </p:spPr>
      </p:pic>
      <p:sp>
        <p:nvSpPr>
          <p:cNvPr id="9" name="TextBox 8">
            <a:extLst>
              <a:ext uri="{FF2B5EF4-FFF2-40B4-BE49-F238E27FC236}">
                <a16:creationId xmlns:a16="http://schemas.microsoft.com/office/drawing/2014/main" id="{06E210D5-2E1B-F45B-CC34-6497A01B1600}"/>
              </a:ext>
            </a:extLst>
          </p:cNvPr>
          <p:cNvSpPr txBox="1"/>
          <p:nvPr/>
        </p:nvSpPr>
        <p:spPr>
          <a:xfrm>
            <a:off x="790784" y="2752701"/>
            <a:ext cx="4825183" cy="738664"/>
          </a:xfrm>
          <a:prstGeom prst="rect">
            <a:avLst/>
          </a:prstGeom>
          <a:noFill/>
        </p:spPr>
        <p:txBody>
          <a:bodyPr wrap="square" rtlCol="0">
            <a:spAutoFit/>
          </a:bodyPr>
          <a:lstStyle/>
          <a:p>
            <a:r>
              <a:rPr lang="en-US" sz="1400" dirty="0"/>
              <a:t>Caption: Gabby John presenting premise of MS work at the 2024 Pacific Northwest Water Research Symposium on May 20, 2024 in Corvallis, OR.</a:t>
            </a:r>
          </a:p>
        </p:txBody>
      </p:sp>
      <p:sp>
        <p:nvSpPr>
          <p:cNvPr id="10" name="TextBox 9">
            <a:extLst>
              <a:ext uri="{FF2B5EF4-FFF2-40B4-BE49-F238E27FC236}">
                <a16:creationId xmlns:a16="http://schemas.microsoft.com/office/drawing/2014/main" id="{CE72433B-9A0F-A426-BF05-9765281B84EF}"/>
              </a:ext>
            </a:extLst>
          </p:cNvPr>
          <p:cNvSpPr txBox="1"/>
          <p:nvPr/>
        </p:nvSpPr>
        <p:spPr>
          <a:xfrm>
            <a:off x="743370" y="5892026"/>
            <a:ext cx="4825183" cy="738664"/>
          </a:xfrm>
          <a:prstGeom prst="rect">
            <a:avLst/>
          </a:prstGeom>
          <a:noFill/>
        </p:spPr>
        <p:txBody>
          <a:bodyPr wrap="square" rtlCol="0">
            <a:spAutoFit/>
          </a:bodyPr>
          <a:lstStyle/>
          <a:p>
            <a:r>
              <a:rPr lang="en-US" sz="1400" dirty="0"/>
              <a:t>Caption: Gabby John presenting premise of MS work at the 2024 OSU Biology Graduate Student Symposium on April 5, 2024 in Corvallis, OR.</a:t>
            </a:r>
          </a:p>
        </p:txBody>
      </p:sp>
      <p:pic>
        <p:nvPicPr>
          <p:cNvPr id="12" name="Picture 11" descr="A person looking at a device&#10;&#10;Description automatically generated">
            <a:extLst>
              <a:ext uri="{FF2B5EF4-FFF2-40B4-BE49-F238E27FC236}">
                <a16:creationId xmlns:a16="http://schemas.microsoft.com/office/drawing/2014/main" id="{899789F5-A8E9-83ED-5997-402C7BF70042}"/>
              </a:ext>
            </a:extLst>
          </p:cNvPr>
          <p:cNvPicPr>
            <a:picLocks noChangeAspect="1"/>
          </p:cNvPicPr>
          <p:nvPr/>
        </p:nvPicPr>
        <p:blipFill rotWithShape="1">
          <a:blip r:embed="rId4">
            <a:extLst>
              <a:ext uri="{28A0092B-C50C-407E-A947-70E740481C1C}">
                <a14:useLocalDpi xmlns:a14="http://schemas.microsoft.com/office/drawing/2010/main" val="0"/>
              </a:ext>
            </a:extLst>
          </a:blip>
          <a:srcRect t="24301"/>
          <a:stretch/>
        </p:blipFill>
        <p:spPr>
          <a:xfrm>
            <a:off x="7437726" y="1452716"/>
            <a:ext cx="3916073" cy="3952567"/>
          </a:xfrm>
          <a:prstGeom prst="rect">
            <a:avLst/>
          </a:prstGeom>
        </p:spPr>
      </p:pic>
      <p:sp>
        <p:nvSpPr>
          <p:cNvPr id="13" name="TextBox 12">
            <a:extLst>
              <a:ext uri="{FF2B5EF4-FFF2-40B4-BE49-F238E27FC236}">
                <a16:creationId xmlns:a16="http://schemas.microsoft.com/office/drawing/2014/main" id="{FE206CC5-E480-BB81-6ECD-BDC3CBABC70B}"/>
              </a:ext>
            </a:extLst>
          </p:cNvPr>
          <p:cNvSpPr txBox="1"/>
          <p:nvPr/>
        </p:nvSpPr>
        <p:spPr>
          <a:xfrm>
            <a:off x="7437726" y="5633883"/>
            <a:ext cx="4010906" cy="954107"/>
          </a:xfrm>
          <a:prstGeom prst="rect">
            <a:avLst/>
          </a:prstGeom>
          <a:noFill/>
        </p:spPr>
        <p:txBody>
          <a:bodyPr wrap="square" rtlCol="0">
            <a:spAutoFit/>
          </a:bodyPr>
          <a:lstStyle/>
          <a:p>
            <a:r>
              <a:rPr lang="en-US" sz="1400" dirty="0"/>
              <a:t>Caption: Gabby John using a LI-COR LI-6800 Portable Photosynthesis System during the ecophysiology workshop </a:t>
            </a:r>
            <a:r>
              <a:rPr lang="en-US" sz="1400" dirty="0" err="1"/>
              <a:t>PhysFest</a:t>
            </a:r>
            <a:r>
              <a:rPr lang="en-US" sz="1400" dirty="0"/>
              <a:t> taking place October 15-20, 2023 in La Joya, NM.</a:t>
            </a:r>
          </a:p>
        </p:txBody>
      </p:sp>
    </p:spTree>
    <p:extLst>
      <p:ext uri="{BB962C8B-B14F-4D97-AF65-F5344CB8AC3E}">
        <p14:creationId xmlns:p14="http://schemas.microsoft.com/office/powerpoint/2010/main" val="3095809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4F063-99BE-F8FB-47A6-AA7B6269C62C}"/>
              </a:ext>
            </a:extLst>
          </p:cNvPr>
          <p:cNvSpPr>
            <a:spLocks noGrp="1"/>
          </p:cNvSpPr>
          <p:nvPr>
            <p:ph type="title"/>
          </p:nvPr>
        </p:nvSpPr>
        <p:spPr>
          <a:xfrm>
            <a:off x="6039465" y="188144"/>
            <a:ext cx="5847735" cy="623017"/>
          </a:xfrm>
        </p:spPr>
        <p:txBody>
          <a:bodyPr>
            <a:normAutofit fontScale="90000"/>
          </a:bodyPr>
          <a:lstStyle/>
          <a:p>
            <a:pPr algn="r"/>
            <a:r>
              <a:rPr lang="en-US" dirty="0"/>
              <a:t>Photos from R Analyses</a:t>
            </a:r>
          </a:p>
        </p:txBody>
      </p:sp>
      <p:pic>
        <p:nvPicPr>
          <p:cNvPr id="5" name="Content Placeholder 4" descr="A graph of water temperature&#10;&#10;Description automatically generated with medium confidence">
            <a:extLst>
              <a:ext uri="{FF2B5EF4-FFF2-40B4-BE49-F238E27FC236}">
                <a16:creationId xmlns:a16="http://schemas.microsoft.com/office/drawing/2014/main" id="{D3EA3873-0783-C820-2BE5-DE50D50E206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4523" y="231213"/>
            <a:ext cx="5181600" cy="3197787"/>
          </a:xfrm>
          <a:prstGeom prst="rect">
            <a:avLst/>
          </a:prstGeom>
        </p:spPr>
      </p:pic>
      <p:pic>
        <p:nvPicPr>
          <p:cNvPr id="6" name="Picture 4">
            <a:extLst>
              <a:ext uri="{FF2B5EF4-FFF2-40B4-BE49-F238E27FC236}">
                <a16:creationId xmlns:a16="http://schemas.microsoft.com/office/drawing/2014/main" id="{DCEBA63F-52C0-2D4F-0772-FE94CCD87391}"/>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174523" y="3657858"/>
            <a:ext cx="5181600" cy="32001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a:extLst>
              <a:ext uri="{FF2B5EF4-FFF2-40B4-BE49-F238E27FC236}">
                <a16:creationId xmlns:a16="http://schemas.microsoft.com/office/drawing/2014/main" id="{4AFBCD1A-CE24-74A2-BE1C-9E38D4E7EF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4542" y="3656811"/>
            <a:ext cx="4651385" cy="319329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8118C86-0CD4-6B86-CACF-8F9057E80C78}"/>
              </a:ext>
            </a:extLst>
          </p:cNvPr>
          <p:cNvSpPr txBox="1"/>
          <p:nvPr/>
        </p:nvSpPr>
        <p:spPr>
          <a:xfrm>
            <a:off x="5601930" y="914400"/>
            <a:ext cx="6285270" cy="2462213"/>
          </a:xfrm>
          <a:prstGeom prst="rect">
            <a:avLst/>
          </a:prstGeom>
          <a:noFill/>
        </p:spPr>
        <p:txBody>
          <a:bodyPr wrap="square" rtlCol="0">
            <a:spAutoFit/>
          </a:bodyPr>
          <a:lstStyle/>
          <a:p>
            <a:r>
              <a:rPr lang="en-US" sz="1400" b="1" dirty="0"/>
              <a:t>Caption Top Left: </a:t>
            </a:r>
            <a:r>
              <a:rPr lang="en-US" sz="1400" dirty="0"/>
              <a:t>Accumulated precipitation (mm) at the HJ Andrews Forest on a water year scale. Data taken from the Primary Meteorological Station, PRIMET.</a:t>
            </a:r>
          </a:p>
          <a:p>
            <a:r>
              <a:rPr lang="en-US" sz="1400" b="1" dirty="0"/>
              <a:t>Caption Bottom Left: </a:t>
            </a:r>
            <a:r>
              <a:rPr lang="en-US" sz="1400" dirty="0"/>
              <a:t>Accumulated stress degree hours (SDH) at the HJ Andrews Research Forest. SDH is defined as number of integer hours in which air temp equals or exceeds 35C. Data taken from the Discovery Tree Meteorological Station, DSCMET with PRIMET to fill gaps. SDH concept derived from Brackett, Still, &amp; </a:t>
            </a:r>
            <a:r>
              <a:rPr lang="en-US" sz="1400" dirty="0" err="1"/>
              <a:t>Puettmann</a:t>
            </a:r>
            <a:r>
              <a:rPr lang="en-US" sz="1400" dirty="0"/>
              <a:t> 2024.</a:t>
            </a:r>
          </a:p>
          <a:p>
            <a:r>
              <a:rPr lang="en-US" sz="1400" b="1" dirty="0"/>
              <a:t>Caption Bottom Right: </a:t>
            </a:r>
            <a:r>
              <a:rPr lang="en-US" sz="1400" dirty="0"/>
              <a:t>Accumulated stress VPD hours (SVPDH) at the HJ Andrews Research Forest. SVPDH is defined as the number of integer hours in which VPD equals or exceeds 3. Data taken from DSCMET with PRIMET to fill gaps. </a:t>
            </a:r>
          </a:p>
        </p:txBody>
      </p:sp>
    </p:spTree>
    <p:extLst>
      <p:ext uri="{BB962C8B-B14F-4D97-AF65-F5344CB8AC3E}">
        <p14:creationId xmlns:p14="http://schemas.microsoft.com/office/powerpoint/2010/main" val="1637565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43</TotalTime>
  <Words>239</Words>
  <Application>Microsoft Office PowerPoint</Application>
  <PresentationFormat>Widescreen</PresentationFormat>
  <Paragraphs>10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Aptos</vt:lpstr>
      <vt:lpstr>Aptos Display</vt:lpstr>
      <vt:lpstr>Arial</vt:lpstr>
      <vt:lpstr>Office Theme</vt:lpstr>
      <vt:lpstr>Gabby John Photos &amp; Figures</vt:lpstr>
      <vt:lpstr>Photos from Presentations &amp; Workshops</vt:lpstr>
      <vt:lpstr>Photos from R Analyses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 bby</dc:creator>
  <cp:lastModifiedBy>Ga bby</cp:lastModifiedBy>
  <cp:revision>1</cp:revision>
  <dcterms:created xsi:type="dcterms:W3CDTF">2024-10-07T01:26:53Z</dcterms:created>
  <dcterms:modified xsi:type="dcterms:W3CDTF">2024-10-07T02:10:28Z</dcterms:modified>
</cp:coreProperties>
</file>