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8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2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28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1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532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87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678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3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4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2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68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3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43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47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9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DDEC46-1D4D-4EE1-B54B-48E5733D3B7B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35DD19-2B9B-4424-857A-F53A1E86B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90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2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28000"/>
                <a:lumOff val="7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CDC9B74-912F-46E0-AA35-B9F6F8354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1580" y="-136200"/>
            <a:ext cx="9142857" cy="6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B1B5F-E6F5-455E-97B7-F99BBB5A0459}"/>
              </a:ext>
            </a:extLst>
          </p:cNvPr>
          <p:cNvSpPr txBox="1"/>
          <p:nvPr/>
        </p:nvSpPr>
        <p:spPr>
          <a:xfrm>
            <a:off x="4071776" y="5680837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SCC: Successful Crystallisation Condition</a:t>
            </a:r>
          </a:p>
          <a:p>
            <a:r>
              <a:rPr lang="en-AU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NR-SCC: Non-Redundant SCC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0D75B-E006-433E-9407-54512671F7A3}"/>
              </a:ext>
            </a:extLst>
          </p:cNvPr>
          <p:cNvSpPr/>
          <p:nvPr/>
        </p:nvSpPr>
        <p:spPr>
          <a:xfrm>
            <a:off x="4053114" y="5663682"/>
            <a:ext cx="3732245" cy="839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097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Century Gothic</vt:lpstr>
      <vt:lpstr>Wingdings 3</vt:lpstr>
      <vt:lpstr>Slice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Abrahams</dc:creator>
  <cp:lastModifiedBy>Gabriel Abrahams</cp:lastModifiedBy>
  <cp:revision>2</cp:revision>
  <dcterms:created xsi:type="dcterms:W3CDTF">2021-05-23T07:39:18Z</dcterms:created>
  <dcterms:modified xsi:type="dcterms:W3CDTF">2021-05-23T08:02:39Z</dcterms:modified>
</cp:coreProperties>
</file>