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E07C9-1A2B-19F6-2172-B2EFEADFB163}" v="1335" dt="2025-05-24T10:05:31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PAC-MAN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0B447-AB7C-7FAF-368D-F75A3FE561D9}"/>
              </a:ext>
            </a:extLst>
          </p:cNvPr>
          <p:cNvSpPr txBox="1"/>
          <p:nvPr/>
        </p:nvSpPr>
        <p:spPr>
          <a:xfrm>
            <a:off x="8080075" y="5252083"/>
            <a:ext cx="4284453" cy="10840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700">
                <a:solidFill>
                  <a:srgbClr val="FFFFFF"/>
                </a:solidFill>
              </a:rPr>
              <a:t>Studenti: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700">
                <a:solidFill>
                  <a:srgbClr val="FFFFFF"/>
                </a:solidFill>
              </a:rPr>
              <a:t>Chiosa Rares-Alexandru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700">
                <a:solidFill>
                  <a:srgbClr val="FFFFFF"/>
                </a:solidFill>
              </a:rPr>
              <a:t>Rosca REmus Gabriel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DE307-5576-341C-BA46-290ADDB9AC95}"/>
              </a:ext>
            </a:extLst>
          </p:cNvPr>
          <p:cNvSpPr txBox="1"/>
          <p:nvPr/>
        </p:nvSpPr>
        <p:spPr>
          <a:xfrm>
            <a:off x="152356" y="5249671"/>
            <a:ext cx="2743200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Profesor</a:t>
            </a:r>
            <a:r>
              <a:rPr lang="en-US" dirty="0"/>
              <a:t> </a:t>
            </a:r>
            <a:r>
              <a:rPr lang="en-US" dirty="0" err="1"/>
              <a:t>coordonator</a:t>
            </a:r>
            <a:r>
              <a:rPr lang="en-US" dirty="0"/>
              <a:t>: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Olteanu Gabriela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4EA8300-EB66-48D4-A196-A59DD063A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26A965AA-5673-4370-C0A8-5F20EF4D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82" b="-1"/>
          <a:stretch>
            <a:fillRect/>
          </a:stretch>
        </p:blipFill>
        <p:spPr>
          <a:xfrm>
            <a:off x="5369284" y="1"/>
            <a:ext cx="6822716" cy="2408416"/>
          </a:xfrm>
          <a:prstGeom prst="rect">
            <a:avLst/>
          </a:prstGeom>
        </p:spPr>
      </p:pic>
      <p:pic>
        <p:nvPicPr>
          <p:cNvPr id="5" name="Picture 4" descr="C++ - Wikipedia">
            <a:extLst>
              <a:ext uri="{FF2B5EF4-FFF2-40B4-BE49-F238E27FC236}">
                <a16:creationId xmlns:a16="http://schemas.microsoft.com/office/drawing/2014/main" id="{6A615477-A499-0663-6E51-2B42B66794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61" r="9487" b="-1"/>
          <a:stretch>
            <a:fillRect/>
          </a:stretch>
        </p:blipFill>
        <p:spPr>
          <a:xfrm>
            <a:off x="5369283" y="2391337"/>
            <a:ext cx="3400848" cy="4483748"/>
          </a:xfrm>
          <a:prstGeom prst="rect">
            <a:avLst/>
          </a:prstGeom>
        </p:spPr>
      </p:pic>
      <p:pic>
        <p:nvPicPr>
          <p:cNvPr id="6" name="Picture 5" descr="Using Code::Blocks on Jetson - JetsonHacks">
            <a:extLst>
              <a:ext uri="{FF2B5EF4-FFF2-40B4-BE49-F238E27FC236}">
                <a16:creationId xmlns:a16="http://schemas.microsoft.com/office/drawing/2014/main" id="{A07EBDEA-712E-5AC9-BDDD-871B92C51B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769" r="22066"/>
          <a:stretch>
            <a:fillRect/>
          </a:stretch>
        </p:blipFill>
        <p:spPr>
          <a:xfrm>
            <a:off x="8770132" y="2391337"/>
            <a:ext cx="3421868" cy="448374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E00C-B3AE-A7A4-094F-51E55FAF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0431"/>
            <a:ext cx="4518134" cy="1466455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Limbaje si biblioteci folosite: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25F21-D5ED-9D3C-8EBA-8AFB29F3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40" y="2420194"/>
            <a:ext cx="5495794" cy="44392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Am </a:t>
            </a:r>
            <a:r>
              <a:rPr lang="en-US" sz="2000" dirty="0" err="1">
                <a:solidFill>
                  <a:schemeClr val="bg1"/>
                </a:solidFill>
              </a:rPr>
              <a:t>folosit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limbajul</a:t>
            </a:r>
            <a:r>
              <a:rPr lang="en-US" sz="2000" dirty="0">
                <a:solidFill>
                  <a:schemeClr val="bg1"/>
                </a:solidFill>
              </a:rPr>
              <a:t> C++ in </a:t>
            </a:r>
            <a:r>
              <a:rPr lang="en-US" sz="2000" dirty="0" err="1">
                <a:solidFill>
                  <a:schemeClr val="bg1"/>
                </a:solidFill>
              </a:rPr>
              <a:t>copilatorul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CodeBlocks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Pentru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realiza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acestui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joc</a:t>
            </a:r>
            <a:r>
              <a:rPr lang="en-US" sz="2000" dirty="0">
                <a:solidFill>
                  <a:schemeClr val="bg1"/>
                </a:solidFill>
              </a:rPr>
              <a:t> am </a:t>
            </a:r>
            <a:r>
              <a:rPr lang="en-US" sz="2000" dirty="0" err="1">
                <a:solidFill>
                  <a:schemeClr val="bg1"/>
                </a:solidFill>
              </a:rPr>
              <a:t>folosit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biblioteca</a:t>
            </a:r>
            <a:r>
              <a:rPr lang="en-US" sz="2000" dirty="0">
                <a:solidFill>
                  <a:schemeClr val="bg1"/>
                </a:solidFill>
              </a:rPr>
              <a:t> SFML(Simple and Fast Multimedia Library)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408416"/>
            <a:ext cx="56230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5553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5FE132B-6904-25B3-EEB7-0EAD0EAA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13138" b="-1"/>
          <a:stretch>
            <a:fillRect/>
          </a:stretch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F99C0E22-4719-3BBA-26A7-89536E24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3867935" cy="2806506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Ce </a:t>
            </a:r>
            <a:r>
              <a:rPr lang="en-US" sz="4000" dirty="0" err="1">
                <a:solidFill>
                  <a:srgbClr val="FFFFFF"/>
                </a:solidFill>
              </a:rPr>
              <a:t>este</a:t>
            </a:r>
            <a:r>
              <a:rPr lang="en-US" sz="4000" dirty="0">
                <a:solidFill>
                  <a:srgbClr val="FFFFFF"/>
                </a:solidFill>
              </a:rPr>
              <a:t> SFML?</a:t>
            </a:r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EE3F45DE-0E49-0A9E-597C-2EFCDD7DA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5659"/>
            <a:ext cx="5262539" cy="2689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Librarie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grafica</a:t>
            </a:r>
            <a:r>
              <a:rPr lang="en-US" sz="2000" dirty="0">
                <a:solidFill>
                  <a:schemeClr val="bg1"/>
                </a:solidFill>
              </a:rPr>
              <a:t> 2D </a:t>
            </a:r>
            <a:r>
              <a:rPr lang="en-US" sz="2000" dirty="0" err="1">
                <a:solidFill>
                  <a:schemeClr val="bg1"/>
                </a:solidFill>
              </a:rPr>
              <a:t>simpla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si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eficienta</a:t>
            </a:r>
          </a:p>
          <a:p>
            <a:r>
              <a:rPr lang="en-US" sz="2000" dirty="0">
                <a:solidFill>
                  <a:schemeClr val="bg1"/>
                </a:solidFill>
              </a:rPr>
              <a:t>Permite </a:t>
            </a:r>
            <a:r>
              <a:rPr lang="en-US" sz="2000" dirty="0" err="1">
                <a:solidFill>
                  <a:schemeClr val="bg1"/>
                </a:solidFill>
              </a:rPr>
              <a:t>crearea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ferestrelor</a:t>
            </a:r>
            <a:r>
              <a:rPr lang="en-US" sz="2000" dirty="0">
                <a:solidFill>
                  <a:schemeClr val="bg1"/>
                </a:solidFill>
              </a:rPr>
              <a:t>, </a:t>
            </a:r>
            <a:r>
              <a:rPr lang="en-US" sz="2000" dirty="0" err="1">
                <a:solidFill>
                  <a:schemeClr val="bg1"/>
                </a:solidFill>
              </a:rPr>
              <a:t>afisarea</a:t>
            </a:r>
            <a:r>
              <a:rPr lang="en-US" sz="2000" dirty="0">
                <a:solidFill>
                  <a:schemeClr val="bg1"/>
                </a:solidFill>
              </a:rPr>
              <a:t> de text </a:t>
            </a:r>
            <a:r>
              <a:rPr lang="en-US" sz="2000" dirty="0" err="1">
                <a:solidFill>
                  <a:schemeClr val="bg1"/>
                </a:solidFill>
              </a:rPr>
              <a:t>siimagini</a:t>
            </a:r>
            <a:r>
              <a:rPr lang="en-US" sz="2000" dirty="0">
                <a:solidFill>
                  <a:schemeClr val="bg1"/>
                </a:solidFill>
              </a:rPr>
              <a:t>, </a:t>
            </a:r>
            <a:r>
              <a:rPr lang="en-US" sz="2000" dirty="0" err="1">
                <a:solidFill>
                  <a:schemeClr val="bg1"/>
                </a:solidFill>
              </a:rPr>
              <a:t>sunete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si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evenimente</a:t>
            </a:r>
          </a:p>
          <a:p>
            <a:r>
              <a:rPr lang="en-US" sz="2000" dirty="0">
                <a:solidFill>
                  <a:schemeClr val="bg1"/>
                </a:solidFill>
              </a:rPr>
              <a:t>Cross-platform </a:t>
            </a:r>
            <a:r>
              <a:rPr lang="en-US" sz="2000" dirty="0" err="1">
                <a:solidFill>
                  <a:schemeClr val="bg1"/>
                </a:solidFill>
              </a:rPr>
              <a:t>si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usor</a:t>
            </a:r>
            <a:r>
              <a:rPr lang="en-US" sz="2000" dirty="0">
                <a:solidFill>
                  <a:schemeClr val="bg1"/>
                </a:solidFill>
              </a:rPr>
              <a:t> de </a:t>
            </a:r>
            <a:r>
              <a:rPr lang="en-US" sz="2000" dirty="0" err="1">
                <a:solidFill>
                  <a:schemeClr val="bg1"/>
                </a:solidFill>
              </a:rPr>
              <a:t>folosit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F9C2E-5EDD-95EC-A12D-3C9E9F5DE5A7}"/>
              </a:ext>
            </a:extLst>
          </p:cNvPr>
          <p:cNvSpPr txBox="1"/>
          <p:nvPr/>
        </p:nvSpPr>
        <p:spPr>
          <a:xfrm>
            <a:off x="6876441" y="2624915"/>
            <a:ext cx="376399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De </a:t>
            </a:r>
            <a:r>
              <a:rPr lang="en-US" sz="4000" err="1"/>
              <a:t>ce</a:t>
            </a:r>
            <a:r>
              <a:rPr lang="en-US" sz="4000" dirty="0"/>
              <a:t> SFML?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F488B-AA05-D51F-1AC4-56FBD18C68CA}"/>
              </a:ext>
            </a:extLst>
          </p:cNvPr>
          <p:cNvSpPr txBox="1"/>
          <p:nvPr/>
        </p:nvSpPr>
        <p:spPr>
          <a:xfrm>
            <a:off x="7024412" y="3425656"/>
            <a:ext cx="482791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SFML are o </a:t>
            </a:r>
            <a:r>
              <a:rPr lang="en-US" dirty="0" err="1">
                <a:ea typeface="+mn-lt"/>
                <a:cs typeface="+mn-lt"/>
              </a:rPr>
              <a:t>interfață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clară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intuitivă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bine </a:t>
            </a:r>
            <a:r>
              <a:rPr lang="en-US" dirty="0" err="1">
                <a:ea typeface="+mn-lt"/>
                <a:cs typeface="+mn-lt"/>
              </a:rPr>
              <a:t>documentată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Codul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scris</a:t>
            </a:r>
            <a:r>
              <a:rPr lang="en-US" dirty="0">
                <a:ea typeface="+mn-lt"/>
                <a:cs typeface="+mn-lt"/>
              </a:rPr>
              <a:t> cu SFML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ușor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înțeles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întreținut</a:t>
            </a:r>
            <a:r>
              <a:rPr lang="en-US" dirty="0">
                <a:ea typeface="+mn-lt"/>
                <a:cs typeface="+mn-lt"/>
              </a:rPr>
              <a:t>,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Spre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deosebire</a:t>
            </a:r>
            <a:r>
              <a:rPr lang="en-US" dirty="0">
                <a:ea typeface="+mn-lt"/>
                <a:cs typeface="+mn-lt"/>
              </a:rPr>
              <a:t> de SDL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biblioteci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scrise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inițial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C, SFML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scrisă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C++.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Beneficiezi</a:t>
            </a:r>
            <a:r>
              <a:rPr lang="en-US" dirty="0">
                <a:ea typeface="+mn-lt"/>
                <a:cs typeface="+mn-lt"/>
              </a:rPr>
              <a:t> direct de </a:t>
            </a:r>
            <a:r>
              <a:rPr lang="en-US" dirty="0" err="1">
                <a:ea typeface="+mn-lt"/>
                <a:cs typeface="+mn-lt"/>
              </a:rPr>
              <a:t>caracteristicile</a:t>
            </a:r>
            <a:r>
              <a:rPr lang="en-US" dirty="0">
                <a:ea typeface="+mn-lt"/>
                <a:cs typeface="+mn-lt"/>
              </a:rPr>
              <a:t> C++ </a:t>
            </a:r>
            <a:r>
              <a:rPr lang="en-US" dirty="0" err="1">
                <a:ea typeface="+mn-lt"/>
                <a:cs typeface="+mn-lt"/>
              </a:rPr>
              <a:t>moderne</a:t>
            </a:r>
            <a:r>
              <a:rPr lang="en-US" dirty="0">
                <a:ea typeface="+mn-lt"/>
                <a:cs typeface="+mn-lt"/>
              </a:rPr>
              <a:t>: OOP, RAII, STL etc.</a:t>
            </a:r>
            <a:endParaRPr lang="en-US" dirty="0"/>
          </a:p>
          <a:p>
            <a:pPr marL="285750" indent="-285750" algn="l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4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7CB8C-F1D1-F23D-A9F1-5FBDCF9B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Inceputul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jocului</a:t>
            </a: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3CE07106-48D9-90D6-762E-EAE02D1F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Jocul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incepe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cu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bulina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galbena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Jucatorul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) care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trebuie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sa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colecteze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toate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bulinele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albastre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punctele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)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si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 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trebuie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sa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se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fereasca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patratele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colorate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fantomele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Content Placeholder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FE18869B-5488-43AA-1F68-D45D0AB02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1883072"/>
            <a:ext cx="4369112" cy="19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43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C743648-5077-7CE0-2AED-BC49C8EEE1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13138" b="-1"/>
          <a:stretch>
            <a:fillRect/>
          </a:stretch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BFBDAB-22CE-FB51-3C5B-D6BED127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4716200" cy="2806506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Cod </a:t>
            </a:r>
            <a:r>
              <a:rPr lang="en-US" sz="4000" dirty="0" err="1">
                <a:solidFill>
                  <a:srgbClr val="FFFFFF"/>
                </a:solidFill>
              </a:rPr>
              <a:t>Miscare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Jucator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34E6FD-85F0-F8F8-83D4-934E9D10E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5659"/>
            <a:ext cx="4903105" cy="26890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Pentru</a:t>
            </a:r>
            <a:r>
              <a:rPr lang="en-US" sz="2000" dirty="0">
                <a:solidFill>
                  <a:srgbClr val="FFFFFF"/>
                </a:solidFill>
              </a:rPr>
              <a:t> Pac-Man am </a:t>
            </a:r>
            <a:r>
              <a:rPr lang="en-US" sz="2000" dirty="0" err="1">
                <a:solidFill>
                  <a:srgbClr val="FFFFFF"/>
                </a:solidFill>
              </a:rPr>
              <a:t>realizat</a:t>
            </a:r>
            <a:r>
              <a:rPr lang="en-US" sz="2000" dirty="0">
                <a:solidFill>
                  <a:srgbClr val="FFFFFF"/>
                </a:solidFill>
              </a:rPr>
              <a:t> un cod ca </a:t>
            </a:r>
            <a:r>
              <a:rPr lang="en-US" sz="2000" dirty="0" err="1">
                <a:solidFill>
                  <a:srgbClr val="FFFFFF"/>
                </a:solidFill>
              </a:rPr>
              <a:t>miscarile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acestuia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sa</a:t>
            </a:r>
            <a:r>
              <a:rPr lang="en-US" sz="2000" dirty="0">
                <a:solidFill>
                  <a:srgbClr val="FFFFFF"/>
                </a:solidFill>
              </a:rPr>
              <a:t> fie </a:t>
            </a:r>
            <a:r>
              <a:rPr lang="en-US" sz="2000" dirty="0" err="1">
                <a:solidFill>
                  <a:srgbClr val="FFFFFF"/>
                </a:solidFill>
              </a:rPr>
              <a:t>controlate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prin</a:t>
            </a:r>
            <a:r>
              <a:rPr lang="en-US" sz="2000" dirty="0">
                <a:solidFill>
                  <a:srgbClr val="FFFFFF"/>
                </a:solidFill>
              </a:rPr>
              <a:t> taste, </a:t>
            </a:r>
            <a:r>
              <a:rPr lang="en-US" sz="2000" dirty="0" err="1">
                <a:solidFill>
                  <a:srgbClr val="FFFFFF"/>
                </a:solidFill>
              </a:rPr>
              <a:t>iar</a:t>
            </a:r>
            <a:r>
              <a:rPr lang="en-US" sz="2000" dirty="0">
                <a:solidFill>
                  <a:srgbClr val="FFFFFF"/>
                </a:solidFill>
              </a:rPr>
              <a:t> la </a:t>
            </a:r>
            <a:r>
              <a:rPr lang="en-US" sz="2000" dirty="0" err="1">
                <a:solidFill>
                  <a:srgbClr val="FFFFFF"/>
                </a:solidFill>
              </a:rPr>
              <a:t>coliziunea</a:t>
            </a:r>
            <a:r>
              <a:rPr lang="en-US" sz="2000" dirty="0">
                <a:solidFill>
                  <a:srgbClr val="FFFFFF"/>
                </a:solidFill>
              </a:rPr>
              <a:t> cu un </a:t>
            </a:r>
            <a:r>
              <a:rPr lang="en-US" sz="2000" dirty="0" err="1">
                <a:solidFill>
                  <a:srgbClr val="FFFFFF"/>
                </a:solidFill>
              </a:rPr>
              <a:t>perete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jocul</a:t>
            </a:r>
            <a:r>
              <a:rPr lang="en-US" sz="2000" dirty="0">
                <a:solidFill>
                  <a:srgbClr val="FFFFFF"/>
                </a:solidFill>
              </a:rPr>
              <a:t> se </a:t>
            </a:r>
            <a:r>
              <a:rPr lang="en-US" sz="2000" dirty="0" err="1">
                <a:solidFill>
                  <a:srgbClr val="FFFFFF"/>
                </a:solidFill>
              </a:rPr>
              <a:t>incheie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BF3E6-FA35-0A07-528F-624B710C2B45}"/>
              </a:ext>
            </a:extLst>
          </p:cNvPr>
          <p:cNvSpPr txBox="1"/>
          <p:nvPr/>
        </p:nvSpPr>
        <p:spPr>
          <a:xfrm>
            <a:off x="6513952" y="1006285"/>
            <a:ext cx="523048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Cod </a:t>
            </a:r>
            <a:r>
              <a:rPr lang="en-US" sz="4000" err="1"/>
              <a:t>Miscare</a:t>
            </a:r>
            <a:r>
              <a:rPr lang="en-US" sz="4000" dirty="0"/>
              <a:t> Fantome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9310A-BAD6-92E7-7EA8-498402A8686A}"/>
              </a:ext>
            </a:extLst>
          </p:cNvPr>
          <p:cNvSpPr txBox="1"/>
          <p:nvPr/>
        </p:nvSpPr>
        <p:spPr>
          <a:xfrm>
            <a:off x="7264532" y="1931079"/>
            <a:ext cx="37352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fantome</a:t>
            </a:r>
            <a:r>
              <a:rPr lang="en-US" dirty="0"/>
              <a:t> </a:t>
            </a:r>
            <a:r>
              <a:rPr lang="en-US" dirty="0" err="1"/>
              <a:t>miscare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aleatorie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nepredictibila</a:t>
            </a:r>
            <a:r>
              <a:rPr lang="en-US" dirty="0"/>
              <a:t> ,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facand</a:t>
            </a:r>
            <a:r>
              <a:rPr lang="en-US" dirty="0"/>
              <a:t> </a:t>
            </a:r>
            <a:r>
              <a:rPr lang="en-US" dirty="0" err="1"/>
              <a:t>jocul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dificil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68585129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1049-C345-638B-1698-96D5CC1A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2" y="63200"/>
            <a:ext cx="10515600" cy="1325563"/>
          </a:xfrm>
        </p:spPr>
        <p:txBody>
          <a:bodyPr/>
          <a:lstStyle/>
          <a:p>
            <a:r>
              <a:rPr lang="en-US" dirty="0" err="1"/>
              <a:t>Posibilitati</a:t>
            </a:r>
            <a:r>
              <a:rPr lang="en-US" dirty="0"/>
              <a:t> </a:t>
            </a:r>
            <a:r>
              <a:rPr lang="en-US" dirty="0" err="1"/>
              <a:t>joc</a:t>
            </a:r>
          </a:p>
        </p:txBody>
      </p:sp>
      <p:pic>
        <p:nvPicPr>
          <p:cNvPr id="4" name="Content Placeholder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B165711-5748-F234-B842-A378254A1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44" y="991738"/>
            <a:ext cx="5499438" cy="4351338"/>
          </a:xfrm>
        </p:spPr>
      </p:pic>
      <p:pic>
        <p:nvPicPr>
          <p:cNvPr id="6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5B350D-938C-C84C-41DF-58726F60D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837" y="1034870"/>
            <a:ext cx="5629946" cy="4265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6FC1E9-629B-17FD-D1BE-BD4FA8D9DB7B}"/>
              </a:ext>
            </a:extLst>
          </p:cNvPr>
          <p:cNvSpPr txBox="1"/>
          <p:nvPr/>
        </p:nvSpPr>
        <p:spPr>
          <a:xfrm>
            <a:off x="567554" y="5448820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ecran</a:t>
            </a:r>
            <a:r>
              <a:rPr lang="en-US" dirty="0"/>
              <a:t> cand </a:t>
            </a:r>
            <a:r>
              <a:rPr lang="en-US" dirty="0" err="1"/>
              <a:t>jucatorul</a:t>
            </a:r>
            <a:r>
              <a:rPr lang="en-US" dirty="0"/>
              <a:t> </a:t>
            </a:r>
            <a:r>
              <a:rPr lang="en-US" dirty="0" err="1"/>
              <a:t>moare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de a </a:t>
            </a:r>
            <a:r>
              <a:rPr lang="en-US" dirty="0" err="1"/>
              <a:t>a</a:t>
            </a:r>
            <a:r>
              <a:rPr lang="en-US" dirty="0"/>
              <a:t> </a:t>
            </a:r>
            <a:r>
              <a:rPr lang="en-US" dirty="0" err="1"/>
              <a:t>colecta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punctele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DE652-AB0A-692E-6BDF-8EF77937CCCE}"/>
              </a:ext>
            </a:extLst>
          </p:cNvPr>
          <p:cNvSpPr txBox="1"/>
          <p:nvPr/>
        </p:nvSpPr>
        <p:spPr>
          <a:xfrm>
            <a:off x="7753936" y="5305906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ecran</a:t>
            </a:r>
            <a:r>
              <a:rPr lang="en-US" dirty="0"/>
              <a:t> </a:t>
            </a:r>
            <a:r>
              <a:rPr lang="en-US" dirty="0" err="1"/>
              <a:t>apare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cand Pac-Man </a:t>
            </a:r>
            <a:r>
              <a:rPr lang="en-US" dirty="0" err="1"/>
              <a:t>reuseste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 </a:t>
            </a:r>
            <a:r>
              <a:rPr lang="en-US" dirty="0" err="1"/>
              <a:t>colecteze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punctele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 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omorat</a:t>
            </a:r>
            <a:r>
              <a:rPr lang="en-US" dirty="0"/>
              <a:t> de </a:t>
            </a:r>
            <a:r>
              <a:rPr lang="en-US" dirty="0" err="1"/>
              <a:t>fantome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043992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6990-7C2D-5E12-6E62-E8B14DCF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766" y="2406710"/>
            <a:ext cx="10515600" cy="1325563"/>
          </a:xfrm>
        </p:spPr>
        <p:txBody>
          <a:bodyPr/>
          <a:lstStyle/>
          <a:p>
            <a:r>
              <a:rPr lang="en-US" dirty="0" err="1"/>
              <a:t>Multumim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905160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PAC-MAN</vt:lpstr>
      <vt:lpstr>Limbaje si biblioteci folosite:</vt:lpstr>
      <vt:lpstr>Ce este SFML?</vt:lpstr>
      <vt:lpstr>Inceputul jocului</vt:lpstr>
      <vt:lpstr>Cod Miscare Jucator</vt:lpstr>
      <vt:lpstr>Posibilitati joc</vt:lpstr>
      <vt:lpstr>Multumim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227</cp:revision>
  <dcterms:created xsi:type="dcterms:W3CDTF">2025-05-24T09:21:03Z</dcterms:created>
  <dcterms:modified xsi:type="dcterms:W3CDTF">2025-05-24T10:05:40Z</dcterms:modified>
</cp:coreProperties>
</file>