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91" r:id="rId3"/>
    <p:sldId id="257" r:id="rId4"/>
    <p:sldId id="258" r:id="rId5"/>
    <p:sldId id="259" r:id="rId6"/>
    <p:sldId id="260" r:id="rId7"/>
    <p:sldId id="299" r:id="rId8"/>
    <p:sldId id="265" r:id="rId9"/>
    <p:sldId id="293" r:id="rId10"/>
    <p:sldId id="294" r:id="rId11"/>
    <p:sldId id="296" r:id="rId12"/>
    <p:sldId id="297" r:id="rId13"/>
    <p:sldId id="298" r:id="rId14"/>
    <p:sldId id="261" r:id="rId15"/>
    <p:sldId id="300" r:id="rId16"/>
    <p:sldId id="262" r:id="rId17"/>
    <p:sldId id="301" r:id="rId18"/>
    <p:sldId id="263" r:id="rId19"/>
    <p:sldId id="264" r:id="rId2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CDCF3A-C1BE-47DD-B417-ECC0584494AE}">
  <a:tblStyle styleId="{FECDCF3A-C1BE-47DD-B417-ECC058449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f00696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f00696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16c14d9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16c14d9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05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816c14d93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816c14d93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816c14d93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816c14d93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40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816c14d93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816c14d93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578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816c14d93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816c14d93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816c14d93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816c14d93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5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66267bba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66267bba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66267bba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66267bba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57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816c14d93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816c14d93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816c14d93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816c14d93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f00696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f00696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46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fb2826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fb2826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1e5672fc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1e5672fc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16c14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16c14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Sintaxis simple y concisa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816c14d93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816c14d93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816c14d93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816c14d93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0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16c14d9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16c14d9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16c14d9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16c14d9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65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572001" y="1619125"/>
            <a:ext cx="4117500" cy="15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5079656" y="3229726"/>
            <a:ext cx="3101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Gabriela Gutiérrez Hernández</a:t>
            </a:r>
            <a:endParaRPr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3" name="Google Shape;63;p17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4" name="Google Shape;64;p17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5;p17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6" name="Google Shape;66;p17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5175" extrusionOk="0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7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3572" extrusionOk="0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7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9901" extrusionOk="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7559" extrusionOk="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7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1" h="75220" extrusionOk="0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7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29" h="71455" extrusionOk="0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7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68" h="45183" extrusionOk="0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7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43" h="11709" extrusionOk="0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17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0" h="12382" extrusionOk="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9" h="10015" extrusionOk="0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13042" extrusionOk="0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17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29" extrusionOk="0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7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6170" extrusionOk="0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7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9" h="13074" extrusionOk="0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7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50" extrusionOk="0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7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6190" extrusionOk="0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7" h="20473" extrusionOk="0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8" h="17697" extrusionOk="0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" h="13090" extrusionOk="0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5" h="17722" extrusionOk="0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06" h="19362" extrusionOk="0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8" h="16874" extrusionOk="0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7" h="11878" extrusionOk="0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6" h="7640" extrusionOk="0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03" extrusionOk="0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7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5" h="7633" extrusionOk="0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7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7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6" h="7595" extrusionOk="0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" h="7612" extrusionOk="0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7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7341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6" extrusionOk="0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7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5664" extrusionOk="0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5" h="5390" extrusionOk="0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9" extrusionOk="0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0" h="5664" extrusionOk="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7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5364" extrusionOk="0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17"/>
            <p:cNvSpPr/>
            <p:nvPr/>
          </p:nvSpPr>
          <p:spPr>
            <a:xfrm>
              <a:off x="2477488" y="-242325"/>
              <a:ext cx="6114425" cy="1481825"/>
            </a:xfrm>
            <a:custGeom>
              <a:avLst/>
              <a:gdLst/>
              <a:ahLst/>
              <a:cxnLst/>
              <a:rect l="l" t="t" r="r" b="b"/>
              <a:pathLst>
                <a:path w="244577" h="59273" extrusionOk="0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>
            <a:spLocks noGrp="1"/>
          </p:cNvSpPr>
          <p:nvPr>
            <p:ph type="title"/>
          </p:nvPr>
        </p:nvSpPr>
        <p:spPr>
          <a:xfrm>
            <a:off x="5199085" y="686868"/>
            <a:ext cx="1765241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Funciones</a:t>
            </a:r>
            <a:endParaRPr dirty="0"/>
          </a:p>
        </p:txBody>
      </p:sp>
      <p:grpSp>
        <p:nvGrpSpPr>
          <p:cNvPr id="598" name="Google Shape;598;p26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599" name="Google Shape;599;p26"/>
            <p:cNvSpPr/>
            <p:nvPr/>
          </p:nvSpPr>
          <p:spPr>
            <a:xfrm>
              <a:off x="726900" y="4323357"/>
              <a:ext cx="2676702" cy="408795"/>
            </a:xfrm>
            <a:custGeom>
              <a:avLst/>
              <a:gdLst/>
              <a:ahLst/>
              <a:cxnLst/>
              <a:rect l="l" t="t" r="r" b="b"/>
              <a:pathLst>
                <a:path w="162372" h="24798" extrusionOk="0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401466" y="3415792"/>
              <a:ext cx="712976" cy="307561"/>
            </a:xfrm>
            <a:custGeom>
              <a:avLst/>
              <a:gdLst/>
              <a:ahLst/>
              <a:cxnLst/>
              <a:rect l="l" t="t" r="r" b="b"/>
              <a:pathLst>
                <a:path w="43250" h="18657" extrusionOk="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586028" y="3903468"/>
              <a:ext cx="713092" cy="678325"/>
            </a:xfrm>
            <a:custGeom>
              <a:avLst/>
              <a:gdLst/>
              <a:ahLst/>
              <a:cxnLst/>
              <a:rect l="l" t="t" r="r" b="b"/>
              <a:pathLst>
                <a:path w="43257" h="41148" extrusionOk="0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172008" y="3386795"/>
              <a:ext cx="1179452" cy="1064700"/>
            </a:xfrm>
            <a:custGeom>
              <a:avLst/>
              <a:gdLst/>
              <a:ahLst/>
              <a:cxnLst/>
              <a:rect l="l" t="t" r="r" b="b"/>
              <a:pathLst>
                <a:path w="71547" h="64586" extrusionOk="0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638095" y="3666397"/>
              <a:ext cx="1565927" cy="800528"/>
            </a:xfrm>
            <a:custGeom>
              <a:avLst/>
              <a:gdLst/>
              <a:ahLst/>
              <a:cxnLst/>
              <a:rect l="l" t="t" r="r" b="b"/>
              <a:pathLst>
                <a:path w="94991" h="48561" extrusionOk="0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567746" y="3285066"/>
              <a:ext cx="381364" cy="560952"/>
            </a:xfrm>
            <a:custGeom>
              <a:avLst/>
              <a:gdLst/>
              <a:ahLst/>
              <a:cxnLst/>
              <a:rect l="l" t="t" r="r" b="b"/>
              <a:pathLst>
                <a:path w="23134" h="34028" extrusionOk="0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593892" y="2606560"/>
              <a:ext cx="534147" cy="1924706"/>
            </a:xfrm>
            <a:custGeom>
              <a:avLst/>
              <a:gdLst/>
              <a:ahLst/>
              <a:cxnLst/>
              <a:rect l="l" t="t" r="r" b="b"/>
              <a:pathLst>
                <a:path w="32402" h="116755" extrusionOk="0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488717" y="2635309"/>
              <a:ext cx="201809" cy="153212"/>
            </a:xfrm>
            <a:custGeom>
              <a:avLst/>
              <a:gdLst/>
              <a:ahLst/>
              <a:cxnLst/>
              <a:rect l="l" t="t" r="r" b="b"/>
              <a:pathLst>
                <a:path w="12242" h="9294" extrusionOk="0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936272" y="1886693"/>
              <a:ext cx="805836" cy="482862"/>
            </a:xfrm>
            <a:custGeom>
              <a:avLst/>
              <a:gdLst/>
              <a:ahLst/>
              <a:cxnLst/>
              <a:rect l="l" t="t" r="r" b="b"/>
              <a:pathLst>
                <a:path w="48883" h="29291" extrusionOk="0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571653" y="2339519"/>
              <a:ext cx="257298" cy="315358"/>
            </a:xfrm>
            <a:custGeom>
              <a:avLst/>
              <a:gdLst/>
              <a:ahLst/>
              <a:cxnLst/>
              <a:rect l="l" t="t" r="r" b="b"/>
              <a:pathLst>
                <a:path w="15608" h="19130" extrusionOk="0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812865" y="2201688"/>
              <a:ext cx="205057" cy="311748"/>
            </a:xfrm>
            <a:custGeom>
              <a:avLst/>
              <a:gdLst/>
              <a:ahLst/>
              <a:cxnLst/>
              <a:rect l="l" t="t" r="r" b="b"/>
              <a:pathLst>
                <a:path w="12439" h="18911" extrusionOk="0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554925" y="2532031"/>
              <a:ext cx="1098379" cy="1435942"/>
            </a:xfrm>
            <a:custGeom>
              <a:avLst/>
              <a:gdLst/>
              <a:ahLst/>
              <a:cxnLst/>
              <a:rect l="l" t="t" r="r" b="b"/>
              <a:pathLst>
                <a:path w="66629" h="87106" extrusionOk="0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027698" y="2649684"/>
              <a:ext cx="357213" cy="281580"/>
            </a:xfrm>
            <a:custGeom>
              <a:avLst/>
              <a:gdLst/>
              <a:ahLst/>
              <a:cxnLst/>
              <a:rect l="l" t="t" r="r" b="b"/>
              <a:pathLst>
                <a:path w="21669" h="17081" extrusionOk="0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053167" y="2649684"/>
              <a:ext cx="327821" cy="190517"/>
            </a:xfrm>
            <a:custGeom>
              <a:avLst/>
              <a:gdLst/>
              <a:ahLst/>
              <a:cxnLst/>
              <a:rect l="l" t="t" r="r" b="b"/>
              <a:pathLst>
                <a:path w="19886" h="11557" extrusionOk="0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984606" y="2002154"/>
              <a:ext cx="677830" cy="798121"/>
            </a:xfrm>
            <a:custGeom>
              <a:avLst/>
              <a:gdLst/>
              <a:ahLst/>
              <a:cxnLst/>
              <a:rect l="l" t="t" r="r" b="b"/>
              <a:pathLst>
                <a:path w="41118" h="48415" extrusionOk="0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284336" y="2343558"/>
              <a:ext cx="101234" cy="222201"/>
            </a:xfrm>
            <a:custGeom>
              <a:avLst/>
              <a:gdLst/>
              <a:ahLst/>
              <a:cxnLst/>
              <a:rect l="l" t="t" r="r" b="b"/>
              <a:pathLst>
                <a:path w="6141" h="13479" extrusionOk="0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990475" y="1967271"/>
              <a:ext cx="702657" cy="509386"/>
            </a:xfrm>
            <a:custGeom>
              <a:avLst/>
              <a:gdLst/>
              <a:ahLst/>
              <a:cxnLst/>
              <a:rect l="l" t="t" r="r" b="b"/>
              <a:pathLst>
                <a:path w="42624" h="30900" extrusionOk="0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091033" y="2360768"/>
              <a:ext cx="156096" cy="127891"/>
            </a:xfrm>
            <a:custGeom>
              <a:avLst/>
              <a:gdLst/>
              <a:ahLst/>
              <a:cxnLst/>
              <a:rect l="l" t="t" r="r" b="b"/>
              <a:pathLst>
                <a:path w="9469" h="7758" extrusionOk="0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387499" y="2392865"/>
              <a:ext cx="139776" cy="139727"/>
            </a:xfrm>
            <a:custGeom>
              <a:avLst/>
              <a:gdLst/>
              <a:ahLst/>
              <a:cxnLst/>
              <a:rect l="l" t="t" r="r" b="b"/>
              <a:pathLst>
                <a:path w="8479" h="8476" extrusionOk="0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102325" y="2326760"/>
              <a:ext cx="155899" cy="128649"/>
            </a:xfrm>
            <a:custGeom>
              <a:avLst/>
              <a:gdLst/>
              <a:ahLst/>
              <a:cxnLst/>
              <a:rect l="l" t="t" r="r" b="b"/>
              <a:pathLst>
                <a:path w="9457" h="7804" extrusionOk="0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151204" y="2372621"/>
              <a:ext cx="76326" cy="80711"/>
            </a:xfrm>
            <a:custGeom>
              <a:avLst/>
              <a:gdLst/>
              <a:ahLst/>
              <a:cxnLst/>
              <a:rect l="l" t="t" r="r" b="b"/>
              <a:pathLst>
                <a:path w="4630" h="4896" extrusionOk="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391423" y="2373511"/>
              <a:ext cx="127709" cy="123061"/>
            </a:xfrm>
            <a:custGeom>
              <a:avLst/>
              <a:gdLst/>
              <a:ahLst/>
              <a:cxnLst/>
              <a:rect l="l" t="t" r="r" b="b"/>
              <a:pathLst>
                <a:path w="7747" h="7465" extrusionOk="0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414931" y="2416224"/>
              <a:ext cx="60104" cy="73490"/>
            </a:xfrm>
            <a:custGeom>
              <a:avLst/>
              <a:gdLst/>
              <a:ahLst/>
              <a:cxnLst/>
              <a:rect l="l" t="t" r="r" b="b"/>
              <a:pathLst>
                <a:path w="3646" h="4458" extrusionOk="0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158951" y="2558918"/>
              <a:ext cx="188737" cy="102784"/>
            </a:xfrm>
            <a:custGeom>
              <a:avLst/>
              <a:gdLst/>
              <a:ahLst/>
              <a:cxnLst/>
              <a:rect l="l" t="t" r="r" b="b"/>
              <a:pathLst>
                <a:path w="11449" h="6235" extrusionOk="0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907539" y="2198226"/>
              <a:ext cx="42910" cy="315457"/>
            </a:xfrm>
            <a:custGeom>
              <a:avLst/>
              <a:gdLst/>
              <a:ahLst/>
              <a:cxnLst/>
              <a:rect l="l" t="t" r="r" b="b"/>
              <a:pathLst>
                <a:path w="2603" h="19136" extrusionOk="0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658694" y="2335826"/>
              <a:ext cx="79491" cy="311039"/>
            </a:xfrm>
            <a:custGeom>
              <a:avLst/>
              <a:gdLst/>
              <a:ahLst/>
              <a:cxnLst/>
              <a:rect l="l" t="t" r="r" b="b"/>
              <a:pathLst>
                <a:path w="4822" h="18868" extrusionOk="0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880767" y="3220527"/>
              <a:ext cx="517200" cy="282569"/>
            </a:xfrm>
            <a:custGeom>
              <a:avLst/>
              <a:gdLst/>
              <a:ahLst/>
              <a:cxnLst/>
              <a:rect l="l" t="t" r="r" b="b"/>
              <a:pathLst>
                <a:path w="31374" h="17141" extrusionOk="0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995651" y="3257486"/>
              <a:ext cx="84304" cy="72122"/>
            </a:xfrm>
            <a:custGeom>
              <a:avLst/>
              <a:gdLst/>
              <a:ahLst/>
              <a:cxnLst/>
              <a:rect l="l" t="t" r="r" b="b"/>
              <a:pathLst>
                <a:path w="5114" h="4375" extrusionOk="0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243190" y="3346456"/>
              <a:ext cx="94706" cy="62379"/>
            </a:xfrm>
            <a:custGeom>
              <a:avLst/>
              <a:gdLst/>
              <a:ahLst/>
              <a:cxnLst/>
              <a:rect l="l" t="t" r="r" b="b"/>
              <a:pathLst>
                <a:path w="5745" h="3784" extrusionOk="0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906236" y="3228605"/>
              <a:ext cx="493033" cy="212805"/>
            </a:xfrm>
            <a:custGeom>
              <a:avLst/>
              <a:gdLst/>
              <a:ahLst/>
              <a:cxnLst/>
              <a:rect l="l" t="t" r="r" b="b"/>
              <a:pathLst>
                <a:path w="29908" h="12909" extrusionOk="0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060750" y="3288511"/>
              <a:ext cx="77430" cy="77710"/>
            </a:xfrm>
            <a:custGeom>
              <a:avLst/>
              <a:gdLst/>
              <a:ahLst/>
              <a:cxnLst/>
              <a:rect l="l" t="t" r="r" b="b"/>
              <a:pathLst>
                <a:path w="4697" h="4714" extrusionOk="0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207928" y="3322932"/>
              <a:ext cx="37240" cy="104746"/>
            </a:xfrm>
            <a:custGeom>
              <a:avLst/>
              <a:gdLst/>
              <a:ahLst/>
              <a:cxnLst/>
              <a:rect l="l" t="t" r="r" b="b"/>
              <a:pathLst>
                <a:path w="2259" h="6354" extrusionOk="0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212495" y="3425304"/>
              <a:ext cx="27250" cy="41971"/>
            </a:xfrm>
            <a:custGeom>
              <a:avLst/>
              <a:gdLst/>
              <a:ahLst/>
              <a:cxnLst/>
              <a:rect l="l" t="t" r="r" b="b"/>
              <a:pathLst>
                <a:path w="1653" h="2546" extrusionOk="0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040111" y="3368299"/>
              <a:ext cx="25255" cy="62511"/>
            </a:xfrm>
            <a:custGeom>
              <a:avLst/>
              <a:gdLst/>
              <a:ahLst/>
              <a:cxnLst/>
              <a:rect l="l" t="t" r="r" b="b"/>
              <a:pathLst>
                <a:path w="1532" h="3792" extrusionOk="0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068419" y="2733923"/>
              <a:ext cx="1037665" cy="760470"/>
            </a:xfrm>
            <a:custGeom>
              <a:avLst/>
              <a:gdLst/>
              <a:ahLst/>
              <a:cxnLst/>
              <a:rect l="l" t="t" r="r" b="b"/>
              <a:pathLst>
                <a:path w="62946" h="46131" extrusionOk="0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392725" y="2339387"/>
              <a:ext cx="166548" cy="83711"/>
            </a:xfrm>
            <a:custGeom>
              <a:avLst/>
              <a:gdLst/>
              <a:ahLst/>
              <a:cxnLst/>
              <a:rect l="l" t="t" r="r" b="b"/>
              <a:pathLst>
                <a:path w="10103" h="5078" extrusionOk="0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134784" y="3284357"/>
              <a:ext cx="811721" cy="616242"/>
            </a:xfrm>
            <a:custGeom>
              <a:avLst/>
              <a:gdLst/>
              <a:ahLst/>
              <a:cxnLst/>
              <a:rect l="l" t="t" r="r" b="b"/>
              <a:pathLst>
                <a:path w="49240" h="37382" extrusionOk="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460643" y="2935040"/>
              <a:ext cx="431000" cy="572062"/>
            </a:xfrm>
            <a:custGeom>
              <a:avLst/>
              <a:gdLst/>
              <a:ahLst/>
              <a:cxnLst/>
              <a:rect l="l" t="t" r="r" b="b"/>
              <a:pathLst>
                <a:path w="26145" h="34702" extrusionOk="0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309380" y="2520524"/>
              <a:ext cx="584459" cy="485714"/>
            </a:xfrm>
            <a:custGeom>
              <a:avLst/>
              <a:gdLst/>
              <a:ahLst/>
              <a:cxnLst/>
              <a:rect l="l" t="t" r="r" b="b"/>
              <a:pathLst>
                <a:path w="35454" h="29464" extrusionOk="0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988513" y="2647080"/>
              <a:ext cx="289955" cy="338800"/>
            </a:xfrm>
            <a:custGeom>
              <a:avLst/>
              <a:gdLst/>
              <a:ahLst/>
              <a:cxnLst/>
              <a:rect l="l" t="t" r="r" b="b"/>
              <a:pathLst>
                <a:path w="17589" h="20552" extrusionOk="0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572939" y="3383663"/>
              <a:ext cx="236428" cy="80084"/>
            </a:xfrm>
            <a:custGeom>
              <a:avLst/>
              <a:gdLst/>
              <a:ahLst/>
              <a:cxnLst/>
              <a:rect l="l" t="t" r="r" b="b"/>
              <a:pathLst>
                <a:path w="14342" h="4858" extrusionOk="0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457795" y="2804314"/>
              <a:ext cx="117390" cy="184616"/>
            </a:xfrm>
            <a:custGeom>
              <a:avLst/>
              <a:gdLst/>
              <a:ahLst/>
              <a:cxnLst/>
              <a:rect l="l" t="t" r="r" b="b"/>
              <a:pathLst>
                <a:path w="7121" h="11199" extrusionOk="0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029660" y="3213818"/>
              <a:ext cx="11111" cy="28816"/>
            </a:xfrm>
            <a:custGeom>
              <a:avLst/>
              <a:gdLst/>
              <a:ahLst/>
              <a:cxnLst/>
              <a:rect l="l" t="t" r="r" b="b"/>
              <a:pathLst>
                <a:path w="674" h="1748" extrusionOk="0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475661" y="3142190"/>
              <a:ext cx="59544" cy="239527"/>
            </a:xfrm>
            <a:custGeom>
              <a:avLst/>
              <a:gdLst/>
              <a:ahLst/>
              <a:cxnLst/>
              <a:rect l="l" t="t" r="r" b="b"/>
              <a:pathLst>
                <a:path w="3612" h="14530" extrusionOk="0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634346" y="3547573"/>
              <a:ext cx="231829" cy="109065"/>
            </a:xfrm>
            <a:custGeom>
              <a:avLst/>
              <a:gdLst/>
              <a:ahLst/>
              <a:cxnLst/>
              <a:rect l="l" t="t" r="r" b="b"/>
              <a:pathLst>
                <a:path w="14063" h="6616" extrusionOk="0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658747" y="2889591"/>
              <a:ext cx="88937" cy="72897"/>
            </a:xfrm>
            <a:custGeom>
              <a:avLst/>
              <a:gdLst/>
              <a:ahLst/>
              <a:cxnLst/>
              <a:rect l="l" t="t" r="r" b="b"/>
              <a:pathLst>
                <a:path w="5395" h="4422" extrusionOk="0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1417126" y="3005414"/>
              <a:ext cx="63368" cy="43933"/>
            </a:xfrm>
            <a:custGeom>
              <a:avLst/>
              <a:gdLst/>
              <a:ahLst/>
              <a:cxnLst/>
              <a:rect l="l" t="t" r="r" b="b"/>
              <a:pathLst>
                <a:path w="3844" h="2665" extrusionOk="0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1839637" y="3287209"/>
              <a:ext cx="176983" cy="143485"/>
            </a:xfrm>
            <a:custGeom>
              <a:avLst/>
              <a:gdLst/>
              <a:ahLst/>
              <a:cxnLst/>
              <a:rect l="l" t="t" r="r" b="b"/>
              <a:pathLst>
                <a:path w="10736" h="8704" extrusionOk="0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1763888" y="3327778"/>
              <a:ext cx="157382" cy="154514"/>
            </a:xfrm>
            <a:custGeom>
              <a:avLst/>
              <a:gdLst/>
              <a:ahLst/>
              <a:cxnLst/>
              <a:rect l="l" t="t" r="r" b="b"/>
              <a:pathLst>
                <a:path w="9547" h="9373" extrusionOk="0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1722082" y="3277516"/>
              <a:ext cx="22354" cy="50015"/>
            </a:xfrm>
            <a:custGeom>
              <a:avLst/>
              <a:gdLst/>
              <a:ahLst/>
              <a:cxnLst/>
              <a:rect l="l" t="t" r="r" b="b"/>
              <a:pathLst>
                <a:path w="1356" h="3034" extrusionOk="0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1804376" y="3316997"/>
              <a:ext cx="192644" cy="138523"/>
            </a:xfrm>
            <a:custGeom>
              <a:avLst/>
              <a:gdLst/>
              <a:ahLst/>
              <a:cxnLst/>
              <a:rect l="l" t="t" r="r" b="b"/>
              <a:pathLst>
                <a:path w="11686" h="8403" extrusionOk="0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173969" y="3501860"/>
              <a:ext cx="193303" cy="46636"/>
            </a:xfrm>
            <a:custGeom>
              <a:avLst/>
              <a:gdLst/>
              <a:ahLst/>
              <a:cxnLst/>
              <a:rect l="l" t="t" r="r" b="b"/>
              <a:pathLst>
                <a:path w="11726" h="2829" extrusionOk="0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178552" y="3544309"/>
              <a:ext cx="158685" cy="55818"/>
            </a:xfrm>
            <a:custGeom>
              <a:avLst/>
              <a:gdLst/>
              <a:ahLst/>
              <a:cxnLst/>
              <a:rect l="l" t="t" r="r" b="b"/>
              <a:pathLst>
                <a:path w="9626" h="3386" extrusionOk="0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190949" y="3584137"/>
              <a:ext cx="143683" cy="49125"/>
            </a:xfrm>
            <a:custGeom>
              <a:avLst/>
              <a:gdLst/>
              <a:ahLst/>
              <a:cxnLst/>
              <a:rect l="l" t="t" r="r" b="b"/>
              <a:pathLst>
                <a:path w="8716" h="2980" extrusionOk="0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350293" y="3322454"/>
              <a:ext cx="6545" cy="40817"/>
            </a:xfrm>
            <a:custGeom>
              <a:avLst/>
              <a:gdLst/>
              <a:ahLst/>
              <a:cxnLst/>
              <a:rect l="l" t="t" r="r" b="b"/>
              <a:pathLst>
                <a:path w="397" h="2476" extrusionOk="0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401466" y="3415792"/>
              <a:ext cx="712581" cy="240203"/>
            </a:xfrm>
            <a:custGeom>
              <a:avLst/>
              <a:gdLst/>
              <a:ahLst/>
              <a:cxnLst/>
              <a:rect l="l" t="t" r="r" b="b"/>
              <a:pathLst>
                <a:path w="43226" h="14571" extrusionOk="0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123031" y="2264315"/>
              <a:ext cx="148909" cy="114538"/>
            </a:xfrm>
            <a:custGeom>
              <a:avLst/>
              <a:gdLst/>
              <a:ahLst/>
              <a:cxnLst/>
              <a:rect l="l" t="t" r="r" b="b"/>
              <a:pathLst>
                <a:path w="9033" h="6948" extrusionOk="0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387091" y="4489872"/>
              <a:ext cx="1240084" cy="103839"/>
            </a:xfrm>
            <a:custGeom>
              <a:avLst/>
              <a:gdLst/>
              <a:ahLst/>
              <a:cxnLst/>
              <a:rect l="l" t="t" r="r" b="b"/>
              <a:pathLst>
                <a:path w="75225" h="6299" extrusionOk="0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244743" y="3716709"/>
              <a:ext cx="1538512" cy="788197"/>
            </a:xfrm>
            <a:custGeom>
              <a:avLst/>
              <a:gdLst/>
              <a:ahLst/>
              <a:cxnLst/>
              <a:rect l="l" t="t" r="r" b="b"/>
              <a:pathLst>
                <a:path w="93328" h="47813" extrusionOk="0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257799" y="3716676"/>
              <a:ext cx="1512383" cy="26162"/>
            </a:xfrm>
            <a:custGeom>
              <a:avLst/>
              <a:gdLst/>
              <a:ahLst/>
              <a:cxnLst/>
              <a:rect l="l" t="t" r="r" b="b"/>
              <a:pathLst>
                <a:path w="91743" h="1587" extrusionOk="0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902972" y="4032759"/>
              <a:ext cx="222036" cy="192001"/>
            </a:xfrm>
            <a:custGeom>
              <a:avLst/>
              <a:gdLst/>
              <a:ahLst/>
              <a:cxnLst/>
              <a:rect l="l" t="t" r="r" b="b"/>
              <a:pathLst>
                <a:path w="13469" h="11647" extrusionOk="0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6"/>
          <p:cNvSpPr/>
          <p:nvPr/>
        </p:nvSpPr>
        <p:spPr>
          <a:xfrm>
            <a:off x="4165378" y="1506894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Una función es un bloque de código reutilizable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0" name="Google Shape;670;p26"/>
          <p:cNvGrpSpPr/>
          <p:nvPr/>
        </p:nvGrpSpPr>
        <p:grpSpPr>
          <a:xfrm>
            <a:off x="451611" y="1297962"/>
            <a:ext cx="3445883" cy="3137956"/>
            <a:chOff x="451611" y="1297962"/>
            <a:chExt cx="3445883" cy="3137956"/>
          </a:xfrm>
        </p:grpSpPr>
        <p:sp>
          <p:nvSpPr>
            <p:cNvPr id="671" name="Google Shape;671;p26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6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674;p26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675" name="Google Shape;675;p26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5661" extrusionOk="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0" h="5662" extrusionOk="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4" h="19326" extrusionOk="0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78" name="Google Shape;678;p26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679" name="Google Shape;679;p26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5563" extrusionOk="0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26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684" name="Google Shape;684;p26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2" h="11852" extrusionOk="0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0" h="19327" extrusionOk="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3" name="Google Shape;669;p26">
            <a:extLst>
              <a:ext uri="{FF2B5EF4-FFF2-40B4-BE49-F238E27FC236}">
                <a16:creationId xmlns:a16="http://schemas.microsoft.com/office/drawing/2014/main" id="{C912AAA1-1450-201A-6036-6BF5ADF82608}"/>
              </a:ext>
            </a:extLst>
          </p:cNvPr>
          <p:cNvSpPr/>
          <p:nvPr/>
        </p:nvSpPr>
        <p:spPr>
          <a:xfrm>
            <a:off x="4365989" y="637191"/>
            <a:ext cx="592200" cy="5922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BA7FBC-8B2D-6245-7F30-458D024F01CD}"/>
              </a:ext>
            </a:extLst>
          </p:cNvPr>
          <p:cNvSpPr txBox="1"/>
          <p:nvPr/>
        </p:nvSpPr>
        <p:spPr>
          <a:xfrm>
            <a:off x="4455320" y="2397508"/>
            <a:ext cx="28199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# Definir una función</a:t>
            </a:r>
          </a:p>
          <a:p>
            <a:r>
              <a:rPr lang="es-CR" dirty="0" err="1"/>
              <a:t>def</a:t>
            </a:r>
            <a:r>
              <a:rPr lang="es-CR" dirty="0"/>
              <a:t> sumar(a, b):</a:t>
            </a:r>
          </a:p>
          <a:p>
            <a:r>
              <a:rPr lang="es-CR" dirty="0"/>
              <a:t>  </a:t>
            </a:r>
            <a:r>
              <a:rPr lang="es-CR" dirty="0" err="1"/>
              <a:t>return</a:t>
            </a:r>
            <a:r>
              <a:rPr lang="es-CR" dirty="0"/>
              <a:t> a + b</a:t>
            </a:r>
          </a:p>
          <a:p>
            <a:endParaRPr lang="es-CR" dirty="0"/>
          </a:p>
          <a:p>
            <a:r>
              <a:rPr lang="es-CR" dirty="0"/>
              <a:t># Llamar a la función</a:t>
            </a:r>
          </a:p>
          <a:p>
            <a:r>
              <a:rPr lang="es-CR" dirty="0" err="1"/>
              <a:t>print</a:t>
            </a:r>
            <a:r>
              <a:rPr lang="es-CR" dirty="0"/>
              <a:t>(sumar(1, 2))</a:t>
            </a:r>
          </a:p>
        </p:txBody>
      </p:sp>
    </p:spTree>
    <p:extLst>
      <p:ext uri="{BB962C8B-B14F-4D97-AF65-F5344CB8AC3E}">
        <p14:creationId xmlns:p14="http://schemas.microsoft.com/office/powerpoint/2010/main" val="143398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Estructuras de control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A810DD-02DB-8CD3-BDCE-C787199797EA}"/>
              </a:ext>
            </a:extLst>
          </p:cNvPr>
          <p:cNvGrpSpPr/>
          <p:nvPr/>
        </p:nvGrpSpPr>
        <p:grpSpPr>
          <a:xfrm>
            <a:off x="5384986" y="962840"/>
            <a:ext cx="3557046" cy="2723940"/>
            <a:chOff x="2438903" y="1971566"/>
            <a:chExt cx="3557046" cy="2723940"/>
          </a:xfrm>
        </p:grpSpPr>
        <p:grpSp>
          <p:nvGrpSpPr>
            <p:cNvPr id="540" name="Google Shape;540;p25"/>
            <p:cNvGrpSpPr/>
            <p:nvPr/>
          </p:nvGrpSpPr>
          <p:grpSpPr>
            <a:xfrm>
              <a:off x="2438903" y="3846054"/>
              <a:ext cx="3557046" cy="849452"/>
              <a:chOff x="-741450" y="1885613"/>
              <a:chExt cx="4307100" cy="883500"/>
            </a:xfrm>
          </p:grpSpPr>
          <p:sp>
            <p:nvSpPr>
              <p:cNvPr id="541" name="Google Shape;541;p25"/>
              <p:cNvSpPr/>
              <p:nvPr/>
            </p:nvSpPr>
            <p:spPr>
              <a:xfrm>
                <a:off x="-741450" y="1885613"/>
                <a:ext cx="4307100" cy="883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-532650" y="1982488"/>
                <a:ext cx="3889500" cy="655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-309150" y="2068558"/>
                <a:ext cx="3442500" cy="48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-74250" y="2129587"/>
                <a:ext cx="2972700" cy="344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25"/>
            <p:cNvGrpSpPr/>
            <p:nvPr/>
          </p:nvGrpSpPr>
          <p:grpSpPr>
            <a:xfrm>
              <a:off x="3229960" y="1971566"/>
              <a:ext cx="2075684" cy="2296766"/>
              <a:chOff x="3298947" y="1298370"/>
              <a:chExt cx="2684080" cy="2969962"/>
            </a:xfrm>
          </p:grpSpPr>
          <p:sp>
            <p:nvSpPr>
              <p:cNvPr id="547" name="Google Shape;547;p25"/>
              <p:cNvSpPr/>
              <p:nvPr/>
            </p:nvSpPr>
            <p:spPr>
              <a:xfrm>
                <a:off x="3298947" y="3342470"/>
                <a:ext cx="2684080" cy="925862"/>
              </a:xfrm>
              <a:custGeom>
                <a:avLst/>
                <a:gdLst/>
                <a:ahLst/>
                <a:cxnLst/>
                <a:rect l="l" t="t" r="r" b="b"/>
                <a:pathLst>
                  <a:path w="161911" h="56011" extrusionOk="0">
                    <a:moveTo>
                      <a:pt x="150151" y="1"/>
                    </a:moveTo>
                    <a:cubicBezTo>
                      <a:pt x="149974" y="1"/>
                      <a:pt x="149795" y="4"/>
                      <a:pt x="149613" y="9"/>
                    </a:cubicBezTo>
                    <a:cubicBezTo>
                      <a:pt x="139016" y="274"/>
                      <a:pt x="128353" y="5904"/>
                      <a:pt x="119677" y="11864"/>
                    </a:cubicBezTo>
                    <a:cubicBezTo>
                      <a:pt x="111929" y="17229"/>
                      <a:pt x="104378" y="22064"/>
                      <a:pt x="95106" y="24978"/>
                    </a:cubicBezTo>
                    <a:cubicBezTo>
                      <a:pt x="89411" y="26766"/>
                      <a:pt x="83516" y="27693"/>
                      <a:pt x="77555" y="27760"/>
                    </a:cubicBezTo>
                    <a:cubicBezTo>
                      <a:pt x="77324" y="27763"/>
                      <a:pt x="77094" y="27764"/>
                      <a:pt x="76863" y="27764"/>
                    </a:cubicBezTo>
                    <a:cubicBezTo>
                      <a:pt x="73587" y="27764"/>
                      <a:pt x="70369" y="27461"/>
                      <a:pt x="67145" y="27461"/>
                    </a:cubicBezTo>
                    <a:cubicBezTo>
                      <a:pt x="65915" y="27461"/>
                      <a:pt x="64684" y="27505"/>
                      <a:pt x="63449" y="27627"/>
                    </a:cubicBezTo>
                    <a:cubicBezTo>
                      <a:pt x="59210" y="22395"/>
                      <a:pt x="51196" y="19017"/>
                      <a:pt x="45434" y="15772"/>
                    </a:cubicBezTo>
                    <a:cubicBezTo>
                      <a:pt x="38944" y="12063"/>
                      <a:pt x="32586" y="7824"/>
                      <a:pt x="25830" y="4778"/>
                    </a:cubicBezTo>
                    <a:cubicBezTo>
                      <a:pt x="22350" y="3208"/>
                      <a:pt x="17287" y="1445"/>
                      <a:pt x="12780" y="1445"/>
                    </a:cubicBezTo>
                    <a:cubicBezTo>
                      <a:pt x="8539" y="1445"/>
                      <a:pt x="4789" y="3006"/>
                      <a:pt x="3312" y="7758"/>
                    </a:cubicBezTo>
                    <a:cubicBezTo>
                      <a:pt x="1" y="18355"/>
                      <a:pt x="10399" y="27296"/>
                      <a:pt x="17750" y="33190"/>
                    </a:cubicBezTo>
                    <a:cubicBezTo>
                      <a:pt x="28148" y="41734"/>
                      <a:pt x="39871" y="48489"/>
                      <a:pt x="52388" y="53390"/>
                    </a:cubicBezTo>
                    <a:cubicBezTo>
                      <a:pt x="58099" y="55608"/>
                      <a:pt x="64717" y="56011"/>
                      <a:pt x="71165" y="56011"/>
                    </a:cubicBezTo>
                    <a:cubicBezTo>
                      <a:pt x="73766" y="56011"/>
                      <a:pt x="76339" y="55945"/>
                      <a:pt x="78814" y="55907"/>
                    </a:cubicBezTo>
                    <a:cubicBezTo>
                      <a:pt x="79365" y="55907"/>
                      <a:pt x="80302" y="55910"/>
                      <a:pt x="81509" y="55910"/>
                    </a:cubicBezTo>
                    <a:cubicBezTo>
                      <a:pt x="87844" y="55910"/>
                      <a:pt x="101597" y="55817"/>
                      <a:pt x="105769" y="54649"/>
                    </a:cubicBezTo>
                    <a:cubicBezTo>
                      <a:pt x="119545" y="51006"/>
                      <a:pt x="133519" y="47032"/>
                      <a:pt x="144580" y="37429"/>
                    </a:cubicBezTo>
                    <a:cubicBezTo>
                      <a:pt x="151600" y="31336"/>
                      <a:pt x="159812" y="23852"/>
                      <a:pt x="160938" y="13918"/>
                    </a:cubicBezTo>
                    <a:cubicBezTo>
                      <a:pt x="161910" y="5881"/>
                      <a:pt x="158253" y="1"/>
                      <a:pt x="150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377115" y="2033162"/>
                <a:ext cx="527015" cy="571756"/>
              </a:xfrm>
              <a:custGeom>
                <a:avLst/>
                <a:gdLst/>
                <a:ahLst/>
                <a:cxnLst/>
                <a:rect l="l" t="t" r="r" b="b"/>
                <a:pathLst>
                  <a:path w="31791" h="34589" extrusionOk="0">
                    <a:moveTo>
                      <a:pt x="21778" y="0"/>
                    </a:moveTo>
                    <a:cubicBezTo>
                      <a:pt x="18644" y="0"/>
                      <a:pt x="15478" y="1716"/>
                      <a:pt x="13114" y="3186"/>
                    </a:cubicBezTo>
                    <a:cubicBezTo>
                      <a:pt x="9868" y="5239"/>
                      <a:pt x="7087" y="7955"/>
                      <a:pt x="4901" y="11067"/>
                    </a:cubicBezTo>
                    <a:cubicBezTo>
                      <a:pt x="530" y="17624"/>
                      <a:pt x="0" y="26697"/>
                      <a:pt x="7087" y="31797"/>
                    </a:cubicBezTo>
                    <a:cubicBezTo>
                      <a:pt x="9843" y="33766"/>
                      <a:pt x="14033" y="34588"/>
                      <a:pt x="17871" y="34588"/>
                    </a:cubicBezTo>
                    <a:cubicBezTo>
                      <a:pt x="18551" y="34588"/>
                      <a:pt x="19221" y="34562"/>
                      <a:pt x="19869" y="34513"/>
                    </a:cubicBezTo>
                    <a:cubicBezTo>
                      <a:pt x="24240" y="34248"/>
                      <a:pt x="27552" y="32989"/>
                      <a:pt x="28876" y="29479"/>
                    </a:cubicBezTo>
                    <a:cubicBezTo>
                      <a:pt x="30731" y="24578"/>
                      <a:pt x="31260" y="19147"/>
                      <a:pt x="31592" y="14114"/>
                    </a:cubicBezTo>
                    <a:cubicBezTo>
                      <a:pt x="31790" y="10604"/>
                      <a:pt x="31790" y="6895"/>
                      <a:pt x="30664" y="3517"/>
                    </a:cubicBezTo>
                    <a:cubicBezTo>
                      <a:pt x="29406" y="1398"/>
                      <a:pt x="25763" y="139"/>
                      <a:pt x="22121" y="7"/>
                    </a:cubicBezTo>
                    <a:cubicBezTo>
                      <a:pt x="22007" y="2"/>
                      <a:pt x="21892" y="0"/>
                      <a:pt x="21778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3485594" y="2299460"/>
                <a:ext cx="517135" cy="474990"/>
              </a:xfrm>
              <a:custGeom>
                <a:avLst/>
                <a:gdLst/>
                <a:ahLst/>
                <a:cxnLst/>
                <a:rect l="l" t="t" r="r" b="b"/>
                <a:pathLst>
                  <a:path w="31195" h="28735" extrusionOk="0">
                    <a:moveTo>
                      <a:pt x="17989" y="0"/>
                    </a:moveTo>
                    <a:cubicBezTo>
                      <a:pt x="15817" y="0"/>
                      <a:pt x="13718" y="417"/>
                      <a:pt x="11922" y="1315"/>
                    </a:cubicBezTo>
                    <a:cubicBezTo>
                      <a:pt x="7286" y="3700"/>
                      <a:pt x="2518" y="9462"/>
                      <a:pt x="729" y="14296"/>
                    </a:cubicBezTo>
                    <a:cubicBezTo>
                      <a:pt x="1" y="16416"/>
                      <a:pt x="796" y="19330"/>
                      <a:pt x="1657" y="21449"/>
                    </a:cubicBezTo>
                    <a:cubicBezTo>
                      <a:pt x="2584" y="23767"/>
                      <a:pt x="4703" y="25489"/>
                      <a:pt x="6955" y="26615"/>
                    </a:cubicBezTo>
                    <a:cubicBezTo>
                      <a:pt x="8545" y="27476"/>
                      <a:pt x="10266" y="28138"/>
                      <a:pt x="11988" y="28536"/>
                    </a:cubicBezTo>
                    <a:cubicBezTo>
                      <a:pt x="12473" y="28652"/>
                      <a:pt x="13043" y="28734"/>
                      <a:pt x="13610" y="28734"/>
                    </a:cubicBezTo>
                    <a:cubicBezTo>
                      <a:pt x="14980" y="28734"/>
                      <a:pt x="16332" y="28254"/>
                      <a:pt x="16426" y="26615"/>
                    </a:cubicBezTo>
                    <a:cubicBezTo>
                      <a:pt x="16492" y="25357"/>
                      <a:pt x="15565" y="24297"/>
                      <a:pt x="14770" y="23502"/>
                    </a:cubicBezTo>
                    <a:cubicBezTo>
                      <a:pt x="14306" y="23039"/>
                      <a:pt x="13843" y="22575"/>
                      <a:pt x="13445" y="22111"/>
                    </a:cubicBezTo>
                    <a:cubicBezTo>
                      <a:pt x="13445" y="21714"/>
                      <a:pt x="13512" y="21317"/>
                      <a:pt x="13644" y="20985"/>
                    </a:cubicBezTo>
                    <a:cubicBezTo>
                      <a:pt x="14770" y="17873"/>
                      <a:pt x="18015" y="16151"/>
                      <a:pt x="19803" y="13502"/>
                    </a:cubicBezTo>
                    <a:cubicBezTo>
                      <a:pt x="20466" y="12508"/>
                      <a:pt x="20929" y="11448"/>
                      <a:pt x="21658" y="10521"/>
                    </a:cubicBezTo>
                    <a:cubicBezTo>
                      <a:pt x="22055" y="9859"/>
                      <a:pt x="22519" y="9263"/>
                      <a:pt x="22982" y="8667"/>
                    </a:cubicBezTo>
                    <a:cubicBezTo>
                      <a:pt x="23479" y="8601"/>
                      <a:pt x="23959" y="8567"/>
                      <a:pt x="24431" y="8567"/>
                    </a:cubicBezTo>
                    <a:cubicBezTo>
                      <a:pt x="24903" y="8567"/>
                      <a:pt x="25367" y="8601"/>
                      <a:pt x="25830" y="8667"/>
                    </a:cubicBezTo>
                    <a:cubicBezTo>
                      <a:pt x="26438" y="8728"/>
                      <a:pt x="27423" y="8886"/>
                      <a:pt x="28387" y="8886"/>
                    </a:cubicBezTo>
                    <a:cubicBezTo>
                      <a:pt x="29524" y="8886"/>
                      <a:pt x="30632" y="8666"/>
                      <a:pt x="31062" y="7806"/>
                    </a:cubicBezTo>
                    <a:cubicBezTo>
                      <a:pt x="31195" y="7541"/>
                      <a:pt x="31195" y="7276"/>
                      <a:pt x="31195" y="7011"/>
                    </a:cubicBezTo>
                    <a:cubicBezTo>
                      <a:pt x="31129" y="6547"/>
                      <a:pt x="30996" y="6150"/>
                      <a:pt x="30864" y="5753"/>
                    </a:cubicBezTo>
                    <a:cubicBezTo>
                      <a:pt x="30400" y="4958"/>
                      <a:pt x="29804" y="4229"/>
                      <a:pt x="29076" y="3700"/>
                    </a:cubicBezTo>
                    <a:cubicBezTo>
                      <a:pt x="26051" y="1357"/>
                      <a:pt x="21903" y="0"/>
                      <a:pt x="179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3729333" y="2339132"/>
                <a:ext cx="32160" cy="26233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587" extrusionOk="0">
                    <a:moveTo>
                      <a:pt x="976" y="0"/>
                    </a:moveTo>
                    <a:cubicBezTo>
                      <a:pt x="895" y="0"/>
                      <a:pt x="812" y="14"/>
                      <a:pt x="729" y="41"/>
                    </a:cubicBezTo>
                    <a:cubicBezTo>
                      <a:pt x="67" y="306"/>
                      <a:pt x="1" y="1233"/>
                      <a:pt x="663" y="1498"/>
                    </a:cubicBezTo>
                    <a:cubicBezTo>
                      <a:pt x="785" y="1559"/>
                      <a:pt x="906" y="1586"/>
                      <a:pt x="1022" y="1586"/>
                    </a:cubicBezTo>
                    <a:cubicBezTo>
                      <a:pt x="1537" y="1586"/>
                      <a:pt x="1939" y="1046"/>
                      <a:pt x="1723" y="505"/>
                    </a:cubicBezTo>
                    <a:cubicBezTo>
                      <a:pt x="1566" y="190"/>
                      <a:pt x="1284" y="0"/>
                      <a:pt x="9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3784237" y="2322090"/>
                <a:ext cx="32144" cy="2575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558" extrusionOk="0">
                    <a:moveTo>
                      <a:pt x="1044" y="1"/>
                    </a:moveTo>
                    <a:cubicBezTo>
                      <a:pt x="942" y="1"/>
                      <a:pt x="835" y="26"/>
                      <a:pt x="729" y="79"/>
                    </a:cubicBezTo>
                    <a:cubicBezTo>
                      <a:pt x="67" y="277"/>
                      <a:pt x="0" y="1205"/>
                      <a:pt x="663" y="1470"/>
                    </a:cubicBezTo>
                    <a:cubicBezTo>
                      <a:pt x="784" y="1530"/>
                      <a:pt x="906" y="1558"/>
                      <a:pt x="1021" y="1558"/>
                    </a:cubicBezTo>
                    <a:cubicBezTo>
                      <a:pt x="1537" y="1558"/>
                      <a:pt x="1939" y="1017"/>
                      <a:pt x="1722" y="476"/>
                    </a:cubicBezTo>
                    <a:cubicBezTo>
                      <a:pt x="1577" y="185"/>
                      <a:pt x="1325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3741418" y="2379036"/>
                <a:ext cx="31249" cy="25754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558" extrusionOk="0">
                    <a:moveTo>
                      <a:pt x="1047" y="1"/>
                    </a:moveTo>
                    <a:cubicBezTo>
                      <a:pt x="941" y="1"/>
                      <a:pt x="833" y="26"/>
                      <a:pt x="729" y="78"/>
                    </a:cubicBezTo>
                    <a:cubicBezTo>
                      <a:pt x="67" y="276"/>
                      <a:pt x="0" y="1137"/>
                      <a:pt x="663" y="1469"/>
                    </a:cubicBezTo>
                    <a:cubicBezTo>
                      <a:pt x="773" y="1530"/>
                      <a:pt x="885" y="1557"/>
                      <a:pt x="994" y="1557"/>
                    </a:cubicBezTo>
                    <a:cubicBezTo>
                      <a:pt x="1474" y="1557"/>
                      <a:pt x="1884" y="1027"/>
                      <a:pt x="1722" y="541"/>
                    </a:cubicBezTo>
                    <a:cubicBezTo>
                      <a:pt x="1624" y="199"/>
                      <a:pt x="1346" y="1"/>
                      <a:pt x="10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3797416" y="2361018"/>
                <a:ext cx="32260" cy="2577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59" extrusionOk="0">
                    <a:moveTo>
                      <a:pt x="976" y="1"/>
                    </a:moveTo>
                    <a:cubicBezTo>
                      <a:pt x="894" y="1"/>
                      <a:pt x="812" y="14"/>
                      <a:pt x="729" y="42"/>
                    </a:cubicBezTo>
                    <a:cubicBezTo>
                      <a:pt x="66" y="240"/>
                      <a:pt x="0" y="1168"/>
                      <a:pt x="662" y="1499"/>
                    </a:cubicBezTo>
                    <a:cubicBezTo>
                      <a:pt x="766" y="1540"/>
                      <a:pt x="869" y="1559"/>
                      <a:pt x="969" y="1559"/>
                    </a:cubicBezTo>
                    <a:cubicBezTo>
                      <a:pt x="1509" y="1559"/>
                      <a:pt x="1946" y="1009"/>
                      <a:pt x="1722" y="505"/>
                    </a:cubicBezTo>
                    <a:cubicBezTo>
                      <a:pt x="1565" y="191"/>
                      <a:pt x="1283" y="1"/>
                      <a:pt x="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3755691" y="2402029"/>
                <a:ext cx="73952" cy="60847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3681" extrusionOk="0">
                    <a:moveTo>
                      <a:pt x="2216" y="1"/>
                    </a:moveTo>
                    <a:cubicBezTo>
                      <a:pt x="1985" y="1"/>
                      <a:pt x="1750" y="47"/>
                      <a:pt x="1524" y="144"/>
                    </a:cubicBezTo>
                    <a:cubicBezTo>
                      <a:pt x="0" y="806"/>
                      <a:pt x="67" y="2925"/>
                      <a:pt x="1524" y="3521"/>
                    </a:cubicBezTo>
                    <a:cubicBezTo>
                      <a:pt x="1775" y="3631"/>
                      <a:pt x="2027" y="3681"/>
                      <a:pt x="2268" y="3681"/>
                    </a:cubicBezTo>
                    <a:cubicBezTo>
                      <a:pt x="3490" y="3681"/>
                      <a:pt x="4461" y="2409"/>
                      <a:pt x="3908" y="1137"/>
                    </a:cubicBezTo>
                    <a:cubicBezTo>
                      <a:pt x="3608" y="437"/>
                      <a:pt x="2930" y="1"/>
                      <a:pt x="2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3651385" y="2508069"/>
                <a:ext cx="74101" cy="60566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3664" extrusionOk="0">
                    <a:moveTo>
                      <a:pt x="2255" y="1"/>
                    </a:moveTo>
                    <a:cubicBezTo>
                      <a:pt x="2012" y="1"/>
                      <a:pt x="1763" y="50"/>
                      <a:pt x="1524" y="153"/>
                    </a:cubicBezTo>
                    <a:cubicBezTo>
                      <a:pt x="1" y="749"/>
                      <a:pt x="1" y="2935"/>
                      <a:pt x="1524" y="3531"/>
                    </a:cubicBezTo>
                    <a:cubicBezTo>
                      <a:pt x="1756" y="3622"/>
                      <a:pt x="1989" y="3663"/>
                      <a:pt x="2214" y="3663"/>
                    </a:cubicBezTo>
                    <a:cubicBezTo>
                      <a:pt x="3461" y="3663"/>
                      <a:pt x="4469" y="2381"/>
                      <a:pt x="3908" y="1146"/>
                    </a:cubicBezTo>
                    <a:cubicBezTo>
                      <a:pt x="3613" y="410"/>
                      <a:pt x="2954" y="1"/>
                      <a:pt x="22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3535011" y="2534104"/>
                <a:ext cx="39537" cy="35903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172" extrusionOk="0">
                    <a:moveTo>
                      <a:pt x="808" y="0"/>
                    </a:moveTo>
                    <a:cubicBezTo>
                      <a:pt x="568" y="0"/>
                      <a:pt x="336" y="71"/>
                      <a:pt x="199" y="300"/>
                    </a:cubicBezTo>
                    <a:cubicBezTo>
                      <a:pt x="0" y="565"/>
                      <a:pt x="265" y="1227"/>
                      <a:pt x="331" y="1492"/>
                    </a:cubicBezTo>
                    <a:cubicBezTo>
                      <a:pt x="464" y="1691"/>
                      <a:pt x="530" y="2022"/>
                      <a:pt x="795" y="2154"/>
                    </a:cubicBezTo>
                    <a:cubicBezTo>
                      <a:pt x="830" y="2166"/>
                      <a:pt x="867" y="2172"/>
                      <a:pt x="904" y="2172"/>
                    </a:cubicBezTo>
                    <a:cubicBezTo>
                      <a:pt x="1284" y="2172"/>
                      <a:pt x="1740" y="1595"/>
                      <a:pt x="1921" y="1293"/>
                    </a:cubicBezTo>
                    <a:cubicBezTo>
                      <a:pt x="2120" y="962"/>
                      <a:pt x="2384" y="631"/>
                      <a:pt x="2252" y="432"/>
                    </a:cubicBezTo>
                    <a:cubicBezTo>
                      <a:pt x="2053" y="168"/>
                      <a:pt x="1391" y="101"/>
                      <a:pt x="1126" y="35"/>
                    </a:cubicBezTo>
                    <a:cubicBezTo>
                      <a:pt x="1024" y="15"/>
                      <a:pt x="915" y="0"/>
                      <a:pt x="80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3586617" y="2563973"/>
                <a:ext cx="45024" cy="3911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366" extrusionOk="0">
                    <a:moveTo>
                      <a:pt x="1410" y="0"/>
                    </a:moveTo>
                    <a:cubicBezTo>
                      <a:pt x="986" y="0"/>
                      <a:pt x="580" y="639"/>
                      <a:pt x="397" y="943"/>
                    </a:cubicBezTo>
                    <a:cubicBezTo>
                      <a:pt x="265" y="1275"/>
                      <a:pt x="0" y="1672"/>
                      <a:pt x="199" y="1937"/>
                    </a:cubicBezTo>
                    <a:cubicBezTo>
                      <a:pt x="464" y="2202"/>
                      <a:pt x="1192" y="2268"/>
                      <a:pt x="1523" y="2334"/>
                    </a:cubicBezTo>
                    <a:cubicBezTo>
                      <a:pt x="1632" y="2352"/>
                      <a:pt x="1751" y="2366"/>
                      <a:pt x="1869" y="2366"/>
                    </a:cubicBezTo>
                    <a:cubicBezTo>
                      <a:pt x="2181" y="2366"/>
                      <a:pt x="2487" y="2273"/>
                      <a:pt x="2583" y="1937"/>
                    </a:cubicBezTo>
                    <a:cubicBezTo>
                      <a:pt x="2715" y="1672"/>
                      <a:pt x="2186" y="877"/>
                      <a:pt x="2053" y="612"/>
                    </a:cubicBezTo>
                    <a:cubicBezTo>
                      <a:pt x="1921" y="347"/>
                      <a:pt x="1722" y="82"/>
                      <a:pt x="1523" y="16"/>
                    </a:cubicBezTo>
                    <a:cubicBezTo>
                      <a:pt x="1485" y="5"/>
                      <a:pt x="1447" y="0"/>
                      <a:pt x="141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3577831" y="2518913"/>
                <a:ext cx="38443" cy="35573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152" extrusionOk="0">
                    <a:moveTo>
                      <a:pt x="1789" y="0"/>
                    </a:moveTo>
                    <a:cubicBezTo>
                      <a:pt x="1479" y="0"/>
                      <a:pt x="957" y="310"/>
                      <a:pt x="729" y="424"/>
                    </a:cubicBezTo>
                    <a:cubicBezTo>
                      <a:pt x="464" y="490"/>
                      <a:pt x="199" y="689"/>
                      <a:pt x="133" y="888"/>
                    </a:cubicBezTo>
                    <a:cubicBezTo>
                      <a:pt x="0" y="1285"/>
                      <a:pt x="662" y="1749"/>
                      <a:pt x="927" y="1881"/>
                    </a:cubicBezTo>
                    <a:cubicBezTo>
                      <a:pt x="1174" y="1980"/>
                      <a:pt x="1456" y="2151"/>
                      <a:pt x="1694" y="2151"/>
                    </a:cubicBezTo>
                    <a:cubicBezTo>
                      <a:pt x="1776" y="2151"/>
                      <a:pt x="1853" y="2131"/>
                      <a:pt x="1921" y="2080"/>
                    </a:cubicBezTo>
                    <a:cubicBezTo>
                      <a:pt x="2186" y="1815"/>
                      <a:pt x="2186" y="1219"/>
                      <a:pt x="2252" y="888"/>
                    </a:cubicBezTo>
                    <a:cubicBezTo>
                      <a:pt x="2318" y="557"/>
                      <a:pt x="2318" y="159"/>
                      <a:pt x="1921" y="27"/>
                    </a:cubicBezTo>
                    <a:cubicBezTo>
                      <a:pt x="1884" y="8"/>
                      <a:pt x="1839" y="0"/>
                      <a:pt x="17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3536105" y="2578536"/>
                <a:ext cx="43930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496" extrusionOk="0">
                    <a:moveTo>
                      <a:pt x="914" y="1"/>
                    </a:moveTo>
                    <a:cubicBezTo>
                      <a:pt x="849" y="1"/>
                      <a:pt x="788" y="19"/>
                      <a:pt x="729" y="62"/>
                    </a:cubicBezTo>
                    <a:cubicBezTo>
                      <a:pt x="464" y="327"/>
                      <a:pt x="332" y="990"/>
                      <a:pt x="199" y="1387"/>
                    </a:cubicBezTo>
                    <a:cubicBezTo>
                      <a:pt x="67" y="1718"/>
                      <a:pt x="0" y="2248"/>
                      <a:pt x="398" y="2447"/>
                    </a:cubicBezTo>
                    <a:cubicBezTo>
                      <a:pt x="443" y="2481"/>
                      <a:pt x="505" y="2496"/>
                      <a:pt x="576" y="2496"/>
                    </a:cubicBezTo>
                    <a:cubicBezTo>
                      <a:pt x="921" y="2496"/>
                      <a:pt x="1503" y="2159"/>
                      <a:pt x="1722" y="2049"/>
                    </a:cubicBezTo>
                    <a:cubicBezTo>
                      <a:pt x="1987" y="1983"/>
                      <a:pt x="2385" y="1784"/>
                      <a:pt x="2451" y="1520"/>
                    </a:cubicBezTo>
                    <a:cubicBezTo>
                      <a:pt x="2650" y="1056"/>
                      <a:pt x="1987" y="526"/>
                      <a:pt x="1656" y="327"/>
                    </a:cubicBezTo>
                    <a:cubicBezTo>
                      <a:pt x="1398" y="224"/>
                      <a:pt x="1140" y="1"/>
                      <a:pt x="9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3497679" y="2545741"/>
                <a:ext cx="248149" cy="323674"/>
              </a:xfrm>
              <a:custGeom>
                <a:avLst/>
                <a:gdLst/>
                <a:ahLst/>
                <a:cxnLst/>
                <a:rect l="l" t="t" r="r" b="b"/>
                <a:pathLst>
                  <a:path w="14969" h="19581" extrusionOk="0">
                    <a:moveTo>
                      <a:pt x="7964" y="1"/>
                    </a:moveTo>
                    <a:cubicBezTo>
                      <a:pt x="7865" y="1"/>
                      <a:pt x="7770" y="19"/>
                      <a:pt x="7683" y="60"/>
                    </a:cubicBezTo>
                    <a:cubicBezTo>
                      <a:pt x="6425" y="589"/>
                      <a:pt x="6690" y="2378"/>
                      <a:pt x="7087" y="3768"/>
                    </a:cubicBezTo>
                    <a:cubicBezTo>
                      <a:pt x="7683" y="6020"/>
                      <a:pt x="8213" y="8206"/>
                      <a:pt x="6226" y="10193"/>
                    </a:cubicBezTo>
                    <a:cubicBezTo>
                      <a:pt x="5891" y="10527"/>
                      <a:pt x="5514" y="10670"/>
                      <a:pt x="5122" y="10670"/>
                    </a:cubicBezTo>
                    <a:cubicBezTo>
                      <a:pt x="3884" y="10670"/>
                      <a:pt x="2493" y="9248"/>
                      <a:pt x="1789" y="7941"/>
                    </a:cubicBezTo>
                    <a:cubicBezTo>
                      <a:pt x="1673" y="7748"/>
                      <a:pt x="1490" y="7645"/>
                      <a:pt x="1318" y="7645"/>
                    </a:cubicBezTo>
                    <a:cubicBezTo>
                      <a:pt x="1194" y="7645"/>
                      <a:pt x="1077" y="7698"/>
                      <a:pt x="994" y="7808"/>
                    </a:cubicBezTo>
                    <a:cubicBezTo>
                      <a:pt x="0" y="9199"/>
                      <a:pt x="861" y="13173"/>
                      <a:pt x="1457" y="14034"/>
                    </a:cubicBezTo>
                    <a:cubicBezTo>
                      <a:pt x="3179" y="16816"/>
                      <a:pt x="7087" y="19399"/>
                      <a:pt x="10398" y="19465"/>
                    </a:cubicBezTo>
                    <a:cubicBezTo>
                      <a:pt x="10709" y="19543"/>
                      <a:pt x="11028" y="19580"/>
                      <a:pt x="11346" y="19580"/>
                    </a:cubicBezTo>
                    <a:cubicBezTo>
                      <a:pt x="12382" y="19580"/>
                      <a:pt x="13413" y="19181"/>
                      <a:pt x="14174" y="18471"/>
                    </a:cubicBezTo>
                    <a:cubicBezTo>
                      <a:pt x="14968" y="17478"/>
                      <a:pt x="14836" y="15756"/>
                      <a:pt x="14836" y="14564"/>
                    </a:cubicBezTo>
                    <a:cubicBezTo>
                      <a:pt x="14703" y="12709"/>
                      <a:pt x="14107" y="10921"/>
                      <a:pt x="13048" y="9464"/>
                    </a:cubicBezTo>
                    <a:cubicBezTo>
                      <a:pt x="12187" y="8007"/>
                      <a:pt x="11591" y="6418"/>
                      <a:pt x="11326" y="4762"/>
                    </a:cubicBezTo>
                    <a:cubicBezTo>
                      <a:pt x="11259" y="3835"/>
                      <a:pt x="10995" y="2907"/>
                      <a:pt x="10531" y="2046"/>
                    </a:cubicBezTo>
                    <a:cubicBezTo>
                      <a:pt x="10114" y="1451"/>
                      <a:pt x="8842" y="1"/>
                      <a:pt x="7964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751501" y="1538436"/>
                <a:ext cx="972768" cy="1604947"/>
              </a:xfrm>
              <a:custGeom>
                <a:avLst/>
                <a:gdLst/>
                <a:ahLst/>
                <a:cxnLst/>
                <a:rect l="l" t="t" r="r" b="b"/>
                <a:pathLst>
                  <a:path w="58680" h="97093" extrusionOk="0">
                    <a:moveTo>
                      <a:pt x="50931" y="0"/>
                    </a:moveTo>
                    <a:cubicBezTo>
                      <a:pt x="49540" y="1391"/>
                      <a:pt x="48215" y="2782"/>
                      <a:pt x="46957" y="4173"/>
                    </a:cubicBezTo>
                    <a:cubicBezTo>
                      <a:pt x="44506" y="6822"/>
                      <a:pt x="42056" y="9537"/>
                      <a:pt x="39738" y="12385"/>
                    </a:cubicBezTo>
                    <a:cubicBezTo>
                      <a:pt x="38943" y="13379"/>
                      <a:pt x="38148" y="14306"/>
                      <a:pt x="37354" y="15299"/>
                    </a:cubicBezTo>
                    <a:cubicBezTo>
                      <a:pt x="34969" y="18213"/>
                      <a:pt x="32718" y="21194"/>
                      <a:pt x="30532" y="24240"/>
                    </a:cubicBezTo>
                    <a:cubicBezTo>
                      <a:pt x="29804" y="25300"/>
                      <a:pt x="29009" y="26293"/>
                      <a:pt x="28280" y="27353"/>
                    </a:cubicBezTo>
                    <a:cubicBezTo>
                      <a:pt x="25896" y="30731"/>
                      <a:pt x="23644" y="34108"/>
                      <a:pt x="21392" y="37552"/>
                    </a:cubicBezTo>
                    <a:cubicBezTo>
                      <a:pt x="20664" y="38678"/>
                      <a:pt x="19935" y="39804"/>
                      <a:pt x="19207" y="40864"/>
                    </a:cubicBezTo>
                    <a:lnTo>
                      <a:pt x="17154" y="44175"/>
                    </a:lnTo>
                    <a:cubicBezTo>
                      <a:pt x="15564" y="46758"/>
                      <a:pt x="13975" y="49341"/>
                      <a:pt x="12385" y="51924"/>
                    </a:cubicBezTo>
                    <a:cubicBezTo>
                      <a:pt x="11789" y="52918"/>
                      <a:pt x="11193" y="53845"/>
                      <a:pt x="10663" y="54838"/>
                    </a:cubicBezTo>
                    <a:cubicBezTo>
                      <a:pt x="8411" y="58613"/>
                      <a:pt x="6358" y="62455"/>
                      <a:pt x="4570" y="66428"/>
                    </a:cubicBezTo>
                    <a:cubicBezTo>
                      <a:pt x="2053" y="71992"/>
                      <a:pt x="0" y="76694"/>
                      <a:pt x="2716" y="82655"/>
                    </a:cubicBezTo>
                    <a:cubicBezTo>
                      <a:pt x="3444" y="84244"/>
                      <a:pt x="4305" y="85701"/>
                      <a:pt x="5299" y="87158"/>
                    </a:cubicBezTo>
                    <a:cubicBezTo>
                      <a:pt x="6358" y="88615"/>
                      <a:pt x="7418" y="90006"/>
                      <a:pt x="8610" y="91397"/>
                    </a:cubicBezTo>
                    <a:lnTo>
                      <a:pt x="9140" y="92059"/>
                    </a:lnTo>
                    <a:cubicBezTo>
                      <a:pt x="9206" y="92125"/>
                      <a:pt x="9405" y="92390"/>
                      <a:pt x="9736" y="92655"/>
                    </a:cubicBezTo>
                    <a:cubicBezTo>
                      <a:pt x="10993" y="93978"/>
                      <a:pt x="13702" y="96555"/>
                      <a:pt x="13446" y="97090"/>
                    </a:cubicBezTo>
                    <a:lnTo>
                      <a:pt x="13446" y="97090"/>
                    </a:lnTo>
                    <a:cubicBezTo>
                      <a:pt x="16293" y="91263"/>
                      <a:pt x="18942" y="85435"/>
                      <a:pt x="21525" y="79542"/>
                    </a:cubicBezTo>
                    <a:cubicBezTo>
                      <a:pt x="22585" y="77158"/>
                      <a:pt x="23644" y="74773"/>
                      <a:pt x="24638" y="72389"/>
                    </a:cubicBezTo>
                    <a:cubicBezTo>
                      <a:pt x="26227" y="68746"/>
                      <a:pt x="27750" y="65170"/>
                      <a:pt x="29274" y="61527"/>
                    </a:cubicBezTo>
                    <a:lnTo>
                      <a:pt x="32320" y="54308"/>
                    </a:lnTo>
                    <a:lnTo>
                      <a:pt x="32651" y="53381"/>
                    </a:lnTo>
                    <a:cubicBezTo>
                      <a:pt x="34307" y="49474"/>
                      <a:pt x="36095" y="45566"/>
                      <a:pt x="38016" y="41725"/>
                    </a:cubicBezTo>
                    <a:cubicBezTo>
                      <a:pt x="38877" y="39937"/>
                      <a:pt x="39804" y="38082"/>
                      <a:pt x="40731" y="36294"/>
                    </a:cubicBezTo>
                    <a:cubicBezTo>
                      <a:pt x="42387" y="33115"/>
                      <a:pt x="44175" y="30002"/>
                      <a:pt x="45964" y="26889"/>
                    </a:cubicBezTo>
                    <a:cubicBezTo>
                      <a:pt x="46758" y="25432"/>
                      <a:pt x="47553" y="24042"/>
                      <a:pt x="48414" y="22651"/>
                    </a:cubicBezTo>
                    <a:cubicBezTo>
                      <a:pt x="48480" y="22518"/>
                      <a:pt x="48546" y="22452"/>
                      <a:pt x="48613" y="22320"/>
                    </a:cubicBezTo>
                    <a:cubicBezTo>
                      <a:pt x="49739" y="20465"/>
                      <a:pt x="51858" y="16955"/>
                      <a:pt x="53845" y="13644"/>
                    </a:cubicBezTo>
                    <a:cubicBezTo>
                      <a:pt x="56030" y="10067"/>
                      <a:pt x="58150" y="6756"/>
                      <a:pt x="58680" y="5961"/>
                    </a:cubicBezTo>
                    <a:cubicBezTo>
                      <a:pt x="56295" y="4967"/>
                      <a:pt x="53447" y="1325"/>
                      <a:pt x="50931" y="0"/>
                    </a:cubicBezTo>
                    <a:close/>
                    <a:moveTo>
                      <a:pt x="13446" y="97090"/>
                    </a:moveTo>
                    <a:lnTo>
                      <a:pt x="13446" y="97090"/>
                    </a:lnTo>
                    <a:cubicBezTo>
                      <a:pt x="13446" y="97091"/>
                      <a:pt x="13445" y="97092"/>
                      <a:pt x="13445" y="97093"/>
                    </a:cubicBezTo>
                    <a:cubicBezTo>
                      <a:pt x="13445" y="97092"/>
                      <a:pt x="13446" y="97091"/>
                      <a:pt x="13446" y="970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053356" y="2887399"/>
                <a:ext cx="1084633" cy="1266099"/>
              </a:xfrm>
              <a:custGeom>
                <a:avLst/>
                <a:gdLst/>
                <a:ahLst/>
                <a:cxnLst/>
                <a:rect l="l" t="t" r="r" b="b"/>
                <a:pathLst>
                  <a:path w="65428" h="76594" extrusionOk="0">
                    <a:moveTo>
                      <a:pt x="28234" y="1"/>
                    </a:moveTo>
                    <a:cubicBezTo>
                      <a:pt x="20454" y="1"/>
                      <a:pt x="13269" y="4336"/>
                      <a:pt x="9596" y="11247"/>
                    </a:cubicBezTo>
                    <a:cubicBezTo>
                      <a:pt x="9596" y="11247"/>
                      <a:pt x="10059" y="12969"/>
                      <a:pt x="10589" y="15618"/>
                    </a:cubicBezTo>
                    <a:cubicBezTo>
                      <a:pt x="10788" y="16810"/>
                      <a:pt x="11053" y="18201"/>
                      <a:pt x="11251" y="19724"/>
                    </a:cubicBezTo>
                    <a:cubicBezTo>
                      <a:pt x="11715" y="23036"/>
                      <a:pt x="11848" y="26347"/>
                      <a:pt x="11781" y="29659"/>
                    </a:cubicBezTo>
                    <a:cubicBezTo>
                      <a:pt x="11715" y="30917"/>
                      <a:pt x="11583" y="32109"/>
                      <a:pt x="11450" y="33301"/>
                    </a:cubicBezTo>
                    <a:cubicBezTo>
                      <a:pt x="11119" y="35752"/>
                      <a:pt x="10258" y="38136"/>
                      <a:pt x="8867" y="40189"/>
                    </a:cubicBezTo>
                    <a:lnTo>
                      <a:pt x="8536" y="40587"/>
                    </a:lnTo>
                    <a:cubicBezTo>
                      <a:pt x="7543" y="41845"/>
                      <a:pt x="6748" y="42905"/>
                      <a:pt x="5887" y="43898"/>
                    </a:cubicBezTo>
                    <a:cubicBezTo>
                      <a:pt x="5092" y="44825"/>
                      <a:pt x="4364" y="45620"/>
                      <a:pt x="3768" y="46349"/>
                    </a:cubicBezTo>
                    <a:cubicBezTo>
                      <a:pt x="2774" y="47408"/>
                      <a:pt x="1913" y="48534"/>
                      <a:pt x="1118" y="49793"/>
                    </a:cubicBezTo>
                    <a:cubicBezTo>
                      <a:pt x="522" y="50852"/>
                      <a:pt x="191" y="52111"/>
                      <a:pt x="191" y="53303"/>
                    </a:cubicBezTo>
                    <a:cubicBezTo>
                      <a:pt x="1" y="57619"/>
                      <a:pt x="3156" y="76593"/>
                      <a:pt x="29766" y="76593"/>
                    </a:cubicBezTo>
                    <a:cubicBezTo>
                      <a:pt x="30923" y="76593"/>
                      <a:pt x="32125" y="76557"/>
                      <a:pt x="33372" y="76483"/>
                    </a:cubicBezTo>
                    <a:cubicBezTo>
                      <a:pt x="54897" y="75291"/>
                      <a:pt x="61983" y="64827"/>
                      <a:pt x="64301" y="57409"/>
                    </a:cubicBezTo>
                    <a:cubicBezTo>
                      <a:pt x="64963" y="55223"/>
                      <a:pt x="65361" y="53038"/>
                      <a:pt x="65427" y="50852"/>
                    </a:cubicBezTo>
                    <a:cubicBezTo>
                      <a:pt x="65427" y="50720"/>
                      <a:pt x="65427" y="50653"/>
                      <a:pt x="65427" y="50587"/>
                    </a:cubicBezTo>
                    <a:cubicBezTo>
                      <a:pt x="65361" y="48137"/>
                      <a:pt x="62116" y="46150"/>
                      <a:pt x="59135" y="42573"/>
                    </a:cubicBezTo>
                    <a:cubicBezTo>
                      <a:pt x="57877" y="41183"/>
                      <a:pt x="56817" y="39593"/>
                      <a:pt x="55956" y="37937"/>
                    </a:cubicBezTo>
                    <a:cubicBezTo>
                      <a:pt x="54963" y="35884"/>
                      <a:pt x="54301" y="33765"/>
                      <a:pt x="54036" y="31513"/>
                    </a:cubicBezTo>
                    <a:cubicBezTo>
                      <a:pt x="53903" y="30917"/>
                      <a:pt x="53837" y="30255"/>
                      <a:pt x="53771" y="29659"/>
                    </a:cubicBezTo>
                    <a:cubicBezTo>
                      <a:pt x="53440" y="27208"/>
                      <a:pt x="53108" y="24758"/>
                      <a:pt x="52910" y="22506"/>
                    </a:cubicBezTo>
                    <a:cubicBezTo>
                      <a:pt x="52645" y="19989"/>
                      <a:pt x="52380" y="17737"/>
                      <a:pt x="52247" y="15817"/>
                    </a:cubicBezTo>
                    <a:cubicBezTo>
                      <a:pt x="52049" y="13830"/>
                      <a:pt x="51916" y="12240"/>
                      <a:pt x="51850" y="11048"/>
                    </a:cubicBezTo>
                    <a:cubicBezTo>
                      <a:pt x="51784" y="10386"/>
                      <a:pt x="51784" y="9989"/>
                      <a:pt x="51784" y="9591"/>
                    </a:cubicBezTo>
                    <a:cubicBezTo>
                      <a:pt x="51718" y="9128"/>
                      <a:pt x="51718" y="8929"/>
                      <a:pt x="51718" y="8929"/>
                    </a:cubicBezTo>
                    <a:cubicBezTo>
                      <a:pt x="50393" y="7604"/>
                      <a:pt x="49002" y="6478"/>
                      <a:pt x="47413" y="5551"/>
                    </a:cubicBezTo>
                    <a:cubicBezTo>
                      <a:pt x="42048" y="2174"/>
                      <a:pt x="35955" y="319"/>
                      <a:pt x="29729" y="54"/>
                    </a:cubicBezTo>
                    <a:cubicBezTo>
                      <a:pt x="29229" y="18"/>
                      <a:pt x="28730" y="1"/>
                      <a:pt x="28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577831" y="2816915"/>
                <a:ext cx="634603" cy="645480"/>
              </a:xfrm>
              <a:custGeom>
                <a:avLst/>
                <a:gdLst/>
                <a:ahLst/>
                <a:cxnLst/>
                <a:rect l="l" t="t" r="r" b="b"/>
                <a:pathLst>
                  <a:path w="38281" h="39049" extrusionOk="0">
                    <a:moveTo>
                      <a:pt x="8642" y="1"/>
                    </a:moveTo>
                    <a:cubicBezTo>
                      <a:pt x="6402" y="1"/>
                      <a:pt x="3989" y="315"/>
                      <a:pt x="2517" y="2199"/>
                    </a:cubicBezTo>
                    <a:cubicBezTo>
                      <a:pt x="1855" y="3259"/>
                      <a:pt x="1325" y="4451"/>
                      <a:pt x="1126" y="5709"/>
                    </a:cubicBezTo>
                    <a:cubicBezTo>
                      <a:pt x="1060" y="6040"/>
                      <a:pt x="994" y="6438"/>
                      <a:pt x="927" y="6769"/>
                    </a:cubicBezTo>
                    <a:cubicBezTo>
                      <a:pt x="795" y="7895"/>
                      <a:pt x="662" y="9020"/>
                      <a:pt x="530" y="10080"/>
                    </a:cubicBezTo>
                    <a:cubicBezTo>
                      <a:pt x="398" y="10941"/>
                      <a:pt x="331" y="11736"/>
                      <a:pt x="265" y="12597"/>
                    </a:cubicBezTo>
                    <a:cubicBezTo>
                      <a:pt x="66" y="15047"/>
                      <a:pt x="0" y="17564"/>
                      <a:pt x="66" y="20015"/>
                    </a:cubicBezTo>
                    <a:cubicBezTo>
                      <a:pt x="133" y="21472"/>
                      <a:pt x="199" y="22862"/>
                      <a:pt x="331" y="24253"/>
                    </a:cubicBezTo>
                    <a:cubicBezTo>
                      <a:pt x="464" y="25644"/>
                      <a:pt x="662" y="27035"/>
                      <a:pt x="861" y="28426"/>
                    </a:cubicBezTo>
                    <a:cubicBezTo>
                      <a:pt x="1391" y="31936"/>
                      <a:pt x="1523" y="37036"/>
                      <a:pt x="5365" y="38691"/>
                    </a:cubicBezTo>
                    <a:cubicBezTo>
                      <a:pt x="6279" y="38930"/>
                      <a:pt x="7217" y="39049"/>
                      <a:pt x="8150" y="39049"/>
                    </a:cubicBezTo>
                    <a:cubicBezTo>
                      <a:pt x="8772" y="39049"/>
                      <a:pt x="9392" y="38996"/>
                      <a:pt x="10001" y="38890"/>
                    </a:cubicBezTo>
                    <a:cubicBezTo>
                      <a:pt x="11789" y="38691"/>
                      <a:pt x="13511" y="38360"/>
                      <a:pt x="15167" y="37963"/>
                    </a:cubicBezTo>
                    <a:cubicBezTo>
                      <a:pt x="18015" y="37234"/>
                      <a:pt x="20796" y="36307"/>
                      <a:pt x="23445" y="35181"/>
                    </a:cubicBezTo>
                    <a:cubicBezTo>
                      <a:pt x="25167" y="34453"/>
                      <a:pt x="26823" y="33658"/>
                      <a:pt x="28479" y="32731"/>
                    </a:cubicBezTo>
                    <a:cubicBezTo>
                      <a:pt x="31194" y="31340"/>
                      <a:pt x="33711" y="29552"/>
                      <a:pt x="35963" y="27432"/>
                    </a:cubicBezTo>
                    <a:cubicBezTo>
                      <a:pt x="38281" y="25180"/>
                      <a:pt x="37089" y="21339"/>
                      <a:pt x="37221" y="18558"/>
                    </a:cubicBezTo>
                    <a:cubicBezTo>
                      <a:pt x="37287" y="17299"/>
                      <a:pt x="36161" y="6305"/>
                      <a:pt x="36493" y="6106"/>
                    </a:cubicBezTo>
                    <a:lnTo>
                      <a:pt x="36493" y="6106"/>
                    </a:lnTo>
                    <a:cubicBezTo>
                      <a:pt x="34638" y="7100"/>
                      <a:pt x="33181" y="7961"/>
                      <a:pt x="31923" y="8623"/>
                    </a:cubicBezTo>
                    <a:cubicBezTo>
                      <a:pt x="28545" y="10411"/>
                      <a:pt x="25366" y="12332"/>
                      <a:pt x="22319" y="14186"/>
                    </a:cubicBezTo>
                    <a:cubicBezTo>
                      <a:pt x="20995" y="14981"/>
                      <a:pt x="19670" y="15710"/>
                      <a:pt x="18412" y="16571"/>
                    </a:cubicBezTo>
                    <a:cubicBezTo>
                      <a:pt x="17485" y="17100"/>
                      <a:pt x="16558" y="17697"/>
                      <a:pt x="15630" y="18226"/>
                    </a:cubicBezTo>
                    <a:cubicBezTo>
                      <a:pt x="14504" y="18889"/>
                      <a:pt x="13379" y="19551"/>
                      <a:pt x="12253" y="20213"/>
                    </a:cubicBezTo>
                    <a:lnTo>
                      <a:pt x="12253" y="18756"/>
                    </a:lnTo>
                    <a:cubicBezTo>
                      <a:pt x="12186" y="17829"/>
                      <a:pt x="12120" y="16902"/>
                      <a:pt x="12054" y="15908"/>
                    </a:cubicBezTo>
                    <a:cubicBezTo>
                      <a:pt x="12054" y="15577"/>
                      <a:pt x="11988" y="15246"/>
                      <a:pt x="11988" y="14849"/>
                    </a:cubicBezTo>
                    <a:cubicBezTo>
                      <a:pt x="11855" y="13259"/>
                      <a:pt x="11723" y="11736"/>
                      <a:pt x="11524" y="10146"/>
                    </a:cubicBezTo>
                    <a:cubicBezTo>
                      <a:pt x="11392" y="9087"/>
                      <a:pt x="11259" y="8027"/>
                      <a:pt x="11060" y="7034"/>
                    </a:cubicBezTo>
                    <a:cubicBezTo>
                      <a:pt x="11060" y="6702"/>
                      <a:pt x="10994" y="6371"/>
                      <a:pt x="10928" y="6040"/>
                    </a:cubicBezTo>
                    <a:cubicBezTo>
                      <a:pt x="10729" y="4517"/>
                      <a:pt x="10398" y="2927"/>
                      <a:pt x="10067" y="1404"/>
                    </a:cubicBezTo>
                    <a:lnTo>
                      <a:pt x="9868" y="344"/>
                    </a:lnTo>
                    <a:cubicBezTo>
                      <a:pt x="9802" y="146"/>
                      <a:pt x="9670" y="13"/>
                      <a:pt x="9471" y="13"/>
                    </a:cubicBezTo>
                    <a:cubicBezTo>
                      <a:pt x="9199" y="6"/>
                      <a:pt x="8922" y="1"/>
                      <a:pt x="86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581520" y="1298370"/>
                <a:ext cx="286575" cy="355031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21478" extrusionOk="0">
                    <a:moveTo>
                      <a:pt x="10517" y="0"/>
                    </a:moveTo>
                    <a:cubicBezTo>
                      <a:pt x="8653" y="0"/>
                      <a:pt x="7085" y="2450"/>
                      <a:pt x="5696" y="3397"/>
                    </a:cubicBezTo>
                    <a:cubicBezTo>
                      <a:pt x="5239" y="2972"/>
                      <a:pt x="4507" y="2660"/>
                      <a:pt x="3795" y="2660"/>
                    </a:cubicBezTo>
                    <a:cubicBezTo>
                      <a:pt x="3065" y="2660"/>
                      <a:pt x="2357" y="2988"/>
                      <a:pt x="1988" y="3860"/>
                    </a:cubicBezTo>
                    <a:cubicBezTo>
                      <a:pt x="1524" y="5052"/>
                      <a:pt x="2253" y="7503"/>
                      <a:pt x="2517" y="8629"/>
                    </a:cubicBezTo>
                    <a:cubicBezTo>
                      <a:pt x="2716" y="9556"/>
                      <a:pt x="2782" y="10549"/>
                      <a:pt x="2981" y="11543"/>
                    </a:cubicBezTo>
                    <a:cubicBezTo>
                      <a:pt x="2584" y="12271"/>
                      <a:pt x="2120" y="12934"/>
                      <a:pt x="1656" y="13530"/>
                    </a:cubicBezTo>
                    <a:cubicBezTo>
                      <a:pt x="1060" y="14192"/>
                      <a:pt x="531" y="14854"/>
                      <a:pt x="1" y="15517"/>
                    </a:cubicBezTo>
                    <a:cubicBezTo>
                      <a:pt x="862" y="16709"/>
                      <a:pt x="1855" y="17835"/>
                      <a:pt x="2981" y="18828"/>
                    </a:cubicBezTo>
                    <a:cubicBezTo>
                      <a:pt x="4239" y="19822"/>
                      <a:pt x="5564" y="20616"/>
                      <a:pt x="7087" y="21212"/>
                    </a:cubicBezTo>
                    <a:lnTo>
                      <a:pt x="7220" y="21279"/>
                    </a:lnTo>
                    <a:lnTo>
                      <a:pt x="7352" y="21345"/>
                    </a:lnTo>
                    <a:lnTo>
                      <a:pt x="7750" y="21477"/>
                    </a:lnTo>
                    <a:cubicBezTo>
                      <a:pt x="9074" y="19888"/>
                      <a:pt x="10664" y="17967"/>
                      <a:pt x="11326" y="17305"/>
                    </a:cubicBezTo>
                    <a:cubicBezTo>
                      <a:pt x="13114" y="15384"/>
                      <a:pt x="16161" y="12934"/>
                      <a:pt x="16955" y="10285"/>
                    </a:cubicBezTo>
                    <a:cubicBezTo>
                      <a:pt x="17287" y="8960"/>
                      <a:pt x="16359" y="7503"/>
                      <a:pt x="16227" y="6178"/>
                    </a:cubicBezTo>
                    <a:cubicBezTo>
                      <a:pt x="16161" y="5317"/>
                      <a:pt x="16293" y="4655"/>
                      <a:pt x="15697" y="3927"/>
                    </a:cubicBezTo>
                    <a:cubicBezTo>
                      <a:pt x="15101" y="3264"/>
                      <a:pt x="14439" y="3264"/>
                      <a:pt x="13975" y="2668"/>
                    </a:cubicBezTo>
                    <a:cubicBezTo>
                      <a:pt x="13512" y="2072"/>
                      <a:pt x="13710" y="1476"/>
                      <a:pt x="12915" y="880"/>
                    </a:cubicBezTo>
                    <a:cubicBezTo>
                      <a:pt x="12319" y="350"/>
                      <a:pt x="11525" y="85"/>
                      <a:pt x="10796" y="19"/>
                    </a:cubicBezTo>
                    <a:cubicBezTo>
                      <a:pt x="10702" y="6"/>
                      <a:pt x="10609" y="0"/>
                      <a:pt x="1051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504260" y="1708579"/>
                <a:ext cx="1852204" cy="1821259"/>
              </a:xfrm>
              <a:custGeom>
                <a:avLst/>
                <a:gdLst/>
                <a:ahLst/>
                <a:cxnLst/>
                <a:rect l="l" t="t" r="r" b="b"/>
                <a:pathLst>
                  <a:path w="111730" h="110179" extrusionOk="0">
                    <a:moveTo>
                      <a:pt x="64972" y="0"/>
                    </a:moveTo>
                    <a:cubicBezTo>
                      <a:pt x="63137" y="0"/>
                      <a:pt x="61291" y="246"/>
                      <a:pt x="59475" y="768"/>
                    </a:cubicBezTo>
                    <a:cubicBezTo>
                      <a:pt x="57223" y="1430"/>
                      <a:pt x="55170" y="2556"/>
                      <a:pt x="53315" y="4013"/>
                    </a:cubicBezTo>
                    <a:cubicBezTo>
                      <a:pt x="51130" y="5801"/>
                      <a:pt x="51262" y="7126"/>
                      <a:pt x="51527" y="9311"/>
                    </a:cubicBezTo>
                    <a:cubicBezTo>
                      <a:pt x="49143" y="9377"/>
                      <a:pt x="46163" y="11298"/>
                      <a:pt x="44772" y="12490"/>
                    </a:cubicBezTo>
                    <a:cubicBezTo>
                      <a:pt x="40467" y="16331"/>
                      <a:pt x="38016" y="21829"/>
                      <a:pt x="38016" y="27591"/>
                    </a:cubicBezTo>
                    <a:cubicBezTo>
                      <a:pt x="38083" y="32558"/>
                      <a:pt x="40202" y="37525"/>
                      <a:pt x="37023" y="42029"/>
                    </a:cubicBezTo>
                    <a:cubicBezTo>
                      <a:pt x="33645" y="46930"/>
                      <a:pt x="26890" y="47592"/>
                      <a:pt x="22519" y="51367"/>
                    </a:cubicBezTo>
                    <a:cubicBezTo>
                      <a:pt x="19538" y="53884"/>
                      <a:pt x="17353" y="57261"/>
                      <a:pt x="16293" y="60970"/>
                    </a:cubicBezTo>
                    <a:cubicBezTo>
                      <a:pt x="15830" y="63156"/>
                      <a:pt x="16028" y="65474"/>
                      <a:pt x="16889" y="67461"/>
                    </a:cubicBezTo>
                    <a:cubicBezTo>
                      <a:pt x="17684" y="69448"/>
                      <a:pt x="19538" y="71368"/>
                      <a:pt x="18876" y="73686"/>
                    </a:cubicBezTo>
                    <a:cubicBezTo>
                      <a:pt x="17817" y="77329"/>
                      <a:pt x="12452" y="77329"/>
                      <a:pt x="10266" y="79978"/>
                    </a:cubicBezTo>
                    <a:cubicBezTo>
                      <a:pt x="8478" y="82164"/>
                      <a:pt x="8081" y="84283"/>
                      <a:pt x="7419" y="86998"/>
                    </a:cubicBezTo>
                    <a:cubicBezTo>
                      <a:pt x="6226" y="91634"/>
                      <a:pt x="4306" y="92297"/>
                      <a:pt x="1" y="92562"/>
                    </a:cubicBezTo>
                    <a:cubicBezTo>
                      <a:pt x="1060" y="94284"/>
                      <a:pt x="3047" y="95608"/>
                      <a:pt x="4968" y="96535"/>
                    </a:cubicBezTo>
                    <a:lnTo>
                      <a:pt x="4769" y="96734"/>
                    </a:lnTo>
                    <a:cubicBezTo>
                      <a:pt x="4777" y="96726"/>
                      <a:pt x="4792" y="96722"/>
                      <a:pt x="4813" y="96722"/>
                    </a:cubicBezTo>
                    <a:cubicBezTo>
                      <a:pt x="5493" y="96722"/>
                      <a:pt x="12745" y="100720"/>
                      <a:pt x="13644" y="101105"/>
                    </a:cubicBezTo>
                    <a:cubicBezTo>
                      <a:pt x="15763" y="102032"/>
                      <a:pt x="17949" y="102893"/>
                      <a:pt x="20135" y="103688"/>
                    </a:cubicBezTo>
                    <a:lnTo>
                      <a:pt x="20731" y="103887"/>
                    </a:lnTo>
                    <a:cubicBezTo>
                      <a:pt x="32519" y="108059"/>
                      <a:pt x="44904" y="110179"/>
                      <a:pt x="57422" y="110179"/>
                    </a:cubicBezTo>
                    <a:lnTo>
                      <a:pt x="58084" y="110179"/>
                    </a:lnTo>
                    <a:cubicBezTo>
                      <a:pt x="67753" y="110179"/>
                      <a:pt x="77357" y="108854"/>
                      <a:pt x="86629" y="106205"/>
                    </a:cubicBezTo>
                    <a:cubicBezTo>
                      <a:pt x="89212" y="105476"/>
                      <a:pt x="91795" y="104615"/>
                      <a:pt x="94311" y="103622"/>
                    </a:cubicBezTo>
                    <a:cubicBezTo>
                      <a:pt x="100669" y="101105"/>
                      <a:pt x="106630" y="97396"/>
                      <a:pt x="111730" y="92760"/>
                    </a:cubicBezTo>
                    <a:lnTo>
                      <a:pt x="111730" y="92760"/>
                    </a:lnTo>
                    <a:cubicBezTo>
                      <a:pt x="110783" y="93391"/>
                      <a:pt x="109224" y="94145"/>
                      <a:pt x="107865" y="94145"/>
                    </a:cubicBezTo>
                    <a:cubicBezTo>
                      <a:pt x="107226" y="94145"/>
                      <a:pt x="106632" y="93978"/>
                      <a:pt x="106166" y="93555"/>
                    </a:cubicBezTo>
                    <a:cubicBezTo>
                      <a:pt x="104180" y="91767"/>
                      <a:pt x="104444" y="86005"/>
                      <a:pt x="103583" y="83554"/>
                    </a:cubicBezTo>
                    <a:cubicBezTo>
                      <a:pt x="102060" y="79117"/>
                      <a:pt x="99279" y="76468"/>
                      <a:pt x="94643" y="75474"/>
                    </a:cubicBezTo>
                    <a:cubicBezTo>
                      <a:pt x="90404" y="74613"/>
                      <a:pt x="85900" y="74349"/>
                      <a:pt x="85900" y="69116"/>
                    </a:cubicBezTo>
                    <a:cubicBezTo>
                      <a:pt x="85900" y="68123"/>
                      <a:pt x="85966" y="67196"/>
                      <a:pt x="85966" y="66269"/>
                    </a:cubicBezTo>
                    <a:cubicBezTo>
                      <a:pt x="86033" y="63619"/>
                      <a:pt x="86430" y="61301"/>
                      <a:pt x="85702" y="58652"/>
                    </a:cubicBezTo>
                    <a:cubicBezTo>
                      <a:pt x="84907" y="56135"/>
                      <a:pt x="83781" y="53817"/>
                      <a:pt x="82191" y="51764"/>
                    </a:cubicBezTo>
                    <a:cubicBezTo>
                      <a:pt x="80734" y="49579"/>
                      <a:pt x="79145" y="47526"/>
                      <a:pt x="78284" y="45009"/>
                    </a:cubicBezTo>
                    <a:cubicBezTo>
                      <a:pt x="77026" y="41366"/>
                      <a:pt x="75370" y="33816"/>
                      <a:pt x="81066" y="31697"/>
                    </a:cubicBezTo>
                    <a:cubicBezTo>
                      <a:pt x="81398" y="33139"/>
                      <a:pt x="82986" y="34814"/>
                      <a:pt x="84816" y="34814"/>
                    </a:cubicBezTo>
                    <a:cubicBezTo>
                      <a:pt x="85171" y="34814"/>
                      <a:pt x="85535" y="34751"/>
                      <a:pt x="85900" y="34611"/>
                    </a:cubicBezTo>
                    <a:cubicBezTo>
                      <a:pt x="88152" y="33816"/>
                      <a:pt x="88483" y="28319"/>
                      <a:pt x="88682" y="25206"/>
                    </a:cubicBezTo>
                    <a:cubicBezTo>
                      <a:pt x="88814" y="22226"/>
                      <a:pt x="88417" y="19179"/>
                      <a:pt x="87424" y="16331"/>
                    </a:cubicBezTo>
                    <a:cubicBezTo>
                      <a:pt x="84299" y="7014"/>
                      <a:pt x="74783" y="0"/>
                      <a:pt x="64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441933" y="1982448"/>
                <a:ext cx="259852" cy="205501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12432" extrusionOk="0">
                    <a:moveTo>
                      <a:pt x="15564" y="1"/>
                    </a:moveTo>
                    <a:cubicBezTo>
                      <a:pt x="15540" y="1"/>
                      <a:pt x="15515" y="9"/>
                      <a:pt x="15495" y="28"/>
                    </a:cubicBezTo>
                    <a:cubicBezTo>
                      <a:pt x="12184" y="5989"/>
                      <a:pt x="6621" y="10426"/>
                      <a:pt x="64" y="12347"/>
                    </a:cubicBezTo>
                    <a:cubicBezTo>
                      <a:pt x="11" y="12347"/>
                      <a:pt x="0" y="12432"/>
                      <a:pt x="66" y="12432"/>
                    </a:cubicBezTo>
                    <a:cubicBezTo>
                      <a:pt x="82" y="12432"/>
                      <a:pt x="104" y="12427"/>
                      <a:pt x="130" y="12413"/>
                    </a:cubicBezTo>
                    <a:cubicBezTo>
                      <a:pt x="5296" y="11155"/>
                      <a:pt x="9998" y="8175"/>
                      <a:pt x="13244" y="3870"/>
                    </a:cubicBezTo>
                    <a:cubicBezTo>
                      <a:pt x="14171" y="2678"/>
                      <a:pt x="14966" y="1419"/>
                      <a:pt x="15628" y="95"/>
                    </a:cubicBezTo>
                    <a:cubicBezTo>
                      <a:pt x="15675" y="48"/>
                      <a:pt x="15622" y="1"/>
                      <a:pt x="155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516548" y="2110903"/>
                <a:ext cx="274490" cy="124917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7557" extrusionOk="0">
                    <a:moveTo>
                      <a:pt x="16424" y="0"/>
                    </a:moveTo>
                    <a:cubicBezTo>
                      <a:pt x="16388" y="0"/>
                      <a:pt x="16359" y="22"/>
                      <a:pt x="16359" y="72"/>
                    </a:cubicBezTo>
                    <a:cubicBezTo>
                      <a:pt x="16094" y="1530"/>
                      <a:pt x="14836" y="2523"/>
                      <a:pt x="13644" y="3252"/>
                    </a:cubicBezTo>
                    <a:cubicBezTo>
                      <a:pt x="12253" y="4112"/>
                      <a:pt x="10862" y="4775"/>
                      <a:pt x="9339" y="5371"/>
                    </a:cubicBezTo>
                    <a:cubicBezTo>
                      <a:pt x="6358" y="6497"/>
                      <a:pt x="3246" y="7225"/>
                      <a:pt x="133" y="7424"/>
                    </a:cubicBezTo>
                    <a:cubicBezTo>
                      <a:pt x="0" y="7424"/>
                      <a:pt x="0" y="7556"/>
                      <a:pt x="133" y="7556"/>
                    </a:cubicBezTo>
                    <a:cubicBezTo>
                      <a:pt x="3510" y="7556"/>
                      <a:pt x="6822" y="6828"/>
                      <a:pt x="9935" y="5503"/>
                    </a:cubicBezTo>
                    <a:cubicBezTo>
                      <a:pt x="11458" y="4907"/>
                      <a:pt x="12915" y="4112"/>
                      <a:pt x="14240" y="3185"/>
                    </a:cubicBezTo>
                    <a:cubicBezTo>
                      <a:pt x="15365" y="2523"/>
                      <a:pt x="16226" y="1397"/>
                      <a:pt x="16558" y="139"/>
                    </a:cubicBezTo>
                    <a:cubicBezTo>
                      <a:pt x="16558" y="57"/>
                      <a:pt x="16482" y="0"/>
                      <a:pt x="1642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433313" y="2266152"/>
                <a:ext cx="321139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19372" h="5210" extrusionOk="0">
                    <a:moveTo>
                      <a:pt x="118" y="1"/>
                    </a:moveTo>
                    <a:cubicBezTo>
                      <a:pt x="34" y="1"/>
                      <a:pt x="0" y="98"/>
                      <a:pt x="54" y="151"/>
                    </a:cubicBezTo>
                    <a:cubicBezTo>
                      <a:pt x="1975" y="1939"/>
                      <a:pt x="4293" y="3330"/>
                      <a:pt x="6809" y="4059"/>
                    </a:cubicBezTo>
                    <a:cubicBezTo>
                      <a:pt x="9009" y="4811"/>
                      <a:pt x="11360" y="5210"/>
                      <a:pt x="13731" y="5210"/>
                    </a:cubicBezTo>
                    <a:cubicBezTo>
                      <a:pt x="14073" y="5210"/>
                      <a:pt x="14415" y="5201"/>
                      <a:pt x="14757" y="5185"/>
                    </a:cubicBezTo>
                    <a:cubicBezTo>
                      <a:pt x="16280" y="5052"/>
                      <a:pt x="17737" y="4854"/>
                      <a:pt x="19194" y="4390"/>
                    </a:cubicBezTo>
                    <a:cubicBezTo>
                      <a:pt x="19371" y="4331"/>
                      <a:pt x="19286" y="4115"/>
                      <a:pt x="19171" y="4115"/>
                    </a:cubicBezTo>
                    <a:cubicBezTo>
                      <a:pt x="19157" y="4115"/>
                      <a:pt x="19143" y="4118"/>
                      <a:pt x="19128" y="4125"/>
                    </a:cubicBezTo>
                    <a:cubicBezTo>
                      <a:pt x="17326" y="4582"/>
                      <a:pt x="15489" y="4812"/>
                      <a:pt x="13661" y="4812"/>
                    </a:cubicBezTo>
                    <a:cubicBezTo>
                      <a:pt x="10451" y="4812"/>
                      <a:pt x="7271" y="4103"/>
                      <a:pt x="4359" y="2668"/>
                    </a:cubicBezTo>
                    <a:cubicBezTo>
                      <a:pt x="2902" y="1873"/>
                      <a:pt x="1511" y="1012"/>
                      <a:pt x="187" y="19"/>
                    </a:cubicBezTo>
                    <a:cubicBezTo>
                      <a:pt x="161" y="6"/>
                      <a:pt x="138" y="1"/>
                      <a:pt x="11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227785" y="1966761"/>
                <a:ext cx="65365" cy="203005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12281" extrusionOk="0">
                    <a:moveTo>
                      <a:pt x="531" y="1"/>
                    </a:moveTo>
                    <a:cubicBezTo>
                      <a:pt x="498" y="1"/>
                      <a:pt x="465" y="17"/>
                      <a:pt x="465" y="50"/>
                    </a:cubicBezTo>
                    <a:cubicBezTo>
                      <a:pt x="1" y="2236"/>
                      <a:pt x="133" y="4421"/>
                      <a:pt x="729" y="6541"/>
                    </a:cubicBezTo>
                    <a:cubicBezTo>
                      <a:pt x="1326" y="8594"/>
                      <a:pt x="2319" y="10581"/>
                      <a:pt x="3710" y="12236"/>
                    </a:cubicBezTo>
                    <a:cubicBezTo>
                      <a:pt x="3726" y="12268"/>
                      <a:pt x="3749" y="12281"/>
                      <a:pt x="3774" y="12281"/>
                    </a:cubicBezTo>
                    <a:cubicBezTo>
                      <a:pt x="3852" y="12281"/>
                      <a:pt x="3943" y="12154"/>
                      <a:pt x="3842" y="12104"/>
                    </a:cubicBezTo>
                    <a:cubicBezTo>
                      <a:pt x="2518" y="10382"/>
                      <a:pt x="1524" y="8461"/>
                      <a:pt x="994" y="6342"/>
                    </a:cubicBezTo>
                    <a:cubicBezTo>
                      <a:pt x="465" y="4289"/>
                      <a:pt x="332" y="2170"/>
                      <a:pt x="597" y="50"/>
                    </a:cubicBezTo>
                    <a:cubicBezTo>
                      <a:pt x="597" y="17"/>
                      <a:pt x="564" y="1"/>
                      <a:pt x="5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170708" y="2094025"/>
                <a:ext cx="60176" cy="104866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344" extrusionOk="0">
                    <a:moveTo>
                      <a:pt x="99" y="1"/>
                    </a:moveTo>
                    <a:cubicBezTo>
                      <a:pt x="50" y="1"/>
                      <a:pt x="0" y="34"/>
                      <a:pt x="0" y="100"/>
                    </a:cubicBezTo>
                    <a:cubicBezTo>
                      <a:pt x="0" y="2683"/>
                      <a:pt x="1325" y="5001"/>
                      <a:pt x="3510" y="6326"/>
                    </a:cubicBezTo>
                    <a:cubicBezTo>
                      <a:pt x="3523" y="6338"/>
                      <a:pt x="3535" y="6344"/>
                      <a:pt x="3547" y="6344"/>
                    </a:cubicBezTo>
                    <a:cubicBezTo>
                      <a:pt x="3597" y="6344"/>
                      <a:pt x="3630" y="6247"/>
                      <a:pt x="3576" y="6193"/>
                    </a:cubicBezTo>
                    <a:cubicBezTo>
                      <a:pt x="1523" y="4802"/>
                      <a:pt x="265" y="2551"/>
                      <a:pt x="199" y="100"/>
                    </a:cubicBezTo>
                    <a:cubicBezTo>
                      <a:pt x="199" y="34"/>
                      <a:pt x="149" y="1"/>
                      <a:pt x="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502491" y="1826487"/>
                <a:ext cx="377486" cy="327773"/>
              </a:xfrm>
              <a:custGeom>
                <a:avLst/>
                <a:gdLst/>
                <a:ahLst/>
                <a:cxnLst/>
                <a:rect l="l" t="t" r="r" b="b"/>
                <a:pathLst>
                  <a:path w="22771" h="19829" extrusionOk="0">
                    <a:moveTo>
                      <a:pt x="5874" y="1"/>
                    </a:moveTo>
                    <a:cubicBezTo>
                      <a:pt x="3878" y="1"/>
                      <a:pt x="1891" y="373"/>
                      <a:pt x="54" y="1119"/>
                    </a:cubicBezTo>
                    <a:cubicBezTo>
                      <a:pt x="1" y="1119"/>
                      <a:pt x="32" y="1203"/>
                      <a:pt x="47" y="1203"/>
                    </a:cubicBezTo>
                    <a:cubicBezTo>
                      <a:pt x="51" y="1203"/>
                      <a:pt x="54" y="1198"/>
                      <a:pt x="54" y="1185"/>
                    </a:cubicBezTo>
                    <a:cubicBezTo>
                      <a:pt x="1901" y="541"/>
                      <a:pt x="3831" y="217"/>
                      <a:pt x="5754" y="217"/>
                    </a:cubicBezTo>
                    <a:cubicBezTo>
                      <a:pt x="8381" y="217"/>
                      <a:pt x="10995" y="822"/>
                      <a:pt x="13366" y="2046"/>
                    </a:cubicBezTo>
                    <a:cubicBezTo>
                      <a:pt x="17472" y="4165"/>
                      <a:pt x="20452" y="7874"/>
                      <a:pt x="21644" y="12311"/>
                    </a:cubicBezTo>
                    <a:cubicBezTo>
                      <a:pt x="22240" y="14762"/>
                      <a:pt x="22373" y="17278"/>
                      <a:pt x="22042" y="19729"/>
                    </a:cubicBezTo>
                    <a:cubicBezTo>
                      <a:pt x="22042" y="19795"/>
                      <a:pt x="22091" y="19828"/>
                      <a:pt x="22149" y="19828"/>
                    </a:cubicBezTo>
                    <a:cubicBezTo>
                      <a:pt x="22207" y="19828"/>
                      <a:pt x="22273" y="19795"/>
                      <a:pt x="22307" y="19729"/>
                    </a:cubicBezTo>
                    <a:cubicBezTo>
                      <a:pt x="22770" y="17477"/>
                      <a:pt x="22770" y="15225"/>
                      <a:pt x="22174" y="12974"/>
                    </a:cubicBezTo>
                    <a:cubicBezTo>
                      <a:pt x="21644" y="10722"/>
                      <a:pt x="20717" y="8602"/>
                      <a:pt x="19326" y="6748"/>
                    </a:cubicBezTo>
                    <a:cubicBezTo>
                      <a:pt x="16611" y="3039"/>
                      <a:pt x="12438" y="655"/>
                      <a:pt x="7869" y="125"/>
                    </a:cubicBezTo>
                    <a:cubicBezTo>
                      <a:pt x="7206" y="42"/>
                      <a:pt x="6540" y="1"/>
                      <a:pt x="58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834732" y="2213802"/>
                <a:ext cx="525921" cy="1212029"/>
              </a:xfrm>
              <a:custGeom>
                <a:avLst/>
                <a:gdLst/>
                <a:ahLst/>
                <a:cxnLst/>
                <a:rect l="l" t="t" r="r" b="b"/>
                <a:pathLst>
                  <a:path w="31725" h="73323" extrusionOk="0">
                    <a:moveTo>
                      <a:pt x="30111" y="1"/>
                    </a:moveTo>
                    <a:cubicBezTo>
                      <a:pt x="30063" y="1"/>
                      <a:pt x="30028" y="57"/>
                      <a:pt x="30069" y="139"/>
                    </a:cubicBezTo>
                    <a:cubicBezTo>
                      <a:pt x="31725" y="3252"/>
                      <a:pt x="29208" y="6630"/>
                      <a:pt x="26890" y="8550"/>
                    </a:cubicBezTo>
                    <a:cubicBezTo>
                      <a:pt x="25632" y="9610"/>
                      <a:pt x="24307" y="10537"/>
                      <a:pt x="23115" y="11597"/>
                    </a:cubicBezTo>
                    <a:cubicBezTo>
                      <a:pt x="21989" y="12723"/>
                      <a:pt x="21062" y="14047"/>
                      <a:pt x="20532" y="15505"/>
                    </a:cubicBezTo>
                    <a:cubicBezTo>
                      <a:pt x="19340" y="18617"/>
                      <a:pt x="19605" y="22061"/>
                      <a:pt x="20267" y="25240"/>
                    </a:cubicBezTo>
                    <a:cubicBezTo>
                      <a:pt x="21062" y="28817"/>
                      <a:pt x="22386" y="32194"/>
                      <a:pt x="22850" y="35837"/>
                    </a:cubicBezTo>
                    <a:cubicBezTo>
                      <a:pt x="23115" y="37691"/>
                      <a:pt x="23115" y="39546"/>
                      <a:pt x="22718" y="41334"/>
                    </a:cubicBezTo>
                    <a:cubicBezTo>
                      <a:pt x="22320" y="43056"/>
                      <a:pt x="21658" y="44645"/>
                      <a:pt x="20664" y="46103"/>
                    </a:cubicBezTo>
                    <a:cubicBezTo>
                      <a:pt x="18744" y="48950"/>
                      <a:pt x="16293" y="51467"/>
                      <a:pt x="13512" y="53586"/>
                    </a:cubicBezTo>
                    <a:cubicBezTo>
                      <a:pt x="8213" y="57825"/>
                      <a:pt x="1921" y="62064"/>
                      <a:pt x="398" y="69084"/>
                    </a:cubicBezTo>
                    <a:cubicBezTo>
                      <a:pt x="67" y="70409"/>
                      <a:pt x="1" y="71800"/>
                      <a:pt x="200" y="73124"/>
                    </a:cubicBezTo>
                    <a:lnTo>
                      <a:pt x="729" y="73323"/>
                    </a:lnTo>
                    <a:cubicBezTo>
                      <a:pt x="597" y="72329"/>
                      <a:pt x="597" y="71336"/>
                      <a:pt x="729" y="70343"/>
                    </a:cubicBezTo>
                    <a:cubicBezTo>
                      <a:pt x="1590" y="63057"/>
                      <a:pt x="8213" y="58487"/>
                      <a:pt x="13512" y="54249"/>
                    </a:cubicBezTo>
                    <a:cubicBezTo>
                      <a:pt x="16293" y="52196"/>
                      <a:pt x="18744" y="49745"/>
                      <a:pt x="20731" y="46964"/>
                    </a:cubicBezTo>
                    <a:cubicBezTo>
                      <a:pt x="22651" y="44248"/>
                      <a:pt x="23578" y="41069"/>
                      <a:pt x="23512" y="37758"/>
                    </a:cubicBezTo>
                    <a:cubicBezTo>
                      <a:pt x="23247" y="30737"/>
                      <a:pt x="18744" y="23982"/>
                      <a:pt x="20532" y="16829"/>
                    </a:cubicBezTo>
                    <a:cubicBezTo>
                      <a:pt x="20929" y="15240"/>
                      <a:pt x="21724" y="13716"/>
                      <a:pt x="22916" y="12524"/>
                    </a:cubicBezTo>
                    <a:cubicBezTo>
                      <a:pt x="24042" y="11332"/>
                      <a:pt x="25300" y="10206"/>
                      <a:pt x="26625" y="9213"/>
                    </a:cubicBezTo>
                    <a:cubicBezTo>
                      <a:pt x="28811" y="7425"/>
                      <a:pt x="31062" y="4974"/>
                      <a:pt x="30797" y="1994"/>
                    </a:cubicBezTo>
                    <a:cubicBezTo>
                      <a:pt x="30731" y="1265"/>
                      <a:pt x="30533" y="669"/>
                      <a:pt x="30201" y="73"/>
                    </a:cubicBezTo>
                    <a:cubicBezTo>
                      <a:pt x="30176" y="22"/>
                      <a:pt x="30141" y="1"/>
                      <a:pt x="3011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379303" y="2246746"/>
                <a:ext cx="330489" cy="1283092"/>
              </a:xfrm>
              <a:custGeom>
                <a:avLst/>
                <a:gdLst/>
                <a:ahLst/>
                <a:cxnLst/>
                <a:rect l="l" t="t" r="r" b="b"/>
                <a:pathLst>
                  <a:path w="19936" h="77622" extrusionOk="0">
                    <a:moveTo>
                      <a:pt x="67" y="1"/>
                    </a:moveTo>
                    <a:cubicBezTo>
                      <a:pt x="1" y="1"/>
                      <a:pt x="1" y="133"/>
                      <a:pt x="1" y="133"/>
                    </a:cubicBezTo>
                    <a:cubicBezTo>
                      <a:pt x="3047" y="1789"/>
                      <a:pt x="3974" y="5498"/>
                      <a:pt x="3842" y="8743"/>
                    </a:cubicBezTo>
                    <a:cubicBezTo>
                      <a:pt x="3709" y="12982"/>
                      <a:pt x="1921" y="16955"/>
                      <a:pt x="2186" y="21260"/>
                    </a:cubicBezTo>
                    <a:cubicBezTo>
                      <a:pt x="2716" y="29009"/>
                      <a:pt x="9604" y="34175"/>
                      <a:pt x="14174" y="39738"/>
                    </a:cubicBezTo>
                    <a:cubicBezTo>
                      <a:pt x="16823" y="42652"/>
                      <a:pt x="18545" y="46295"/>
                      <a:pt x="19141" y="50203"/>
                    </a:cubicBezTo>
                    <a:cubicBezTo>
                      <a:pt x="19604" y="54176"/>
                      <a:pt x="18744" y="58150"/>
                      <a:pt x="16690" y="61594"/>
                    </a:cubicBezTo>
                    <a:cubicBezTo>
                      <a:pt x="13246" y="67356"/>
                      <a:pt x="7418" y="71529"/>
                      <a:pt x="4637" y="77622"/>
                    </a:cubicBezTo>
                    <a:lnTo>
                      <a:pt x="5299" y="77622"/>
                    </a:lnTo>
                    <a:cubicBezTo>
                      <a:pt x="8014" y="71926"/>
                      <a:pt x="13644" y="67687"/>
                      <a:pt x="16955" y="62389"/>
                    </a:cubicBezTo>
                    <a:cubicBezTo>
                      <a:pt x="18942" y="59144"/>
                      <a:pt x="19936" y="55435"/>
                      <a:pt x="19737" y="51593"/>
                    </a:cubicBezTo>
                    <a:cubicBezTo>
                      <a:pt x="19538" y="47818"/>
                      <a:pt x="18147" y="44176"/>
                      <a:pt x="15896" y="41129"/>
                    </a:cubicBezTo>
                    <a:cubicBezTo>
                      <a:pt x="11458" y="35102"/>
                      <a:pt x="4239" y="30334"/>
                      <a:pt x="2782" y="22585"/>
                    </a:cubicBezTo>
                    <a:cubicBezTo>
                      <a:pt x="1987" y="18214"/>
                      <a:pt x="3776" y="14041"/>
                      <a:pt x="4173" y="9670"/>
                    </a:cubicBezTo>
                    <a:cubicBezTo>
                      <a:pt x="4372" y="6756"/>
                      <a:pt x="3842" y="3378"/>
                      <a:pt x="1723" y="1259"/>
                    </a:cubicBezTo>
                    <a:cubicBezTo>
                      <a:pt x="1259" y="729"/>
                      <a:pt x="663" y="332"/>
                      <a:pt x="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167410" y="2112820"/>
                <a:ext cx="408436" cy="195682"/>
              </a:xfrm>
              <a:custGeom>
                <a:avLst/>
                <a:gdLst/>
                <a:ahLst/>
                <a:cxnLst/>
                <a:rect l="l" t="t" r="r" b="b"/>
                <a:pathLst>
                  <a:path w="24638" h="11838" extrusionOk="0">
                    <a:moveTo>
                      <a:pt x="20941" y="0"/>
                    </a:moveTo>
                    <a:cubicBezTo>
                      <a:pt x="19046" y="0"/>
                      <a:pt x="16880" y="2813"/>
                      <a:pt x="15167" y="4526"/>
                    </a:cubicBezTo>
                    <a:cubicBezTo>
                      <a:pt x="14303" y="3697"/>
                      <a:pt x="13187" y="3282"/>
                      <a:pt x="12072" y="3282"/>
                    </a:cubicBezTo>
                    <a:cubicBezTo>
                      <a:pt x="11050" y="3282"/>
                      <a:pt x="10030" y="3631"/>
                      <a:pt x="9206" y="4328"/>
                    </a:cubicBezTo>
                    <a:cubicBezTo>
                      <a:pt x="7510" y="2631"/>
                      <a:pt x="5433" y="15"/>
                      <a:pt x="3612" y="15"/>
                    </a:cubicBezTo>
                    <a:cubicBezTo>
                      <a:pt x="2802" y="15"/>
                      <a:pt x="2043" y="532"/>
                      <a:pt x="1391" y="1877"/>
                    </a:cubicBezTo>
                    <a:cubicBezTo>
                      <a:pt x="331" y="4394"/>
                      <a:pt x="0" y="7176"/>
                      <a:pt x="464" y="9891"/>
                    </a:cubicBezTo>
                    <a:cubicBezTo>
                      <a:pt x="846" y="11420"/>
                      <a:pt x="2159" y="11811"/>
                      <a:pt x="3557" y="11811"/>
                    </a:cubicBezTo>
                    <a:cubicBezTo>
                      <a:pt x="4097" y="11811"/>
                      <a:pt x="4650" y="11753"/>
                      <a:pt x="5166" y="11679"/>
                    </a:cubicBezTo>
                    <a:cubicBezTo>
                      <a:pt x="6491" y="11414"/>
                      <a:pt x="7749" y="11017"/>
                      <a:pt x="8941" y="10487"/>
                    </a:cubicBezTo>
                    <a:cubicBezTo>
                      <a:pt x="9812" y="11390"/>
                      <a:pt x="10965" y="11837"/>
                      <a:pt x="12110" y="11837"/>
                    </a:cubicBezTo>
                    <a:cubicBezTo>
                      <a:pt x="13317" y="11837"/>
                      <a:pt x="14516" y="11340"/>
                      <a:pt x="15366" y="10355"/>
                    </a:cubicBezTo>
                    <a:cubicBezTo>
                      <a:pt x="16690" y="10951"/>
                      <a:pt x="18081" y="11348"/>
                      <a:pt x="19538" y="11679"/>
                    </a:cubicBezTo>
                    <a:cubicBezTo>
                      <a:pt x="20022" y="11748"/>
                      <a:pt x="20534" y="11799"/>
                      <a:pt x="21035" y="11799"/>
                    </a:cubicBezTo>
                    <a:cubicBezTo>
                      <a:pt x="22451" y="11799"/>
                      <a:pt x="23783" y="11390"/>
                      <a:pt x="24174" y="9825"/>
                    </a:cubicBezTo>
                    <a:cubicBezTo>
                      <a:pt x="24638" y="7176"/>
                      <a:pt x="24307" y="4394"/>
                      <a:pt x="23181" y="1877"/>
                    </a:cubicBezTo>
                    <a:cubicBezTo>
                      <a:pt x="22523" y="522"/>
                      <a:pt x="21757" y="0"/>
                      <a:pt x="20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4221204" y="2202512"/>
                <a:ext cx="91955" cy="70963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4293" extrusionOk="0">
                    <a:moveTo>
                      <a:pt x="5206" y="0"/>
                    </a:moveTo>
                    <a:cubicBezTo>
                      <a:pt x="5184" y="0"/>
                      <a:pt x="5166" y="8"/>
                      <a:pt x="5166" y="28"/>
                    </a:cubicBezTo>
                    <a:cubicBezTo>
                      <a:pt x="4769" y="690"/>
                      <a:pt x="4637" y="1418"/>
                      <a:pt x="4703" y="2147"/>
                    </a:cubicBezTo>
                    <a:cubicBezTo>
                      <a:pt x="4092" y="2432"/>
                      <a:pt x="3431" y="2567"/>
                      <a:pt x="2766" y="2567"/>
                    </a:cubicBezTo>
                    <a:cubicBezTo>
                      <a:pt x="2350" y="2567"/>
                      <a:pt x="1932" y="2514"/>
                      <a:pt x="1524" y="2412"/>
                    </a:cubicBezTo>
                    <a:cubicBezTo>
                      <a:pt x="1259" y="2346"/>
                      <a:pt x="994" y="2213"/>
                      <a:pt x="795" y="2014"/>
                    </a:cubicBezTo>
                    <a:cubicBezTo>
                      <a:pt x="530" y="1816"/>
                      <a:pt x="597" y="1418"/>
                      <a:pt x="795" y="1286"/>
                    </a:cubicBezTo>
                    <a:cubicBezTo>
                      <a:pt x="996" y="1171"/>
                      <a:pt x="1234" y="1143"/>
                      <a:pt x="1477" y="1143"/>
                    </a:cubicBezTo>
                    <a:cubicBezTo>
                      <a:pt x="1705" y="1143"/>
                      <a:pt x="1938" y="1168"/>
                      <a:pt x="2148" y="1168"/>
                    </a:cubicBezTo>
                    <a:cubicBezTo>
                      <a:pt x="2231" y="1168"/>
                      <a:pt x="2310" y="1164"/>
                      <a:pt x="2385" y="1153"/>
                    </a:cubicBezTo>
                    <a:cubicBezTo>
                      <a:pt x="2451" y="1153"/>
                      <a:pt x="2451" y="1087"/>
                      <a:pt x="2385" y="1087"/>
                    </a:cubicBezTo>
                    <a:cubicBezTo>
                      <a:pt x="2008" y="1087"/>
                      <a:pt x="1605" y="929"/>
                      <a:pt x="1226" y="929"/>
                    </a:cubicBezTo>
                    <a:cubicBezTo>
                      <a:pt x="1005" y="929"/>
                      <a:pt x="792" y="983"/>
                      <a:pt x="597" y="1153"/>
                    </a:cubicBezTo>
                    <a:cubicBezTo>
                      <a:pt x="1" y="1617"/>
                      <a:pt x="464" y="2213"/>
                      <a:pt x="928" y="2478"/>
                    </a:cubicBezTo>
                    <a:cubicBezTo>
                      <a:pt x="1590" y="2743"/>
                      <a:pt x="2252" y="2875"/>
                      <a:pt x="2981" y="2875"/>
                    </a:cubicBezTo>
                    <a:cubicBezTo>
                      <a:pt x="3577" y="2809"/>
                      <a:pt x="4173" y="2677"/>
                      <a:pt x="4703" y="2412"/>
                    </a:cubicBezTo>
                    <a:cubicBezTo>
                      <a:pt x="4769" y="3008"/>
                      <a:pt x="5034" y="3670"/>
                      <a:pt x="5299" y="4266"/>
                    </a:cubicBezTo>
                    <a:cubicBezTo>
                      <a:pt x="5334" y="4284"/>
                      <a:pt x="5370" y="4292"/>
                      <a:pt x="5402" y="4292"/>
                    </a:cubicBezTo>
                    <a:cubicBezTo>
                      <a:pt x="5488" y="4292"/>
                      <a:pt x="5546" y="4231"/>
                      <a:pt x="5498" y="4134"/>
                    </a:cubicBezTo>
                    <a:cubicBezTo>
                      <a:pt x="5166" y="3538"/>
                      <a:pt x="5034" y="2809"/>
                      <a:pt x="5034" y="2147"/>
                    </a:cubicBezTo>
                    <a:cubicBezTo>
                      <a:pt x="4968" y="1816"/>
                      <a:pt x="5034" y="1485"/>
                      <a:pt x="5100" y="1087"/>
                    </a:cubicBezTo>
                    <a:cubicBezTo>
                      <a:pt x="5166" y="756"/>
                      <a:pt x="5233" y="425"/>
                      <a:pt x="5299" y="94"/>
                    </a:cubicBezTo>
                    <a:cubicBezTo>
                      <a:pt x="5346" y="47"/>
                      <a:pt x="5260" y="0"/>
                      <a:pt x="5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416934" y="2200313"/>
                <a:ext cx="74367" cy="8410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5088" extrusionOk="0">
                    <a:moveTo>
                      <a:pt x="456" y="1"/>
                    </a:moveTo>
                    <a:cubicBezTo>
                      <a:pt x="413" y="1"/>
                      <a:pt x="380" y="47"/>
                      <a:pt x="380" y="94"/>
                    </a:cubicBezTo>
                    <a:cubicBezTo>
                      <a:pt x="777" y="889"/>
                      <a:pt x="910" y="1750"/>
                      <a:pt x="843" y="2611"/>
                    </a:cubicBezTo>
                    <a:cubicBezTo>
                      <a:pt x="843" y="3008"/>
                      <a:pt x="711" y="3406"/>
                      <a:pt x="578" y="3803"/>
                    </a:cubicBezTo>
                    <a:cubicBezTo>
                      <a:pt x="446" y="4201"/>
                      <a:pt x="181" y="4532"/>
                      <a:pt x="49" y="4929"/>
                    </a:cubicBezTo>
                    <a:cubicBezTo>
                      <a:pt x="0" y="5026"/>
                      <a:pt x="58" y="5087"/>
                      <a:pt x="119" y="5087"/>
                    </a:cubicBezTo>
                    <a:cubicBezTo>
                      <a:pt x="141" y="5087"/>
                      <a:pt x="163" y="5079"/>
                      <a:pt x="181" y="5062"/>
                    </a:cubicBezTo>
                    <a:cubicBezTo>
                      <a:pt x="512" y="4797"/>
                      <a:pt x="777" y="4399"/>
                      <a:pt x="910" y="4002"/>
                    </a:cubicBezTo>
                    <a:cubicBezTo>
                      <a:pt x="1042" y="3538"/>
                      <a:pt x="1175" y="3075"/>
                      <a:pt x="1175" y="2611"/>
                    </a:cubicBezTo>
                    <a:lnTo>
                      <a:pt x="1175" y="2346"/>
                    </a:lnTo>
                    <a:cubicBezTo>
                      <a:pt x="1543" y="2428"/>
                      <a:pt x="1886" y="2485"/>
                      <a:pt x="2235" y="2485"/>
                    </a:cubicBezTo>
                    <a:cubicBezTo>
                      <a:pt x="2451" y="2485"/>
                      <a:pt x="2669" y="2463"/>
                      <a:pt x="2896" y="2412"/>
                    </a:cubicBezTo>
                    <a:cubicBezTo>
                      <a:pt x="3493" y="2346"/>
                      <a:pt x="4089" y="2015"/>
                      <a:pt x="4486" y="1485"/>
                    </a:cubicBezTo>
                    <a:cubicBezTo>
                      <a:pt x="4486" y="1419"/>
                      <a:pt x="4354" y="1353"/>
                      <a:pt x="4287" y="1353"/>
                    </a:cubicBezTo>
                    <a:cubicBezTo>
                      <a:pt x="4089" y="1485"/>
                      <a:pt x="3890" y="1684"/>
                      <a:pt x="3625" y="1816"/>
                    </a:cubicBezTo>
                    <a:cubicBezTo>
                      <a:pt x="3360" y="1949"/>
                      <a:pt x="3095" y="2081"/>
                      <a:pt x="2830" y="2147"/>
                    </a:cubicBezTo>
                    <a:cubicBezTo>
                      <a:pt x="2565" y="2214"/>
                      <a:pt x="2284" y="2247"/>
                      <a:pt x="2002" y="2247"/>
                    </a:cubicBezTo>
                    <a:cubicBezTo>
                      <a:pt x="1721" y="2247"/>
                      <a:pt x="1439" y="2214"/>
                      <a:pt x="1175" y="2147"/>
                    </a:cubicBezTo>
                    <a:cubicBezTo>
                      <a:pt x="1175" y="1419"/>
                      <a:pt x="910" y="690"/>
                      <a:pt x="512" y="28"/>
                    </a:cubicBezTo>
                    <a:cubicBezTo>
                      <a:pt x="493" y="9"/>
                      <a:pt x="473" y="1"/>
                      <a:pt x="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25"/>
          <p:cNvSpPr/>
          <p:nvPr/>
        </p:nvSpPr>
        <p:spPr>
          <a:xfrm>
            <a:off x="303463" y="1121033"/>
            <a:ext cx="2084165" cy="40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7772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if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ADEF6E-91AA-57DF-E2AB-B2820356015D}"/>
              </a:ext>
            </a:extLst>
          </p:cNvPr>
          <p:cNvSpPr txBox="1"/>
          <p:nvPr/>
        </p:nvSpPr>
        <p:spPr>
          <a:xfrm>
            <a:off x="2872170" y="1129430"/>
            <a:ext cx="25107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Se utiliza para ejecutar un bloque de código si se cumple una condición</a:t>
            </a:r>
            <a:endParaRPr lang="es-C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F6F2FE-922B-241D-80E6-B390D1109493}"/>
              </a:ext>
            </a:extLst>
          </p:cNvPr>
          <p:cNvSpPr txBox="1"/>
          <p:nvPr/>
        </p:nvSpPr>
        <p:spPr>
          <a:xfrm>
            <a:off x="314981" y="2510988"/>
            <a:ext cx="4379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# Declarar una variable</a:t>
            </a:r>
          </a:p>
          <a:p>
            <a:r>
              <a:rPr lang="es-ES" dirty="0"/>
              <a:t>edad = 18</a:t>
            </a:r>
          </a:p>
          <a:p>
            <a:endParaRPr lang="es-ES" dirty="0"/>
          </a:p>
          <a:p>
            <a:r>
              <a:rPr lang="es-ES" dirty="0"/>
              <a:t># Comprobar si la edad es mayor de 18</a:t>
            </a:r>
          </a:p>
          <a:p>
            <a:r>
              <a:rPr lang="es-ES" dirty="0" err="1"/>
              <a:t>if</a:t>
            </a:r>
            <a:r>
              <a:rPr lang="es-ES" dirty="0"/>
              <a:t> edad &gt;= 18:</a:t>
            </a:r>
          </a:p>
          <a:p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("Es mayor de edad")</a:t>
            </a:r>
          </a:p>
          <a:p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("No es mayor de edad")</a:t>
            </a:r>
          </a:p>
        </p:txBody>
      </p:sp>
    </p:spTree>
    <p:extLst>
      <p:ext uri="{BB962C8B-B14F-4D97-AF65-F5344CB8AC3E}">
        <p14:creationId xmlns:p14="http://schemas.microsoft.com/office/powerpoint/2010/main" val="304968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Estructuras de control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A810DD-02DB-8CD3-BDCE-C787199797EA}"/>
              </a:ext>
            </a:extLst>
          </p:cNvPr>
          <p:cNvGrpSpPr/>
          <p:nvPr/>
        </p:nvGrpSpPr>
        <p:grpSpPr>
          <a:xfrm>
            <a:off x="5384986" y="962840"/>
            <a:ext cx="3557046" cy="2723940"/>
            <a:chOff x="2438903" y="1971566"/>
            <a:chExt cx="3557046" cy="2723940"/>
          </a:xfrm>
        </p:grpSpPr>
        <p:grpSp>
          <p:nvGrpSpPr>
            <p:cNvPr id="540" name="Google Shape;540;p25"/>
            <p:cNvGrpSpPr/>
            <p:nvPr/>
          </p:nvGrpSpPr>
          <p:grpSpPr>
            <a:xfrm>
              <a:off x="2438903" y="3846054"/>
              <a:ext cx="3557046" cy="849452"/>
              <a:chOff x="-741450" y="1885613"/>
              <a:chExt cx="4307100" cy="883500"/>
            </a:xfrm>
          </p:grpSpPr>
          <p:sp>
            <p:nvSpPr>
              <p:cNvPr id="541" name="Google Shape;541;p25"/>
              <p:cNvSpPr/>
              <p:nvPr/>
            </p:nvSpPr>
            <p:spPr>
              <a:xfrm>
                <a:off x="-741450" y="1885613"/>
                <a:ext cx="4307100" cy="883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-532650" y="1982488"/>
                <a:ext cx="3889500" cy="655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-309150" y="2068558"/>
                <a:ext cx="3442500" cy="48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-74250" y="2129587"/>
                <a:ext cx="2972700" cy="344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25"/>
            <p:cNvGrpSpPr/>
            <p:nvPr/>
          </p:nvGrpSpPr>
          <p:grpSpPr>
            <a:xfrm>
              <a:off x="3229960" y="1971566"/>
              <a:ext cx="2075684" cy="2296766"/>
              <a:chOff x="3298947" y="1298370"/>
              <a:chExt cx="2684080" cy="2969962"/>
            </a:xfrm>
          </p:grpSpPr>
          <p:sp>
            <p:nvSpPr>
              <p:cNvPr id="547" name="Google Shape;547;p25"/>
              <p:cNvSpPr/>
              <p:nvPr/>
            </p:nvSpPr>
            <p:spPr>
              <a:xfrm>
                <a:off x="3298947" y="3342470"/>
                <a:ext cx="2684080" cy="925862"/>
              </a:xfrm>
              <a:custGeom>
                <a:avLst/>
                <a:gdLst/>
                <a:ahLst/>
                <a:cxnLst/>
                <a:rect l="l" t="t" r="r" b="b"/>
                <a:pathLst>
                  <a:path w="161911" h="56011" extrusionOk="0">
                    <a:moveTo>
                      <a:pt x="150151" y="1"/>
                    </a:moveTo>
                    <a:cubicBezTo>
                      <a:pt x="149974" y="1"/>
                      <a:pt x="149795" y="4"/>
                      <a:pt x="149613" y="9"/>
                    </a:cubicBezTo>
                    <a:cubicBezTo>
                      <a:pt x="139016" y="274"/>
                      <a:pt x="128353" y="5904"/>
                      <a:pt x="119677" y="11864"/>
                    </a:cubicBezTo>
                    <a:cubicBezTo>
                      <a:pt x="111929" y="17229"/>
                      <a:pt x="104378" y="22064"/>
                      <a:pt x="95106" y="24978"/>
                    </a:cubicBezTo>
                    <a:cubicBezTo>
                      <a:pt x="89411" y="26766"/>
                      <a:pt x="83516" y="27693"/>
                      <a:pt x="77555" y="27760"/>
                    </a:cubicBezTo>
                    <a:cubicBezTo>
                      <a:pt x="77324" y="27763"/>
                      <a:pt x="77094" y="27764"/>
                      <a:pt x="76863" y="27764"/>
                    </a:cubicBezTo>
                    <a:cubicBezTo>
                      <a:pt x="73587" y="27764"/>
                      <a:pt x="70369" y="27461"/>
                      <a:pt x="67145" y="27461"/>
                    </a:cubicBezTo>
                    <a:cubicBezTo>
                      <a:pt x="65915" y="27461"/>
                      <a:pt x="64684" y="27505"/>
                      <a:pt x="63449" y="27627"/>
                    </a:cubicBezTo>
                    <a:cubicBezTo>
                      <a:pt x="59210" y="22395"/>
                      <a:pt x="51196" y="19017"/>
                      <a:pt x="45434" y="15772"/>
                    </a:cubicBezTo>
                    <a:cubicBezTo>
                      <a:pt x="38944" y="12063"/>
                      <a:pt x="32586" y="7824"/>
                      <a:pt x="25830" y="4778"/>
                    </a:cubicBezTo>
                    <a:cubicBezTo>
                      <a:pt x="22350" y="3208"/>
                      <a:pt x="17287" y="1445"/>
                      <a:pt x="12780" y="1445"/>
                    </a:cubicBezTo>
                    <a:cubicBezTo>
                      <a:pt x="8539" y="1445"/>
                      <a:pt x="4789" y="3006"/>
                      <a:pt x="3312" y="7758"/>
                    </a:cubicBezTo>
                    <a:cubicBezTo>
                      <a:pt x="1" y="18355"/>
                      <a:pt x="10399" y="27296"/>
                      <a:pt x="17750" y="33190"/>
                    </a:cubicBezTo>
                    <a:cubicBezTo>
                      <a:pt x="28148" y="41734"/>
                      <a:pt x="39871" y="48489"/>
                      <a:pt x="52388" y="53390"/>
                    </a:cubicBezTo>
                    <a:cubicBezTo>
                      <a:pt x="58099" y="55608"/>
                      <a:pt x="64717" y="56011"/>
                      <a:pt x="71165" y="56011"/>
                    </a:cubicBezTo>
                    <a:cubicBezTo>
                      <a:pt x="73766" y="56011"/>
                      <a:pt x="76339" y="55945"/>
                      <a:pt x="78814" y="55907"/>
                    </a:cubicBezTo>
                    <a:cubicBezTo>
                      <a:pt x="79365" y="55907"/>
                      <a:pt x="80302" y="55910"/>
                      <a:pt x="81509" y="55910"/>
                    </a:cubicBezTo>
                    <a:cubicBezTo>
                      <a:pt x="87844" y="55910"/>
                      <a:pt x="101597" y="55817"/>
                      <a:pt x="105769" y="54649"/>
                    </a:cubicBezTo>
                    <a:cubicBezTo>
                      <a:pt x="119545" y="51006"/>
                      <a:pt x="133519" y="47032"/>
                      <a:pt x="144580" y="37429"/>
                    </a:cubicBezTo>
                    <a:cubicBezTo>
                      <a:pt x="151600" y="31336"/>
                      <a:pt x="159812" y="23852"/>
                      <a:pt x="160938" y="13918"/>
                    </a:cubicBezTo>
                    <a:cubicBezTo>
                      <a:pt x="161910" y="5881"/>
                      <a:pt x="158253" y="1"/>
                      <a:pt x="150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377115" y="2033162"/>
                <a:ext cx="527015" cy="571756"/>
              </a:xfrm>
              <a:custGeom>
                <a:avLst/>
                <a:gdLst/>
                <a:ahLst/>
                <a:cxnLst/>
                <a:rect l="l" t="t" r="r" b="b"/>
                <a:pathLst>
                  <a:path w="31791" h="34589" extrusionOk="0">
                    <a:moveTo>
                      <a:pt x="21778" y="0"/>
                    </a:moveTo>
                    <a:cubicBezTo>
                      <a:pt x="18644" y="0"/>
                      <a:pt x="15478" y="1716"/>
                      <a:pt x="13114" y="3186"/>
                    </a:cubicBezTo>
                    <a:cubicBezTo>
                      <a:pt x="9868" y="5239"/>
                      <a:pt x="7087" y="7955"/>
                      <a:pt x="4901" y="11067"/>
                    </a:cubicBezTo>
                    <a:cubicBezTo>
                      <a:pt x="530" y="17624"/>
                      <a:pt x="0" y="26697"/>
                      <a:pt x="7087" y="31797"/>
                    </a:cubicBezTo>
                    <a:cubicBezTo>
                      <a:pt x="9843" y="33766"/>
                      <a:pt x="14033" y="34588"/>
                      <a:pt x="17871" y="34588"/>
                    </a:cubicBezTo>
                    <a:cubicBezTo>
                      <a:pt x="18551" y="34588"/>
                      <a:pt x="19221" y="34562"/>
                      <a:pt x="19869" y="34513"/>
                    </a:cubicBezTo>
                    <a:cubicBezTo>
                      <a:pt x="24240" y="34248"/>
                      <a:pt x="27552" y="32989"/>
                      <a:pt x="28876" y="29479"/>
                    </a:cubicBezTo>
                    <a:cubicBezTo>
                      <a:pt x="30731" y="24578"/>
                      <a:pt x="31260" y="19147"/>
                      <a:pt x="31592" y="14114"/>
                    </a:cubicBezTo>
                    <a:cubicBezTo>
                      <a:pt x="31790" y="10604"/>
                      <a:pt x="31790" y="6895"/>
                      <a:pt x="30664" y="3517"/>
                    </a:cubicBezTo>
                    <a:cubicBezTo>
                      <a:pt x="29406" y="1398"/>
                      <a:pt x="25763" y="139"/>
                      <a:pt x="22121" y="7"/>
                    </a:cubicBezTo>
                    <a:cubicBezTo>
                      <a:pt x="22007" y="2"/>
                      <a:pt x="21892" y="0"/>
                      <a:pt x="21778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3485594" y="2299460"/>
                <a:ext cx="517135" cy="474990"/>
              </a:xfrm>
              <a:custGeom>
                <a:avLst/>
                <a:gdLst/>
                <a:ahLst/>
                <a:cxnLst/>
                <a:rect l="l" t="t" r="r" b="b"/>
                <a:pathLst>
                  <a:path w="31195" h="28735" extrusionOk="0">
                    <a:moveTo>
                      <a:pt x="17989" y="0"/>
                    </a:moveTo>
                    <a:cubicBezTo>
                      <a:pt x="15817" y="0"/>
                      <a:pt x="13718" y="417"/>
                      <a:pt x="11922" y="1315"/>
                    </a:cubicBezTo>
                    <a:cubicBezTo>
                      <a:pt x="7286" y="3700"/>
                      <a:pt x="2518" y="9462"/>
                      <a:pt x="729" y="14296"/>
                    </a:cubicBezTo>
                    <a:cubicBezTo>
                      <a:pt x="1" y="16416"/>
                      <a:pt x="796" y="19330"/>
                      <a:pt x="1657" y="21449"/>
                    </a:cubicBezTo>
                    <a:cubicBezTo>
                      <a:pt x="2584" y="23767"/>
                      <a:pt x="4703" y="25489"/>
                      <a:pt x="6955" y="26615"/>
                    </a:cubicBezTo>
                    <a:cubicBezTo>
                      <a:pt x="8545" y="27476"/>
                      <a:pt x="10266" y="28138"/>
                      <a:pt x="11988" y="28536"/>
                    </a:cubicBezTo>
                    <a:cubicBezTo>
                      <a:pt x="12473" y="28652"/>
                      <a:pt x="13043" y="28734"/>
                      <a:pt x="13610" y="28734"/>
                    </a:cubicBezTo>
                    <a:cubicBezTo>
                      <a:pt x="14980" y="28734"/>
                      <a:pt x="16332" y="28254"/>
                      <a:pt x="16426" y="26615"/>
                    </a:cubicBezTo>
                    <a:cubicBezTo>
                      <a:pt x="16492" y="25357"/>
                      <a:pt x="15565" y="24297"/>
                      <a:pt x="14770" y="23502"/>
                    </a:cubicBezTo>
                    <a:cubicBezTo>
                      <a:pt x="14306" y="23039"/>
                      <a:pt x="13843" y="22575"/>
                      <a:pt x="13445" y="22111"/>
                    </a:cubicBezTo>
                    <a:cubicBezTo>
                      <a:pt x="13445" y="21714"/>
                      <a:pt x="13512" y="21317"/>
                      <a:pt x="13644" y="20985"/>
                    </a:cubicBezTo>
                    <a:cubicBezTo>
                      <a:pt x="14770" y="17873"/>
                      <a:pt x="18015" y="16151"/>
                      <a:pt x="19803" y="13502"/>
                    </a:cubicBezTo>
                    <a:cubicBezTo>
                      <a:pt x="20466" y="12508"/>
                      <a:pt x="20929" y="11448"/>
                      <a:pt x="21658" y="10521"/>
                    </a:cubicBezTo>
                    <a:cubicBezTo>
                      <a:pt x="22055" y="9859"/>
                      <a:pt x="22519" y="9263"/>
                      <a:pt x="22982" y="8667"/>
                    </a:cubicBezTo>
                    <a:cubicBezTo>
                      <a:pt x="23479" y="8601"/>
                      <a:pt x="23959" y="8567"/>
                      <a:pt x="24431" y="8567"/>
                    </a:cubicBezTo>
                    <a:cubicBezTo>
                      <a:pt x="24903" y="8567"/>
                      <a:pt x="25367" y="8601"/>
                      <a:pt x="25830" y="8667"/>
                    </a:cubicBezTo>
                    <a:cubicBezTo>
                      <a:pt x="26438" y="8728"/>
                      <a:pt x="27423" y="8886"/>
                      <a:pt x="28387" y="8886"/>
                    </a:cubicBezTo>
                    <a:cubicBezTo>
                      <a:pt x="29524" y="8886"/>
                      <a:pt x="30632" y="8666"/>
                      <a:pt x="31062" y="7806"/>
                    </a:cubicBezTo>
                    <a:cubicBezTo>
                      <a:pt x="31195" y="7541"/>
                      <a:pt x="31195" y="7276"/>
                      <a:pt x="31195" y="7011"/>
                    </a:cubicBezTo>
                    <a:cubicBezTo>
                      <a:pt x="31129" y="6547"/>
                      <a:pt x="30996" y="6150"/>
                      <a:pt x="30864" y="5753"/>
                    </a:cubicBezTo>
                    <a:cubicBezTo>
                      <a:pt x="30400" y="4958"/>
                      <a:pt x="29804" y="4229"/>
                      <a:pt x="29076" y="3700"/>
                    </a:cubicBezTo>
                    <a:cubicBezTo>
                      <a:pt x="26051" y="1357"/>
                      <a:pt x="21903" y="0"/>
                      <a:pt x="179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3729333" y="2339132"/>
                <a:ext cx="32160" cy="26233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587" extrusionOk="0">
                    <a:moveTo>
                      <a:pt x="976" y="0"/>
                    </a:moveTo>
                    <a:cubicBezTo>
                      <a:pt x="895" y="0"/>
                      <a:pt x="812" y="14"/>
                      <a:pt x="729" y="41"/>
                    </a:cubicBezTo>
                    <a:cubicBezTo>
                      <a:pt x="67" y="306"/>
                      <a:pt x="1" y="1233"/>
                      <a:pt x="663" y="1498"/>
                    </a:cubicBezTo>
                    <a:cubicBezTo>
                      <a:pt x="785" y="1559"/>
                      <a:pt x="906" y="1586"/>
                      <a:pt x="1022" y="1586"/>
                    </a:cubicBezTo>
                    <a:cubicBezTo>
                      <a:pt x="1537" y="1586"/>
                      <a:pt x="1939" y="1046"/>
                      <a:pt x="1723" y="505"/>
                    </a:cubicBezTo>
                    <a:cubicBezTo>
                      <a:pt x="1566" y="190"/>
                      <a:pt x="1284" y="0"/>
                      <a:pt x="9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3784237" y="2322090"/>
                <a:ext cx="32144" cy="2575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558" extrusionOk="0">
                    <a:moveTo>
                      <a:pt x="1044" y="1"/>
                    </a:moveTo>
                    <a:cubicBezTo>
                      <a:pt x="942" y="1"/>
                      <a:pt x="835" y="26"/>
                      <a:pt x="729" y="79"/>
                    </a:cubicBezTo>
                    <a:cubicBezTo>
                      <a:pt x="67" y="277"/>
                      <a:pt x="0" y="1205"/>
                      <a:pt x="663" y="1470"/>
                    </a:cubicBezTo>
                    <a:cubicBezTo>
                      <a:pt x="784" y="1530"/>
                      <a:pt x="906" y="1558"/>
                      <a:pt x="1021" y="1558"/>
                    </a:cubicBezTo>
                    <a:cubicBezTo>
                      <a:pt x="1537" y="1558"/>
                      <a:pt x="1939" y="1017"/>
                      <a:pt x="1722" y="476"/>
                    </a:cubicBezTo>
                    <a:cubicBezTo>
                      <a:pt x="1577" y="185"/>
                      <a:pt x="1325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3741418" y="2379036"/>
                <a:ext cx="31249" cy="25754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558" extrusionOk="0">
                    <a:moveTo>
                      <a:pt x="1047" y="1"/>
                    </a:moveTo>
                    <a:cubicBezTo>
                      <a:pt x="941" y="1"/>
                      <a:pt x="833" y="26"/>
                      <a:pt x="729" y="78"/>
                    </a:cubicBezTo>
                    <a:cubicBezTo>
                      <a:pt x="67" y="276"/>
                      <a:pt x="0" y="1137"/>
                      <a:pt x="663" y="1469"/>
                    </a:cubicBezTo>
                    <a:cubicBezTo>
                      <a:pt x="773" y="1530"/>
                      <a:pt x="885" y="1557"/>
                      <a:pt x="994" y="1557"/>
                    </a:cubicBezTo>
                    <a:cubicBezTo>
                      <a:pt x="1474" y="1557"/>
                      <a:pt x="1884" y="1027"/>
                      <a:pt x="1722" y="541"/>
                    </a:cubicBezTo>
                    <a:cubicBezTo>
                      <a:pt x="1624" y="199"/>
                      <a:pt x="1346" y="1"/>
                      <a:pt x="10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3797416" y="2361018"/>
                <a:ext cx="32260" cy="2577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59" extrusionOk="0">
                    <a:moveTo>
                      <a:pt x="976" y="1"/>
                    </a:moveTo>
                    <a:cubicBezTo>
                      <a:pt x="894" y="1"/>
                      <a:pt x="812" y="14"/>
                      <a:pt x="729" y="42"/>
                    </a:cubicBezTo>
                    <a:cubicBezTo>
                      <a:pt x="66" y="240"/>
                      <a:pt x="0" y="1168"/>
                      <a:pt x="662" y="1499"/>
                    </a:cubicBezTo>
                    <a:cubicBezTo>
                      <a:pt x="766" y="1540"/>
                      <a:pt x="869" y="1559"/>
                      <a:pt x="969" y="1559"/>
                    </a:cubicBezTo>
                    <a:cubicBezTo>
                      <a:pt x="1509" y="1559"/>
                      <a:pt x="1946" y="1009"/>
                      <a:pt x="1722" y="505"/>
                    </a:cubicBezTo>
                    <a:cubicBezTo>
                      <a:pt x="1565" y="191"/>
                      <a:pt x="1283" y="1"/>
                      <a:pt x="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3755691" y="2402029"/>
                <a:ext cx="73952" cy="60847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3681" extrusionOk="0">
                    <a:moveTo>
                      <a:pt x="2216" y="1"/>
                    </a:moveTo>
                    <a:cubicBezTo>
                      <a:pt x="1985" y="1"/>
                      <a:pt x="1750" y="47"/>
                      <a:pt x="1524" y="144"/>
                    </a:cubicBezTo>
                    <a:cubicBezTo>
                      <a:pt x="0" y="806"/>
                      <a:pt x="67" y="2925"/>
                      <a:pt x="1524" y="3521"/>
                    </a:cubicBezTo>
                    <a:cubicBezTo>
                      <a:pt x="1775" y="3631"/>
                      <a:pt x="2027" y="3681"/>
                      <a:pt x="2268" y="3681"/>
                    </a:cubicBezTo>
                    <a:cubicBezTo>
                      <a:pt x="3490" y="3681"/>
                      <a:pt x="4461" y="2409"/>
                      <a:pt x="3908" y="1137"/>
                    </a:cubicBezTo>
                    <a:cubicBezTo>
                      <a:pt x="3608" y="437"/>
                      <a:pt x="2930" y="1"/>
                      <a:pt x="2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3651385" y="2508069"/>
                <a:ext cx="74101" cy="60566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3664" extrusionOk="0">
                    <a:moveTo>
                      <a:pt x="2255" y="1"/>
                    </a:moveTo>
                    <a:cubicBezTo>
                      <a:pt x="2012" y="1"/>
                      <a:pt x="1763" y="50"/>
                      <a:pt x="1524" y="153"/>
                    </a:cubicBezTo>
                    <a:cubicBezTo>
                      <a:pt x="1" y="749"/>
                      <a:pt x="1" y="2935"/>
                      <a:pt x="1524" y="3531"/>
                    </a:cubicBezTo>
                    <a:cubicBezTo>
                      <a:pt x="1756" y="3622"/>
                      <a:pt x="1989" y="3663"/>
                      <a:pt x="2214" y="3663"/>
                    </a:cubicBezTo>
                    <a:cubicBezTo>
                      <a:pt x="3461" y="3663"/>
                      <a:pt x="4469" y="2381"/>
                      <a:pt x="3908" y="1146"/>
                    </a:cubicBezTo>
                    <a:cubicBezTo>
                      <a:pt x="3613" y="410"/>
                      <a:pt x="2954" y="1"/>
                      <a:pt x="22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3535011" y="2534104"/>
                <a:ext cx="39537" cy="35903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172" extrusionOk="0">
                    <a:moveTo>
                      <a:pt x="808" y="0"/>
                    </a:moveTo>
                    <a:cubicBezTo>
                      <a:pt x="568" y="0"/>
                      <a:pt x="336" y="71"/>
                      <a:pt x="199" y="300"/>
                    </a:cubicBezTo>
                    <a:cubicBezTo>
                      <a:pt x="0" y="565"/>
                      <a:pt x="265" y="1227"/>
                      <a:pt x="331" y="1492"/>
                    </a:cubicBezTo>
                    <a:cubicBezTo>
                      <a:pt x="464" y="1691"/>
                      <a:pt x="530" y="2022"/>
                      <a:pt x="795" y="2154"/>
                    </a:cubicBezTo>
                    <a:cubicBezTo>
                      <a:pt x="830" y="2166"/>
                      <a:pt x="867" y="2172"/>
                      <a:pt x="904" y="2172"/>
                    </a:cubicBezTo>
                    <a:cubicBezTo>
                      <a:pt x="1284" y="2172"/>
                      <a:pt x="1740" y="1595"/>
                      <a:pt x="1921" y="1293"/>
                    </a:cubicBezTo>
                    <a:cubicBezTo>
                      <a:pt x="2120" y="962"/>
                      <a:pt x="2384" y="631"/>
                      <a:pt x="2252" y="432"/>
                    </a:cubicBezTo>
                    <a:cubicBezTo>
                      <a:pt x="2053" y="168"/>
                      <a:pt x="1391" y="101"/>
                      <a:pt x="1126" y="35"/>
                    </a:cubicBezTo>
                    <a:cubicBezTo>
                      <a:pt x="1024" y="15"/>
                      <a:pt x="915" y="0"/>
                      <a:pt x="80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3586617" y="2563973"/>
                <a:ext cx="45024" cy="3911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366" extrusionOk="0">
                    <a:moveTo>
                      <a:pt x="1410" y="0"/>
                    </a:moveTo>
                    <a:cubicBezTo>
                      <a:pt x="986" y="0"/>
                      <a:pt x="580" y="639"/>
                      <a:pt x="397" y="943"/>
                    </a:cubicBezTo>
                    <a:cubicBezTo>
                      <a:pt x="265" y="1275"/>
                      <a:pt x="0" y="1672"/>
                      <a:pt x="199" y="1937"/>
                    </a:cubicBezTo>
                    <a:cubicBezTo>
                      <a:pt x="464" y="2202"/>
                      <a:pt x="1192" y="2268"/>
                      <a:pt x="1523" y="2334"/>
                    </a:cubicBezTo>
                    <a:cubicBezTo>
                      <a:pt x="1632" y="2352"/>
                      <a:pt x="1751" y="2366"/>
                      <a:pt x="1869" y="2366"/>
                    </a:cubicBezTo>
                    <a:cubicBezTo>
                      <a:pt x="2181" y="2366"/>
                      <a:pt x="2487" y="2273"/>
                      <a:pt x="2583" y="1937"/>
                    </a:cubicBezTo>
                    <a:cubicBezTo>
                      <a:pt x="2715" y="1672"/>
                      <a:pt x="2186" y="877"/>
                      <a:pt x="2053" y="612"/>
                    </a:cubicBezTo>
                    <a:cubicBezTo>
                      <a:pt x="1921" y="347"/>
                      <a:pt x="1722" y="82"/>
                      <a:pt x="1523" y="16"/>
                    </a:cubicBezTo>
                    <a:cubicBezTo>
                      <a:pt x="1485" y="5"/>
                      <a:pt x="1447" y="0"/>
                      <a:pt x="141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3577831" y="2518913"/>
                <a:ext cx="38443" cy="35573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152" extrusionOk="0">
                    <a:moveTo>
                      <a:pt x="1789" y="0"/>
                    </a:moveTo>
                    <a:cubicBezTo>
                      <a:pt x="1479" y="0"/>
                      <a:pt x="957" y="310"/>
                      <a:pt x="729" y="424"/>
                    </a:cubicBezTo>
                    <a:cubicBezTo>
                      <a:pt x="464" y="490"/>
                      <a:pt x="199" y="689"/>
                      <a:pt x="133" y="888"/>
                    </a:cubicBezTo>
                    <a:cubicBezTo>
                      <a:pt x="0" y="1285"/>
                      <a:pt x="662" y="1749"/>
                      <a:pt x="927" y="1881"/>
                    </a:cubicBezTo>
                    <a:cubicBezTo>
                      <a:pt x="1174" y="1980"/>
                      <a:pt x="1456" y="2151"/>
                      <a:pt x="1694" y="2151"/>
                    </a:cubicBezTo>
                    <a:cubicBezTo>
                      <a:pt x="1776" y="2151"/>
                      <a:pt x="1853" y="2131"/>
                      <a:pt x="1921" y="2080"/>
                    </a:cubicBezTo>
                    <a:cubicBezTo>
                      <a:pt x="2186" y="1815"/>
                      <a:pt x="2186" y="1219"/>
                      <a:pt x="2252" y="888"/>
                    </a:cubicBezTo>
                    <a:cubicBezTo>
                      <a:pt x="2318" y="557"/>
                      <a:pt x="2318" y="159"/>
                      <a:pt x="1921" y="27"/>
                    </a:cubicBezTo>
                    <a:cubicBezTo>
                      <a:pt x="1884" y="8"/>
                      <a:pt x="1839" y="0"/>
                      <a:pt x="17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3536105" y="2578536"/>
                <a:ext cx="43930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496" extrusionOk="0">
                    <a:moveTo>
                      <a:pt x="914" y="1"/>
                    </a:moveTo>
                    <a:cubicBezTo>
                      <a:pt x="849" y="1"/>
                      <a:pt x="788" y="19"/>
                      <a:pt x="729" y="62"/>
                    </a:cubicBezTo>
                    <a:cubicBezTo>
                      <a:pt x="464" y="327"/>
                      <a:pt x="332" y="990"/>
                      <a:pt x="199" y="1387"/>
                    </a:cubicBezTo>
                    <a:cubicBezTo>
                      <a:pt x="67" y="1718"/>
                      <a:pt x="0" y="2248"/>
                      <a:pt x="398" y="2447"/>
                    </a:cubicBezTo>
                    <a:cubicBezTo>
                      <a:pt x="443" y="2481"/>
                      <a:pt x="505" y="2496"/>
                      <a:pt x="576" y="2496"/>
                    </a:cubicBezTo>
                    <a:cubicBezTo>
                      <a:pt x="921" y="2496"/>
                      <a:pt x="1503" y="2159"/>
                      <a:pt x="1722" y="2049"/>
                    </a:cubicBezTo>
                    <a:cubicBezTo>
                      <a:pt x="1987" y="1983"/>
                      <a:pt x="2385" y="1784"/>
                      <a:pt x="2451" y="1520"/>
                    </a:cubicBezTo>
                    <a:cubicBezTo>
                      <a:pt x="2650" y="1056"/>
                      <a:pt x="1987" y="526"/>
                      <a:pt x="1656" y="327"/>
                    </a:cubicBezTo>
                    <a:cubicBezTo>
                      <a:pt x="1398" y="224"/>
                      <a:pt x="1140" y="1"/>
                      <a:pt x="9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3497679" y="2545741"/>
                <a:ext cx="248149" cy="323674"/>
              </a:xfrm>
              <a:custGeom>
                <a:avLst/>
                <a:gdLst/>
                <a:ahLst/>
                <a:cxnLst/>
                <a:rect l="l" t="t" r="r" b="b"/>
                <a:pathLst>
                  <a:path w="14969" h="19581" extrusionOk="0">
                    <a:moveTo>
                      <a:pt x="7964" y="1"/>
                    </a:moveTo>
                    <a:cubicBezTo>
                      <a:pt x="7865" y="1"/>
                      <a:pt x="7770" y="19"/>
                      <a:pt x="7683" y="60"/>
                    </a:cubicBezTo>
                    <a:cubicBezTo>
                      <a:pt x="6425" y="589"/>
                      <a:pt x="6690" y="2378"/>
                      <a:pt x="7087" y="3768"/>
                    </a:cubicBezTo>
                    <a:cubicBezTo>
                      <a:pt x="7683" y="6020"/>
                      <a:pt x="8213" y="8206"/>
                      <a:pt x="6226" y="10193"/>
                    </a:cubicBezTo>
                    <a:cubicBezTo>
                      <a:pt x="5891" y="10527"/>
                      <a:pt x="5514" y="10670"/>
                      <a:pt x="5122" y="10670"/>
                    </a:cubicBezTo>
                    <a:cubicBezTo>
                      <a:pt x="3884" y="10670"/>
                      <a:pt x="2493" y="9248"/>
                      <a:pt x="1789" y="7941"/>
                    </a:cubicBezTo>
                    <a:cubicBezTo>
                      <a:pt x="1673" y="7748"/>
                      <a:pt x="1490" y="7645"/>
                      <a:pt x="1318" y="7645"/>
                    </a:cubicBezTo>
                    <a:cubicBezTo>
                      <a:pt x="1194" y="7645"/>
                      <a:pt x="1077" y="7698"/>
                      <a:pt x="994" y="7808"/>
                    </a:cubicBezTo>
                    <a:cubicBezTo>
                      <a:pt x="0" y="9199"/>
                      <a:pt x="861" y="13173"/>
                      <a:pt x="1457" y="14034"/>
                    </a:cubicBezTo>
                    <a:cubicBezTo>
                      <a:pt x="3179" y="16816"/>
                      <a:pt x="7087" y="19399"/>
                      <a:pt x="10398" y="19465"/>
                    </a:cubicBezTo>
                    <a:cubicBezTo>
                      <a:pt x="10709" y="19543"/>
                      <a:pt x="11028" y="19580"/>
                      <a:pt x="11346" y="19580"/>
                    </a:cubicBezTo>
                    <a:cubicBezTo>
                      <a:pt x="12382" y="19580"/>
                      <a:pt x="13413" y="19181"/>
                      <a:pt x="14174" y="18471"/>
                    </a:cubicBezTo>
                    <a:cubicBezTo>
                      <a:pt x="14968" y="17478"/>
                      <a:pt x="14836" y="15756"/>
                      <a:pt x="14836" y="14564"/>
                    </a:cubicBezTo>
                    <a:cubicBezTo>
                      <a:pt x="14703" y="12709"/>
                      <a:pt x="14107" y="10921"/>
                      <a:pt x="13048" y="9464"/>
                    </a:cubicBezTo>
                    <a:cubicBezTo>
                      <a:pt x="12187" y="8007"/>
                      <a:pt x="11591" y="6418"/>
                      <a:pt x="11326" y="4762"/>
                    </a:cubicBezTo>
                    <a:cubicBezTo>
                      <a:pt x="11259" y="3835"/>
                      <a:pt x="10995" y="2907"/>
                      <a:pt x="10531" y="2046"/>
                    </a:cubicBezTo>
                    <a:cubicBezTo>
                      <a:pt x="10114" y="1451"/>
                      <a:pt x="8842" y="1"/>
                      <a:pt x="7964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751501" y="1538436"/>
                <a:ext cx="972768" cy="1604947"/>
              </a:xfrm>
              <a:custGeom>
                <a:avLst/>
                <a:gdLst/>
                <a:ahLst/>
                <a:cxnLst/>
                <a:rect l="l" t="t" r="r" b="b"/>
                <a:pathLst>
                  <a:path w="58680" h="97093" extrusionOk="0">
                    <a:moveTo>
                      <a:pt x="50931" y="0"/>
                    </a:moveTo>
                    <a:cubicBezTo>
                      <a:pt x="49540" y="1391"/>
                      <a:pt x="48215" y="2782"/>
                      <a:pt x="46957" y="4173"/>
                    </a:cubicBezTo>
                    <a:cubicBezTo>
                      <a:pt x="44506" y="6822"/>
                      <a:pt x="42056" y="9537"/>
                      <a:pt x="39738" y="12385"/>
                    </a:cubicBezTo>
                    <a:cubicBezTo>
                      <a:pt x="38943" y="13379"/>
                      <a:pt x="38148" y="14306"/>
                      <a:pt x="37354" y="15299"/>
                    </a:cubicBezTo>
                    <a:cubicBezTo>
                      <a:pt x="34969" y="18213"/>
                      <a:pt x="32718" y="21194"/>
                      <a:pt x="30532" y="24240"/>
                    </a:cubicBezTo>
                    <a:cubicBezTo>
                      <a:pt x="29804" y="25300"/>
                      <a:pt x="29009" y="26293"/>
                      <a:pt x="28280" y="27353"/>
                    </a:cubicBezTo>
                    <a:cubicBezTo>
                      <a:pt x="25896" y="30731"/>
                      <a:pt x="23644" y="34108"/>
                      <a:pt x="21392" y="37552"/>
                    </a:cubicBezTo>
                    <a:cubicBezTo>
                      <a:pt x="20664" y="38678"/>
                      <a:pt x="19935" y="39804"/>
                      <a:pt x="19207" y="40864"/>
                    </a:cubicBezTo>
                    <a:lnTo>
                      <a:pt x="17154" y="44175"/>
                    </a:lnTo>
                    <a:cubicBezTo>
                      <a:pt x="15564" y="46758"/>
                      <a:pt x="13975" y="49341"/>
                      <a:pt x="12385" y="51924"/>
                    </a:cubicBezTo>
                    <a:cubicBezTo>
                      <a:pt x="11789" y="52918"/>
                      <a:pt x="11193" y="53845"/>
                      <a:pt x="10663" y="54838"/>
                    </a:cubicBezTo>
                    <a:cubicBezTo>
                      <a:pt x="8411" y="58613"/>
                      <a:pt x="6358" y="62455"/>
                      <a:pt x="4570" y="66428"/>
                    </a:cubicBezTo>
                    <a:cubicBezTo>
                      <a:pt x="2053" y="71992"/>
                      <a:pt x="0" y="76694"/>
                      <a:pt x="2716" y="82655"/>
                    </a:cubicBezTo>
                    <a:cubicBezTo>
                      <a:pt x="3444" y="84244"/>
                      <a:pt x="4305" y="85701"/>
                      <a:pt x="5299" y="87158"/>
                    </a:cubicBezTo>
                    <a:cubicBezTo>
                      <a:pt x="6358" y="88615"/>
                      <a:pt x="7418" y="90006"/>
                      <a:pt x="8610" y="91397"/>
                    </a:cubicBezTo>
                    <a:lnTo>
                      <a:pt x="9140" y="92059"/>
                    </a:lnTo>
                    <a:cubicBezTo>
                      <a:pt x="9206" y="92125"/>
                      <a:pt x="9405" y="92390"/>
                      <a:pt x="9736" y="92655"/>
                    </a:cubicBezTo>
                    <a:cubicBezTo>
                      <a:pt x="10993" y="93978"/>
                      <a:pt x="13702" y="96555"/>
                      <a:pt x="13446" y="97090"/>
                    </a:cubicBezTo>
                    <a:lnTo>
                      <a:pt x="13446" y="97090"/>
                    </a:lnTo>
                    <a:cubicBezTo>
                      <a:pt x="16293" y="91263"/>
                      <a:pt x="18942" y="85435"/>
                      <a:pt x="21525" y="79542"/>
                    </a:cubicBezTo>
                    <a:cubicBezTo>
                      <a:pt x="22585" y="77158"/>
                      <a:pt x="23644" y="74773"/>
                      <a:pt x="24638" y="72389"/>
                    </a:cubicBezTo>
                    <a:cubicBezTo>
                      <a:pt x="26227" y="68746"/>
                      <a:pt x="27750" y="65170"/>
                      <a:pt x="29274" y="61527"/>
                    </a:cubicBezTo>
                    <a:lnTo>
                      <a:pt x="32320" y="54308"/>
                    </a:lnTo>
                    <a:lnTo>
                      <a:pt x="32651" y="53381"/>
                    </a:lnTo>
                    <a:cubicBezTo>
                      <a:pt x="34307" y="49474"/>
                      <a:pt x="36095" y="45566"/>
                      <a:pt x="38016" y="41725"/>
                    </a:cubicBezTo>
                    <a:cubicBezTo>
                      <a:pt x="38877" y="39937"/>
                      <a:pt x="39804" y="38082"/>
                      <a:pt x="40731" y="36294"/>
                    </a:cubicBezTo>
                    <a:cubicBezTo>
                      <a:pt x="42387" y="33115"/>
                      <a:pt x="44175" y="30002"/>
                      <a:pt x="45964" y="26889"/>
                    </a:cubicBezTo>
                    <a:cubicBezTo>
                      <a:pt x="46758" y="25432"/>
                      <a:pt x="47553" y="24042"/>
                      <a:pt x="48414" y="22651"/>
                    </a:cubicBezTo>
                    <a:cubicBezTo>
                      <a:pt x="48480" y="22518"/>
                      <a:pt x="48546" y="22452"/>
                      <a:pt x="48613" y="22320"/>
                    </a:cubicBezTo>
                    <a:cubicBezTo>
                      <a:pt x="49739" y="20465"/>
                      <a:pt x="51858" y="16955"/>
                      <a:pt x="53845" y="13644"/>
                    </a:cubicBezTo>
                    <a:cubicBezTo>
                      <a:pt x="56030" y="10067"/>
                      <a:pt x="58150" y="6756"/>
                      <a:pt x="58680" y="5961"/>
                    </a:cubicBezTo>
                    <a:cubicBezTo>
                      <a:pt x="56295" y="4967"/>
                      <a:pt x="53447" y="1325"/>
                      <a:pt x="50931" y="0"/>
                    </a:cubicBezTo>
                    <a:close/>
                    <a:moveTo>
                      <a:pt x="13446" y="97090"/>
                    </a:moveTo>
                    <a:lnTo>
                      <a:pt x="13446" y="97090"/>
                    </a:lnTo>
                    <a:cubicBezTo>
                      <a:pt x="13446" y="97091"/>
                      <a:pt x="13445" y="97092"/>
                      <a:pt x="13445" y="97093"/>
                    </a:cubicBezTo>
                    <a:cubicBezTo>
                      <a:pt x="13445" y="97092"/>
                      <a:pt x="13446" y="97091"/>
                      <a:pt x="13446" y="970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053356" y="2887399"/>
                <a:ext cx="1084633" cy="1266099"/>
              </a:xfrm>
              <a:custGeom>
                <a:avLst/>
                <a:gdLst/>
                <a:ahLst/>
                <a:cxnLst/>
                <a:rect l="l" t="t" r="r" b="b"/>
                <a:pathLst>
                  <a:path w="65428" h="76594" extrusionOk="0">
                    <a:moveTo>
                      <a:pt x="28234" y="1"/>
                    </a:moveTo>
                    <a:cubicBezTo>
                      <a:pt x="20454" y="1"/>
                      <a:pt x="13269" y="4336"/>
                      <a:pt x="9596" y="11247"/>
                    </a:cubicBezTo>
                    <a:cubicBezTo>
                      <a:pt x="9596" y="11247"/>
                      <a:pt x="10059" y="12969"/>
                      <a:pt x="10589" y="15618"/>
                    </a:cubicBezTo>
                    <a:cubicBezTo>
                      <a:pt x="10788" y="16810"/>
                      <a:pt x="11053" y="18201"/>
                      <a:pt x="11251" y="19724"/>
                    </a:cubicBezTo>
                    <a:cubicBezTo>
                      <a:pt x="11715" y="23036"/>
                      <a:pt x="11848" y="26347"/>
                      <a:pt x="11781" y="29659"/>
                    </a:cubicBezTo>
                    <a:cubicBezTo>
                      <a:pt x="11715" y="30917"/>
                      <a:pt x="11583" y="32109"/>
                      <a:pt x="11450" y="33301"/>
                    </a:cubicBezTo>
                    <a:cubicBezTo>
                      <a:pt x="11119" y="35752"/>
                      <a:pt x="10258" y="38136"/>
                      <a:pt x="8867" y="40189"/>
                    </a:cubicBezTo>
                    <a:lnTo>
                      <a:pt x="8536" y="40587"/>
                    </a:lnTo>
                    <a:cubicBezTo>
                      <a:pt x="7543" y="41845"/>
                      <a:pt x="6748" y="42905"/>
                      <a:pt x="5887" y="43898"/>
                    </a:cubicBezTo>
                    <a:cubicBezTo>
                      <a:pt x="5092" y="44825"/>
                      <a:pt x="4364" y="45620"/>
                      <a:pt x="3768" y="46349"/>
                    </a:cubicBezTo>
                    <a:cubicBezTo>
                      <a:pt x="2774" y="47408"/>
                      <a:pt x="1913" y="48534"/>
                      <a:pt x="1118" y="49793"/>
                    </a:cubicBezTo>
                    <a:cubicBezTo>
                      <a:pt x="522" y="50852"/>
                      <a:pt x="191" y="52111"/>
                      <a:pt x="191" y="53303"/>
                    </a:cubicBezTo>
                    <a:cubicBezTo>
                      <a:pt x="1" y="57619"/>
                      <a:pt x="3156" y="76593"/>
                      <a:pt x="29766" y="76593"/>
                    </a:cubicBezTo>
                    <a:cubicBezTo>
                      <a:pt x="30923" y="76593"/>
                      <a:pt x="32125" y="76557"/>
                      <a:pt x="33372" y="76483"/>
                    </a:cubicBezTo>
                    <a:cubicBezTo>
                      <a:pt x="54897" y="75291"/>
                      <a:pt x="61983" y="64827"/>
                      <a:pt x="64301" y="57409"/>
                    </a:cubicBezTo>
                    <a:cubicBezTo>
                      <a:pt x="64963" y="55223"/>
                      <a:pt x="65361" y="53038"/>
                      <a:pt x="65427" y="50852"/>
                    </a:cubicBezTo>
                    <a:cubicBezTo>
                      <a:pt x="65427" y="50720"/>
                      <a:pt x="65427" y="50653"/>
                      <a:pt x="65427" y="50587"/>
                    </a:cubicBezTo>
                    <a:cubicBezTo>
                      <a:pt x="65361" y="48137"/>
                      <a:pt x="62116" y="46150"/>
                      <a:pt x="59135" y="42573"/>
                    </a:cubicBezTo>
                    <a:cubicBezTo>
                      <a:pt x="57877" y="41183"/>
                      <a:pt x="56817" y="39593"/>
                      <a:pt x="55956" y="37937"/>
                    </a:cubicBezTo>
                    <a:cubicBezTo>
                      <a:pt x="54963" y="35884"/>
                      <a:pt x="54301" y="33765"/>
                      <a:pt x="54036" y="31513"/>
                    </a:cubicBezTo>
                    <a:cubicBezTo>
                      <a:pt x="53903" y="30917"/>
                      <a:pt x="53837" y="30255"/>
                      <a:pt x="53771" y="29659"/>
                    </a:cubicBezTo>
                    <a:cubicBezTo>
                      <a:pt x="53440" y="27208"/>
                      <a:pt x="53108" y="24758"/>
                      <a:pt x="52910" y="22506"/>
                    </a:cubicBezTo>
                    <a:cubicBezTo>
                      <a:pt x="52645" y="19989"/>
                      <a:pt x="52380" y="17737"/>
                      <a:pt x="52247" y="15817"/>
                    </a:cubicBezTo>
                    <a:cubicBezTo>
                      <a:pt x="52049" y="13830"/>
                      <a:pt x="51916" y="12240"/>
                      <a:pt x="51850" y="11048"/>
                    </a:cubicBezTo>
                    <a:cubicBezTo>
                      <a:pt x="51784" y="10386"/>
                      <a:pt x="51784" y="9989"/>
                      <a:pt x="51784" y="9591"/>
                    </a:cubicBezTo>
                    <a:cubicBezTo>
                      <a:pt x="51718" y="9128"/>
                      <a:pt x="51718" y="8929"/>
                      <a:pt x="51718" y="8929"/>
                    </a:cubicBezTo>
                    <a:cubicBezTo>
                      <a:pt x="50393" y="7604"/>
                      <a:pt x="49002" y="6478"/>
                      <a:pt x="47413" y="5551"/>
                    </a:cubicBezTo>
                    <a:cubicBezTo>
                      <a:pt x="42048" y="2174"/>
                      <a:pt x="35955" y="319"/>
                      <a:pt x="29729" y="54"/>
                    </a:cubicBezTo>
                    <a:cubicBezTo>
                      <a:pt x="29229" y="18"/>
                      <a:pt x="28730" y="1"/>
                      <a:pt x="28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577831" y="2816915"/>
                <a:ext cx="634603" cy="645480"/>
              </a:xfrm>
              <a:custGeom>
                <a:avLst/>
                <a:gdLst/>
                <a:ahLst/>
                <a:cxnLst/>
                <a:rect l="l" t="t" r="r" b="b"/>
                <a:pathLst>
                  <a:path w="38281" h="39049" extrusionOk="0">
                    <a:moveTo>
                      <a:pt x="8642" y="1"/>
                    </a:moveTo>
                    <a:cubicBezTo>
                      <a:pt x="6402" y="1"/>
                      <a:pt x="3989" y="315"/>
                      <a:pt x="2517" y="2199"/>
                    </a:cubicBezTo>
                    <a:cubicBezTo>
                      <a:pt x="1855" y="3259"/>
                      <a:pt x="1325" y="4451"/>
                      <a:pt x="1126" y="5709"/>
                    </a:cubicBezTo>
                    <a:cubicBezTo>
                      <a:pt x="1060" y="6040"/>
                      <a:pt x="994" y="6438"/>
                      <a:pt x="927" y="6769"/>
                    </a:cubicBezTo>
                    <a:cubicBezTo>
                      <a:pt x="795" y="7895"/>
                      <a:pt x="662" y="9020"/>
                      <a:pt x="530" y="10080"/>
                    </a:cubicBezTo>
                    <a:cubicBezTo>
                      <a:pt x="398" y="10941"/>
                      <a:pt x="331" y="11736"/>
                      <a:pt x="265" y="12597"/>
                    </a:cubicBezTo>
                    <a:cubicBezTo>
                      <a:pt x="66" y="15047"/>
                      <a:pt x="0" y="17564"/>
                      <a:pt x="66" y="20015"/>
                    </a:cubicBezTo>
                    <a:cubicBezTo>
                      <a:pt x="133" y="21472"/>
                      <a:pt x="199" y="22862"/>
                      <a:pt x="331" y="24253"/>
                    </a:cubicBezTo>
                    <a:cubicBezTo>
                      <a:pt x="464" y="25644"/>
                      <a:pt x="662" y="27035"/>
                      <a:pt x="861" y="28426"/>
                    </a:cubicBezTo>
                    <a:cubicBezTo>
                      <a:pt x="1391" y="31936"/>
                      <a:pt x="1523" y="37036"/>
                      <a:pt x="5365" y="38691"/>
                    </a:cubicBezTo>
                    <a:cubicBezTo>
                      <a:pt x="6279" y="38930"/>
                      <a:pt x="7217" y="39049"/>
                      <a:pt x="8150" y="39049"/>
                    </a:cubicBezTo>
                    <a:cubicBezTo>
                      <a:pt x="8772" y="39049"/>
                      <a:pt x="9392" y="38996"/>
                      <a:pt x="10001" y="38890"/>
                    </a:cubicBezTo>
                    <a:cubicBezTo>
                      <a:pt x="11789" y="38691"/>
                      <a:pt x="13511" y="38360"/>
                      <a:pt x="15167" y="37963"/>
                    </a:cubicBezTo>
                    <a:cubicBezTo>
                      <a:pt x="18015" y="37234"/>
                      <a:pt x="20796" y="36307"/>
                      <a:pt x="23445" y="35181"/>
                    </a:cubicBezTo>
                    <a:cubicBezTo>
                      <a:pt x="25167" y="34453"/>
                      <a:pt x="26823" y="33658"/>
                      <a:pt x="28479" y="32731"/>
                    </a:cubicBezTo>
                    <a:cubicBezTo>
                      <a:pt x="31194" y="31340"/>
                      <a:pt x="33711" y="29552"/>
                      <a:pt x="35963" y="27432"/>
                    </a:cubicBezTo>
                    <a:cubicBezTo>
                      <a:pt x="38281" y="25180"/>
                      <a:pt x="37089" y="21339"/>
                      <a:pt x="37221" y="18558"/>
                    </a:cubicBezTo>
                    <a:cubicBezTo>
                      <a:pt x="37287" y="17299"/>
                      <a:pt x="36161" y="6305"/>
                      <a:pt x="36493" y="6106"/>
                    </a:cubicBezTo>
                    <a:lnTo>
                      <a:pt x="36493" y="6106"/>
                    </a:lnTo>
                    <a:cubicBezTo>
                      <a:pt x="34638" y="7100"/>
                      <a:pt x="33181" y="7961"/>
                      <a:pt x="31923" y="8623"/>
                    </a:cubicBezTo>
                    <a:cubicBezTo>
                      <a:pt x="28545" y="10411"/>
                      <a:pt x="25366" y="12332"/>
                      <a:pt x="22319" y="14186"/>
                    </a:cubicBezTo>
                    <a:cubicBezTo>
                      <a:pt x="20995" y="14981"/>
                      <a:pt x="19670" y="15710"/>
                      <a:pt x="18412" y="16571"/>
                    </a:cubicBezTo>
                    <a:cubicBezTo>
                      <a:pt x="17485" y="17100"/>
                      <a:pt x="16558" y="17697"/>
                      <a:pt x="15630" y="18226"/>
                    </a:cubicBezTo>
                    <a:cubicBezTo>
                      <a:pt x="14504" y="18889"/>
                      <a:pt x="13379" y="19551"/>
                      <a:pt x="12253" y="20213"/>
                    </a:cubicBezTo>
                    <a:lnTo>
                      <a:pt x="12253" y="18756"/>
                    </a:lnTo>
                    <a:cubicBezTo>
                      <a:pt x="12186" y="17829"/>
                      <a:pt x="12120" y="16902"/>
                      <a:pt x="12054" y="15908"/>
                    </a:cubicBezTo>
                    <a:cubicBezTo>
                      <a:pt x="12054" y="15577"/>
                      <a:pt x="11988" y="15246"/>
                      <a:pt x="11988" y="14849"/>
                    </a:cubicBezTo>
                    <a:cubicBezTo>
                      <a:pt x="11855" y="13259"/>
                      <a:pt x="11723" y="11736"/>
                      <a:pt x="11524" y="10146"/>
                    </a:cubicBezTo>
                    <a:cubicBezTo>
                      <a:pt x="11392" y="9087"/>
                      <a:pt x="11259" y="8027"/>
                      <a:pt x="11060" y="7034"/>
                    </a:cubicBezTo>
                    <a:cubicBezTo>
                      <a:pt x="11060" y="6702"/>
                      <a:pt x="10994" y="6371"/>
                      <a:pt x="10928" y="6040"/>
                    </a:cubicBezTo>
                    <a:cubicBezTo>
                      <a:pt x="10729" y="4517"/>
                      <a:pt x="10398" y="2927"/>
                      <a:pt x="10067" y="1404"/>
                    </a:cubicBezTo>
                    <a:lnTo>
                      <a:pt x="9868" y="344"/>
                    </a:lnTo>
                    <a:cubicBezTo>
                      <a:pt x="9802" y="146"/>
                      <a:pt x="9670" y="13"/>
                      <a:pt x="9471" y="13"/>
                    </a:cubicBezTo>
                    <a:cubicBezTo>
                      <a:pt x="9199" y="6"/>
                      <a:pt x="8922" y="1"/>
                      <a:pt x="86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581520" y="1298370"/>
                <a:ext cx="286575" cy="355031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21478" extrusionOk="0">
                    <a:moveTo>
                      <a:pt x="10517" y="0"/>
                    </a:moveTo>
                    <a:cubicBezTo>
                      <a:pt x="8653" y="0"/>
                      <a:pt x="7085" y="2450"/>
                      <a:pt x="5696" y="3397"/>
                    </a:cubicBezTo>
                    <a:cubicBezTo>
                      <a:pt x="5239" y="2972"/>
                      <a:pt x="4507" y="2660"/>
                      <a:pt x="3795" y="2660"/>
                    </a:cubicBezTo>
                    <a:cubicBezTo>
                      <a:pt x="3065" y="2660"/>
                      <a:pt x="2357" y="2988"/>
                      <a:pt x="1988" y="3860"/>
                    </a:cubicBezTo>
                    <a:cubicBezTo>
                      <a:pt x="1524" y="5052"/>
                      <a:pt x="2253" y="7503"/>
                      <a:pt x="2517" y="8629"/>
                    </a:cubicBezTo>
                    <a:cubicBezTo>
                      <a:pt x="2716" y="9556"/>
                      <a:pt x="2782" y="10549"/>
                      <a:pt x="2981" y="11543"/>
                    </a:cubicBezTo>
                    <a:cubicBezTo>
                      <a:pt x="2584" y="12271"/>
                      <a:pt x="2120" y="12934"/>
                      <a:pt x="1656" y="13530"/>
                    </a:cubicBezTo>
                    <a:cubicBezTo>
                      <a:pt x="1060" y="14192"/>
                      <a:pt x="531" y="14854"/>
                      <a:pt x="1" y="15517"/>
                    </a:cubicBezTo>
                    <a:cubicBezTo>
                      <a:pt x="862" y="16709"/>
                      <a:pt x="1855" y="17835"/>
                      <a:pt x="2981" y="18828"/>
                    </a:cubicBezTo>
                    <a:cubicBezTo>
                      <a:pt x="4239" y="19822"/>
                      <a:pt x="5564" y="20616"/>
                      <a:pt x="7087" y="21212"/>
                    </a:cubicBezTo>
                    <a:lnTo>
                      <a:pt x="7220" y="21279"/>
                    </a:lnTo>
                    <a:lnTo>
                      <a:pt x="7352" y="21345"/>
                    </a:lnTo>
                    <a:lnTo>
                      <a:pt x="7750" y="21477"/>
                    </a:lnTo>
                    <a:cubicBezTo>
                      <a:pt x="9074" y="19888"/>
                      <a:pt x="10664" y="17967"/>
                      <a:pt x="11326" y="17305"/>
                    </a:cubicBezTo>
                    <a:cubicBezTo>
                      <a:pt x="13114" y="15384"/>
                      <a:pt x="16161" y="12934"/>
                      <a:pt x="16955" y="10285"/>
                    </a:cubicBezTo>
                    <a:cubicBezTo>
                      <a:pt x="17287" y="8960"/>
                      <a:pt x="16359" y="7503"/>
                      <a:pt x="16227" y="6178"/>
                    </a:cubicBezTo>
                    <a:cubicBezTo>
                      <a:pt x="16161" y="5317"/>
                      <a:pt x="16293" y="4655"/>
                      <a:pt x="15697" y="3927"/>
                    </a:cubicBezTo>
                    <a:cubicBezTo>
                      <a:pt x="15101" y="3264"/>
                      <a:pt x="14439" y="3264"/>
                      <a:pt x="13975" y="2668"/>
                    </a:cubicBezTo>
                    <a:cubicBezTo>
                      <a:pt x="13512" y="2072"/>
                      <a:pt x="13710" y="1476"/>
                      <a:pt x="12915" y="880"/>
                    </a:cubicBezTo>
                    <a:cubicBezTo>
                      <a:pt x="12319" y="350"/>
                      <a:pt x="11525" y="85"/>
                      <a:pt x="10796" y="19"/>
                    </a:cubicBezTo>
                    <a:cubicBezTo>
                      <a:pt x="10702" y="6"/>
                      <a:pt x="10609" y="0"/>
                      <a:pt x="1051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504260" y="1708579"/>
                <a:ext cx="1852204" cy="1821259"/>
              </a:xfrm>
              <a:custGeom>
                <a:avLst/>
                <a:gdLst/>
                <a:ahLst/>
                <a:cxnLst/>
                <a:rect l="l" t="t" r="r" b="b"/>
                <a:pathLst>
                  <a:path w="111730" h="110179" extrusionOk="0">
                    <a:moveTo>
                      <a:pt x="64972" y="0"/>
                    </a:moveTo>
                    <a:cubicBezTo>
                      <a:pt x="63137" y="0"/>
                      <a:pt x="61291" y="246"/>
                      <a:pt x="59475" y="768"/>
                    </a:cubicBezTo>
                    <a:cubicBezTo>
                      <a:pt x="57223" y="1430"/>
                      <a:pt x="55170" y="2556"/>
                      <a:pt x="53315" y="4013"/>
                    </a:cubicBezTo>
                    <a:cubicBezTo>
                      <a:pt x="51130" y="5801"/>
                      <a:pt x="51262" y="7126"/>
                      <a:pt x="51527" y="9311"/>
                    </a:cubicBezTo>
                    <a:cubicBezTo>
                      <a:pt x="49143" y="9377"/>
                      <a:pt x="46163" y="11298"/>
                      <a:pt x="44772" y="12490"/>
                    </a:cubicBezTo>
                    <a:cubicBezTo>
                      <a:pt x="40467" y="16331"/>
                      <a:pt x="38016" y="21829"/>
                      <a:pt x="38016" y="27591"/>
                    </a:cubicBezTo>
                    <a:cubicBezTo>
                      <a:pt x="38083" y="32558"/>
                      <a:pt x="40202" y="37525"/>
                      <a:pt x="37023" y="42029"/>
                    </a:cubicBezTo>
                    <a:cubicBezTo>
                      <a:pt x="33645" y="46930"/>
                      <a:pt x="26890" y="47592"/>
                      <a:pt x="22519" y="51367"/>
                    </a:cubicBezTo>
                    <a:cubicBezTo>
                      <a:pt x="19538" y="53884"/>
                      <a:pt x="17353" y="57261"/>
                      <a:pt x="16293" y="60970"/>
                    </a:cubicBezTo>
                    <a:cubicBezTo>
                      <a:pt x="15830" y="63156"/>
                      <a:pt x="16028" y="65474"/>
                      <a:pt x="16889" y="67461"/>
                    </a:cubicBezTo>
                    <a:cubicBezTo>
                      <a:pt x="17684" y="69448"/>
                      <a:pt x="19538" y="71368"/>
                      <a:pt x="18876" y="73686"/>
                    </a:cubicBezTo>
                    <a:cubicBezTo>
                      <a:pt x="17817" y="77329"/>
                      <a:pt x="12452" y="77329"/>
                      <a:pt x="10266" y="79978"/>
                    </a:cubicBezTo>
                    <a:cubicBezTo>
                      <a:pt x="8478" y="82164"/>
                      <a:pt x="8081" y="84283"/>
                      <a:pt x="7419" y="86998"/>
                    </a:cubicBezTo>
                    <a:cubicBezTo>
                      <a:pt x="6226" y="91634"/>
                      <a:pt x="4306" y="92297"/>
                      <a:pt x="1" y="92562"/>
                    </a:cubicBezTo>
                    <a:cubicBezTo>
                      <a:pt x="1060" y="94284"/>
                      <a:pt x="3047" y="95608"/>
                      <a:pt x="4968" y="96535"/>
                    </a:cubicBezTo>
                    <a:lnTo>
                      <a:pt x="4769" y="96734"/>
                    </a:lnTo>
                    <a:cubicBezTo>
                      <a:pt x="4777" y="96726"/>
                      <a:pt x="4792" y="96722"/>
                      <a:pt x="4813" y="96722"/>
                    </a:cubicBezTo>
                    <a:cubicBezTo>
                      <a:pt x="5493" y="96722"/>
                      <a:pt x="12745" y="100720"/>
                      <a:pt x="13644" y="101105"/>
                    </a:cubicBezTo>
                    <a:cubicBezTo>
                      <a:pt x="15763" y="102032"/>
                      <a:pt x="17949" y="102893"/>
                      <a:pt x="20135" y="103688"/>
                    </a:cubicBezTo>
                    <a:lnTo>
                      <a:pt x="20731" y="103887"/>
                    </a:lnTo>
                    <a:cubicBezTo>
                      <a:pt x="32519" y="108059"/>
                      <a:pt x="44904" y="110179"/>
                      <a:pt x="57422" y="110179"/>
                    </a:cubicBezTo>
                    <a:lnTo>
                      <a:pt x="58084" y="110179"/>
                    </a:lnTo>
                    <a:cubicBezTo>
                      <a:pt x="67753" y="110179"/>
                      <a:pt x="77357" y="108854"/>
                      <a:pt x="86629" y="106205"/>
                    </a:cubicBezTo>
                    <a:cubicBezTo>
                      <a:pt x="89212" y="105476"/>
                      <a:pt x="91795" y="104615"/>
                      <a:pt x="94311" y="103622"/>
                    </a:cubicBezTo>
                    <a:cubicBezTo>
                      <a:pt x="100669" y="101105"/>
                      <a:pt x="106630" y="97396"/>
                      <a:pt x="111730" y="92760"/>
                    </a:cubicBezTo>
                    <a:lnTo>
                      <a:pt x="111730" y="92760"/>
                    </a:lnTo>
                    <a:cubicBezTo>
                      <a:pt x="110783" y="93391"/>
                      <a:pt x="109224" y="94145"/>
                      <a:pt x="107865" y="94145"/>
                    </a:cubicBezTo>
                    <a:cubicBezTo>
                      <a:pt x="107226" y="94145"/>
                      <a:pt x="106632" y="93978"/>
                      <a:pt x="106166" y="93555"/>
                    </a:cubicBezTo>
                    <a:cubicBezTo>
                      <a:pt x="104180" y="91767"/>
                      <a:pt x="104444" y="86005"/>
                      <a:pt x="103583" y="83554"/>
                    </a:cubicBezTo>
                    <a:cubicBezTo>
                      <a:pt x="102060" y="79117"/>
                      <a:pt x="99279" y="76468"/>
                      <a:pt x="94643" y="75474"/>
                    </a:cubicBezTo>
                    <a:cubicBezTo>
                      <a:pt x="90404" y="74613"/>
                      <a:pt x="85900" y="74349"/>
                      <a:pt x="85900" y="69116"/>
                    </a:cubicBezTo>
                    <a:cubicBezTo>
                      <a:pt x="85900" y="68123"/>
                      <a:pt x="85966" y="67196"/>
                      <a:pt x="85966" y="66269"/>
                    </a:cubicBezTo>
                    <a:cubicBezTo>
                      <a:pt x="86033" y="63619"/>
                      <a:pt x="86430" y="61301"/>
                      <a:pt x="85702" y="58652"/>
                    </a:cubicBezTo>
                    <a:cubicBezTo>
                      <a:pt x="84907" y="56135"/>
                      <a:pt x="83781" y="53817"/>
                      <a:pt x="82191" y="51764"/>
                    </a:cubicBezTo>
                    <a:cubicBezTo>
                      <a:pt x="80734" y="49579"/>
                      <a:pt x="79145" y="47526"/>
                      <a:pt x="78284" y="45009"/>
                    </a:cubicBezTo>
                    <a:cubicBezTo>
                      <a:pt x="77026" y="41366"/>
                      <a:pt x="75370" y="33816"/>
                      <a:pt x="81066" y="31697"/>
                    </a:cubicBezTo>
                    <a:cubicBezTo>
                      <a:pt x="81398" y="33139"/>
                      <a:pt x="82986" y="34814"/>
                      <a:pt x="84816" y="34814"/>
                    </a:cubicBezTo>
                    <a:cubicBezTo>
                      <a:pt x="85171" y="34814"/>
                      <a:pt x="85535" y="34751"/>
                      <a:pt x="85900" y="34611"/>
                    </a:cubicBezTo>
                    <a:cubicBezTo>
                      <a:pt x="88152" y="33816"/>
                      <a:pt x="88483" y="28319"/>
                      <a:pt x="88682" y="25206"/>
                    </a:cubicBezTo>
                    <a:cubicBezTo>
                      <a:pt x="88814" y="22226"/>
                      <a:pt x="88417" y="19179"/>
                      <a:pt x="87424" y="16331"/>
                    </a:cubicBezTo>
                    <a:cubicBezTo>
                      <a:pt x="84299" y="7014"/>
                      <a:pt x="74783" y="0"/>
                      <a:pt x="64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441933" y="1982448"/>
                <a:ext cx="259852" cy="205501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12432" extrusionOk="0">
                    <a:moveTo>
                      <a:pt x="15564" y="1"/>
                    </a:moveTo>
                    <a:cubicBezTo>
                      <a:pt x="15540" y="1"/>
                      <a:pt x="15515" y="9"/>
                      <a:pt x="15495" y="28"/>
                    </a:cubicBezTo>
                    <a:cubicBezTo>
                      <a:pt x="12184" y="5989"/>
                      <a:pt x="6621" y="10426"/>
                      <a:pt x="64" y="12347"/>
                    </a:cubicBezTo>
                    <a:cubicBezTo>
                      <a:pt x="11" y="12347"/>
                      <a:pt x="0" y="12432"/>
                      <a:pt x="66" y="12432"/>
                    </a:cubicBezTo>
                    <a:cubicBezTo>
                      <a:pt x="82" y="12432"/>
                      <a:pt x="104" y="12427"/>
                      <a:pt x="130" y="12413"/>
                    </a:cubicBezTo>
                    <a:cubicBezTo>
                      <a:pt x="5296" y="11155"/>
                      <a:pt x="9998" y="8175"/>
                      <a:pt x="13244" y="3870"/>
                    </a:cubicBezTo>
                    <a:cubicBezTo>
                      <a:pt x="14171" y="2678"/>
                      <a:pt x="14966" y="1419"/>
                      <a:pt x="15628" y="95"/>
                    </a:cubicBezTo>
                    <a:cubicBezTo>
                      <a:pt x="15675" y="48"/>
                      <a:pt x="15622" y="1"/>
                      <a:pt x="155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516548" y="2110903"/>
                <a:ext cx="274490" cy="124917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7557" extrusionOk="0">
                    <a:moveTo>
                      <a:pt x="16424" y="0"/>
                    </a:moveTo>
                    <a:cubicBezTo>
                      <a:pt x="16388" y="0"/>
                      <a:pt x="16359" y="22"/>
                      <a:pt x="16359" y="72"/>
                    </a:cubicBezTo>
                    <a:cubicBezTo>
                      <a:pt x="16094" y="1530"/>
                      <a:pt x="14836" y="2523"/>
                      <a:pt x="13644" y="3252"/>
                    </a:cubicBezTo>
                    <a:cubicBezTo>
                      <a:pt x="12253" y="4112"/>
                      <a:pt x="10862" y="4775"/>
                      <a:pt x="9339" y="5371"/>
                    </a:cubicBezTo>
                    <a:cubicBezTo>
                      <a:pt x="6358" y="6497"/>
                      <a:pt x="3246" y="7225"/>
                      <a:pt x="133" y="7424"/>
                    </a:cubicBezTo>
                    <a:cubicBezTo>
                      <a:pt x="0" y="7424"/>
                      <a:pt x="0" y="7556"/>
                      <a:pt x="133" y="7556"/>
                    </a:cubicBezTo>
                    <a:cubicBezTo>
                      <a:pt x="3510" y="7556"/>
                      <a:pt x="6822" y="6828"/>
                      <a:pt x="9935" y="5503"/>
                    </a:cubicBezTo>
                    <a:cubicBezTo>
                      <a:pt x="11458" y="4907"/>
                      <a:pt x="12915" y="4112"/>
                      <a:pt x="14240" y="3185"/>
                    </a:cubicBezTo>
                    <a:cubicBezTo>
                      <a:pt x="15365" y="2523"/>
                      <a:pt x="16226" y="1397"/>
                      <a:pt x="16558" y="139"/>
                    </a:cubicBezTo>
                    <a:cubicBezTo>
                      <a:pt x="16558" y="57"/>
                      <a:pt x="16482" y="0"/>
                      <a:pt x="1642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433313" y="2266152"/>
                <a:ext cx="321139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19372" h="5210" extrusionOk="0">
                    <a:moveTo>
                      <a:pt x="118" y="1"/>
                    </a:moveTo>
                    <a:cubicBezTo>
                      <a:pt x="34" y="1"/>
                      <a:pt x="0" y="98"/>
                      <a:pt x="54" y="151"/>
                    </a:cubicBezTo>
                    <a:cubicBezTo>
                      <a:pt x="1975" y="1939"/>
                      <a:pt x="4293" y="3330"/>
                      <a:pt x="6809" y="4059"/>
                    </a:cubicBezTo>
                    <a:cubicBezTo>
                      <a:pt x="9009" y="4811"/>
                      <a:pt x="11360" y="5210"/>
                      <a:pt x="13731" y="5210"/>
                    </a:cubicBezTo>
                    <a:cubicBezTo>
                      <a:pt x="14073" y="5210"/>
                      <a:pt x="14415" y="5201"/>
                      <a:pt x="14757" y="5185"/>
                    </a:cubicBezTo>
                    <a:cubicBezTo>
                      <a:pt x="16280" y="5052"/>
                      <a:pt x="17737" y="4854"/>
                      <a:pt x="19194" y="4390"/>
                    </a:cubicBezTo>
                    <a:cubicBezTo>
                      <a:pt x="19371" y="4331"/>
                      <a:pt x="19286" y="4115"/>
                      <a:pt x="19171" y="4115"/>
                    </a:cubicBezTo>
                    <a:cubicBezTo>
                      <a:pt x="19157" y="4115"/>
                      <a:pt x="19143" y="4118"/>
                      <a:pt x="19128" y="4125"/>
                    </a:cubicBezTo>
                    <a:cubicBezTo>
                      <a:pt x="17326" y="4582"/>
                      <a:pt x="15489" y="4812"/>
                      <a:pt x="13661" y="4812"/>
                    </a:cubicBezTo>
                    <a:cubicBezTo>
                      <a:pt x="10451" y="4812"/>
                      <a:pt x="7271" y="4103"/>
                      <a:pt x="4359" y="2668"/>
                    </a:cubicBezTo>
                    <a:cubicBezTo>
                      <a:pt x="2902" y="1873"/>
                      <a:pt x="1511" y="1012"/>
                      <a:pt x="187" y="19"/>
                    </a:cubicBezTo>
                    <a:cubicBezTo>
                      <a:pt x="161" y="6"/>
                      <a:pt x="138" y="1"/>
                      <a:pt x="11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227785" y="1966761"/>
                <a:ext cx="65365" cy="203005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12281" extrusionOk="0">
                    <a:moveTo>
                      <a:pt x="531" y="1"/>
                    </a:moveTo>
                    <a:cubicBezTo>
                      <a:pt x="498" y="1"/>
                      <a:pt x="465" y="17"/>
                      <a:pt x="465" y="50"/>
                    </a:cubicBezTo>
                    <a:cubicBezTo>
                      <a:pt x="1" y="2236"/>
                      <a:pt x="133" y="4421"/>
                      <a:pt x="729" y="6541"/>
                    </a:cubicBezTo>
                    <a:cubicBezTo>
                      <a:pt x="1326" y="8594"/>
                      <a:pt x="2319" y="10581"/>
                      <a:pt x="3710" y="12236"/>
                    </a:cubicBezTo>
                    <a:cubicBezTo>
                      <a:pt x="3726" y="12268"/>
                      <a:pt x="3749" y="12281"/>
                      <a:pt x="3774" y="12281"/>
                    </a:cubicBezTo>
                    <a:cubicBezTo>
                      <a:pt x="3852" y="12281"/>
                      <a:pt x="3943" y="12154"/>
                      <a:pt x="3842" y="12104"/>
                    </a:cubicBezTo>
                    <a:cubicBezTo>
                      <a:pt x="2518" y="10382"/>
                      <a:pt x="1524" y="8461"/>
                      <a:pt x="994" y="6342"/>
                    </a:cubicBezTo>
                    <a:cubicBezTo>
                      <a:pt x="465" y="4289"/>
                      <a:pt x="332" y="2170"/>
                      <a:pt x="597" y="50"/>
                    </a:cubicBezTo>
                    <a:cubicBezTo>
                      <a:pt x="597" y="17"/>
                      <a:pt x="564" y="1"/>
                      <a:pt x="5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170708" y="2094025"/>
                <a:ext cx="60176" cy="104866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344" extrusionOk="0">
                    <a:moveTo>
                      <a:pt x="99" y="1"/>
                    </a:moveTo>
                    <a:cubicBezTo>
                      <a:pt x="50" y="1"/>
                      <a:pt x="0" y="34"/>
                      <a:pt x="0" y="100"/>
                    </a:cubicBezTo>
                    <a:cubicBezTo>
                      <a:pt x="0" y="2683"/>
                      <a:pt x="1325" y="5001"/>
                      <a:pt x="3510" y="6326"/>
                    </a:cubicBezTo>
                    <a:cubicBezTo>
                      <a:pt x="3523" y="6338"/>
                      <a:pt x="3535" y="6344"/>
                      <a:pt x="3547" y="6344"/>
                    </a:cubicBezTo>
                    <a:cubicBezTo>
                      <a:pt x="3597" y="6344"/>
                      <a:pt x="3630" y="6247"/>
                      <a:pt x="3576" y="6193"/>
                    </a:cubicBezTo>
                    <a:cubicBezTo>
                      <a:pt x="1523" y="4802"/>
                      <a:pt x="265" y="2551"/>
                      <a:pt x="199" y="100"/>
                    </a:cubicBezTo>
                    <a:cubicBezTo>
                      <a:pt x="199" y="34"/>
                      <a:pt x="149" y="1"/>
                      <a:pt x="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502491" y="1826487"/>
                <a:ext cx="377486" cy="327773"/>
              </a:xfrm>
              <a:custGeom>
                <a:avLst/>
                <a:gdLst/>
                <a:ahLst/>
                <a:cxnLst/>
                <a:rect l="l" t="t" r="r" b="b"/>
                <a:pathLst>
                  <a:path w="22771" h="19829" extrusionOk="0">
                    <a:moveTo>
                      <a:pt x="5874" y="1"/>
                    </a:moveTo>
                    <a:cubicBezTo>
                      <a:pt x="3878" y="1"/>
                      <a:pt x="1891" y="373"/>
                      <a:pt x="54" y="1119"/>
                    </a:cubicBezTo>
                    <a:cubicBezTo>
                      <a:pt x="1" y="1119"/>
                      <a:pt x="32" y="1203"/>
                      <a:pt x="47" y="1203"/>
                    </a:cubicBezTo>
                    <a:cubicBezTo>
                      <a:pt x="51" y="1203"/>
                      <a:pt x="54" y="1198"/>
                      <a:pt x="54" y="1185"/>
                    </a:cubicBezTo>
                    <a:cubicBezTo>
                      <a:pt x="1901" y="541"/>
                      <a:pt x="3831" y="217"/>
                      <a:pt x="5754" y="217"/>
                    </a:cubicBezTo>
                    <a:cubicBezTo>
                      <a:pt x="8381" y="217"/>
                      <a:pt x="10995" y="822"/>
                      <a:pt x="13366" y="2046"/>
                    </a:cubicBezTo>
                    <a:cubicBezTo>
                      <a:pt x="17472" y="4165"/>
                      <a:pt x="20452" y="7874"/>
                      <a:pt x="21644" y="12311"/>
                    </a:cubicBezTo>
                    <a:cubicBezTo>
                      <a:pt x="22240" y="14762"/>
                      <a:pt x="22373" y="17278"/>
                      <a:pt x="22042" y="19729"/>
                    </a:cubicBezTo>
                    <a:cubicBezTo>
                      <a:pt x="22042" y="19795"/>
                      <a:pt x="22091" y="19828"/>
                      <a:pt x="22149" y="19828"/>
                    </a:cubicBezTo>
                    <a:cubicBezTo>
                      <a:pt x="22207" y="19828"/>
                      <a:pt x="22273" y="19795"/>
                      <a:pt x="22307" y="19729"/>
                    </a:cubicBezTo>
                    <a:cubicBezTo>
                      <a:pt x="22770" y="17477"/>
                      <a:pt x="22770" y="15225"/>
                      <a:pt x="22174" y="12974"/>
                    </a:cubicBezTo>
                    <a:cubicBezTo>
                      <a:pt x="21644" y="10722"/>
                      <a:pt x="20717" y="8602"/>
                      <a:pt x="19326" y="6748"/>
                    </a:cubicBezTo>
                    <a:cubicBezTo>
                      <a:pt x="16611" y="3039"/>
                      <a:pt x="12438" y="655"/>
                      <a:pt x="7869" y="125"/>
                    </a:cubicBezTo>
                    <a:cubicBezTo>
                      <a:pt x="7206" y="42"/>
                      <a:pt x="6540" y="1"/>
                      <a:pt x="58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834732" y="2213802"/>
                <a:ext cx="525921" cy="1212029"/>
              </a:xfrm>
              <a:custGeom>
                <a:avLst/>
                <a:gdLst/>
                <a:ahLst/>
                <a:cxnLst/>
                <a:rect l="l" t="t" r="r" b="b"/>
                <a:pathLst>
                  <a:path w="31725" h="73323" extrusionOk="0">
                    <a:moveTo>
                      <a:pt x="30111" y="1"/>
                    </a:moveTo>
                    <a:cubicBezTo>
                      <a:pt x="30063" y="1"/>
                      <a:pt x="30028" y="57"/>
                      <a:pt x="30069" y="139"/>
                    </a:cubicBezTo>
                    <a:cubicBezTo>
                      <a:pt x="31725" y="3252"/>
                      <a:pt x="29208" y="6630"/>
                      <a:pt x="26890" y="8550"/>
                    </a:cubicBezTo>
                    <a:cubicBezTo>
                      <a:pt x="25632" y="9610"/>
                      <a:pt x="24307" y="10537"/>
                      <a:pt x="23115" y="11597"/>
                    </a:cubicBezTo>
                    <a:cubicBezTo>
                      <a:pt x="21989" y="12723"/>
                      <a:pt x="21062" y="14047"/>
                      <a:pt x="20532" y="15505"/>
                    </a:cubicBezTo>
                    <a:cubicBezTo>
                      <a:pt x="19340" y="18617"/>
                      <a:pt x="19605" y="22061"/>
                      <a:pt x="20267" y="25240"/>
                    </a:cubicBezTo>
                    <a:cubicBezTo>
                      <a:pt x="21062" y="28817"/>
                      <a:pt x="22386" y="32194"/>
                      <a:pt x="22850" y="35837"/>
                    </a:cubicBezTo>
                    <a:cubicBezTo>
                      <a:pt x="23115" y="37691"/>
                      <a:pt x="23115" y="39546"/>
                      <a:pt x="22718" y="41334"/>
                    </a:cubicBezTo>
                    <a:cubicBezTo>
                      <a:pt x="22320" y="43056"/>
                      <a:pt x="21658" y="44645"/>
                      <a:pt x="20664" y="46103"/>
                    </a:cubicBezTo>
                    <a:cubicBezTo>
                      <a:pt x="18744" y="48950"/>
                      <a:pt x="16293" y="51467"/>
                      <a:pt x="13512" y="53586"/>
                    </a:cubicBezTo>
                    <a:cubicBezTo>
                      <a:pt x="8213" y="57825"/>
                      <a:pt x="1921" y="62064"/>
                      <a:pt x="398" y="69084"/>
                    </a:cubicBezTo>
                    <a:cubicBezTo>
                      <a:pt x="67" y="70409"/>
                      <a:pt x="1" y="71800"/>
                      <a:pt x="200" y="73124"/>
                    </a:cubicBezTo>
                    <a:lnTo>
                      <a:pt x="729" y="73323"/>
                    </a:lnTo>
                    <a:cubicBezTo>
                      <a:pt x="597" y="72329"/>
                      <a:pt x="597" y="71336"/>
                      <a:pt x="729" y="70343"/>
                    </a:cubicBezTo>
                    <a:cubicBezTo>
                      <a:pt x="1590" y="63057"/>
                      <a:pt x="8213" y="58487"/>
                      <a:pt x="13512" y="54249"/>
                    </a:cubicBezTo>
                    <a:cubicBezTo>
                      <a:pt x="16293" y="52196"/>
                      <a:pt x="18744" y="49745"/>
                      <a:pt x="20731" y="46964"/>
                    </a:cubicBezTo>
                    <a:cubicBezTo>
                      <a:pt x="22651" y="44248"/>
                      <a:pt x="23578" y="41069"/>
                      <a:pt x="23512" y="37758"/>
                    </a:cubicBezTo>
                    <a:cubicBezTo>
                      <a:pt x="23247" y="30737"/>
                      <a:pt x="18744" y="23982"/>
                      <a:pt x="20532" y="16829"/>
                    </a:cubicBezTo>
                    <a:cubicBezTo>
                      <a:pt x="20929" y="15240"/>
                      <a:pt x="21724" y="13716"/>
                      <a:pt x="22916" y="12524"/>
                    </a:cubicBezTo>
                    <a:cubicBezTo>
                      <a:pt x="24042" y="11332"/>
                      <a:pt x="25300" y="10206"/>
                      <a:pt x="26625" y="9213"/>
                    </a:cubicBezTo>
                    <a:cubicBezTo>
                      <a:pt x="28811" y="7425"/>
                      <a:pt x="31062" y="4974"/>
                      <a:pt x="30797" y="1994"/>
                    </a:cubicBezTo>
                    <a:cubicBezTo>
                      <a:pt x="30731" y="1265"/>
                      <a:pt x="30533" y="669"/>
                      <a:pt x="30201" y="73"/>
                    </a:cubicBezTo>
                    <a:cubicBezTo>
                      <a:pt x="30176" y="22"/>
                      <a:pt x="30141" y="1"/>
                      <a:pt x="3011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379303" y="2246746"/>
                <a:ext cx="330489" cy="1283092"/>
              </a:xfrm>
              <a:custGeom>
                <a:avLst/>
                <a:gdLst/>
                <a:ahLst/>
                <a:cxnLst/>
                <a:rect l="l" t="t" r="r" b="b"/>
                <a:pathLst>
                  <a:path w="19936" h="77622" extrusionOk="0">
                    <a:moveTo>
                      <a:pt x="67" y="1"/>
                    </a:moveTo>
                    <a:cubicBezTo>
                      <a:pt x="1" y="1"/>
                      <a:pt x="1" y="133"/>
                      <a:pt x="1" y="133"/>
                    </a:cubicBezTo>
                    <a:cubicBezTo>
                      <a:pt x="3047" y="1789"/>
                      <a:pt x="3974" y="5498"/>
                      <a:pt x="3842" y="8743"/>
                    </a:cubicBezTo>
                    <a:cubicBezTo>
                      <a:pt x="3709" y="12982"/>
                      <a:pt x="1921" y="16955"/>
                      <a:pt x="2186" y="21260"/>
                    </a:cubicBezTo>
                    <a:cubicBezTo>
                      <a:pt x="2716" y="29009"/>
                      <a:pt x="9604" y="34175"/>
                      <a:pt x="14174" y="39738"/>
                    </a:cubicBezTo>
                    <a:cubicBezTo>
                      <a:pt x="16823" y="42652"/>
                      <a:pt x="18545" y="46295"/>
                      <a:pt x="19141" y="50203"/>
                    </a:cubicBezTo>
                    <a:cubicBezTo>
                      <a:pt x="19604" y="54176"/>
                      <a:pt x="18744" y="58150"/>
                      <a:pt x="16690" y="61594"/>
                    </a:cubicBezTo>
                    <a:cubicBezTo>
                      <a:pt x="13246" y="67356"/>
                      <a:pt x="7418" y="71529"/>
                      <a:pt x="4637" y="77622"/>
                    </a:cubicBezTo>
                    <a:lnTo>
                      <a:pt x="5299" y="77622"/>
                    </a:lnTo>
                    <a:cubicBezTo>
                      <a:pt x="8014" y="71926"/>
                      <a:pt x="13644" y="67687"/>
                      <a:pt x="16955" y="62389"/>
                    </a:cubicBezTo>
                    <a:cubicBezTo>
                      <a:pt x="18942" y="59144"/>
                      <a:pt x="19936" y="55435"/>
                      <a:pt x="19737" y="51593"/>
                    </a:cubicBezTo>
                    <a:cubicBezTo>
                      <a:pt x="19538" y="47818"/>
                      <a:pt x="18147" y="44176"/>
                      <a:pt x="15896" y="41129"/>
                    </a:cubicBezTo>
                    <a:cubicBezTo>
                      <a:pt x="11458" y="35102"/>
                      <a:pt x="4239" y="30334"/>
                      <a:pt x="2782" y="22585"/>
                    </a:cubicBezTo>
                    <a:cubicBezTo>
                      <a:pt x="1987" y="18214"/>
                      <a:pt x="3776" y="14041"/>
                      <a:pt x="4173" y="9670"/>
                    </a:cubicBezTo>
                    <a:cubicBezTo>
                      <a:pt x="4372" y="6756"/>
                      <a:pt x="3842" y="3378"/>
                      <a:pt x="1723" y="1259"/>
                    </a:cubicBezTo>
                    <a:cubicBezTo>
                      <a:pt x="1259" y="729"/>
                      <a:pt x="663" y="332"/>
                      <a:pt x="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167410" y="2112820"/>
                <a:ext cx="408436" cy="195682"/>
              </a:xfrm>
              <a:custGeom>
                <a:avLst/>
                <a:gdLst/>
                <a:ahLst/>
                <a:cxnLst/>
                <a:rect l="l" t="t" r="r" b="b"/>
                <a:pathLst>
                  <a:path w="24638" h="11838" extrusionOk="0">
                    <a:moveTo>
                      <a:pt x="20941" y="0"/>
                    </a:moveTo>
                    <a:cubicBezTo>
                      <a:pt x="19046" y="0"/>
                      <a:pt x="16880" y="2813"/>
                      <a:pt x="15167" y="4526"/>
                    </a:cubicBezTo>
                    <a:cubicBezTo>
                      <a:pt x="14303" y="3697"/>
                      <a:pt x="13187" y="3282"/>
                      <a:pt x="12072" y="3282"/>
                    </a:cubicBezTo>
                    <a:cubicBezTo>
                      <a:pt x="11050" y="3282"/>
                      <a:pt x="10030" y="3631"/>
                      <a:pt x="9206" y="4328"/>
                    </a:cubicBezTo>
                    <a:cubicBezTo>
                      <a:pt x="7510" y="2631"/>
                      <a:pt x="5433" y="15"/>
                      <a:pt x="3612" y="15"/>
                    </a:cubicBezTo>
                    <a:cubicBezTo>
                      <a:pt x="2802" y="15"/>
                      <a:pt x="2043" y="532"/>
                      <a:pt x="1391" y="1877"/>
                    </a:cubicBezTo>
                    <a:cubicBezTo>
                      <a:pt x="331" y="4394"/>
                      <a:pt x="0" y="7176"/>
                      <a:pt x="464" y="9891"/>
                    </a:cubicBezTo>
                    <a:cubicBezTo>
                      <a:pt x="846" y="11420"/>
                      <a:pt x="2159" y="11811"/>
                      <a:pt x="3557" y="11811"/>
                    </a:cubicBezTo>
                    <a:cubicBezTo>
                      <a:pt x="4097" y="11811"/>
                      <a:pt x="4650" y="11753"/>
                      <a:pt x="5166" y="11679"/>
                    </a:cubicBezTo>
                    <a:cubicBezTo>
                      <a:pt x="6491" y="11414"/>
                      <a:pt x="7749" y="11017"/>
                      <a:pt x="8941" y="10487"/>
                    </a:cubicBezTo>
                    <a:cubicBezTo>
                      <a:pt x="9812" y="11390"/>
                      <a:pt x="10965" y="11837"/>
                      <a:pt x="12110" y="11837"/>
                    </a:cubicBezTo>
                    <a:cubicBezTo>
                      <a:pt x="13317" y="11837"/>
                      <a:pt x="14516" y="11340"/>
                      <a:pt x="15366" y="10355"/>
                    </a:cubicBezTo>
                    <a:cubicBezTo>
                      <a:pt x="16690" y="10951"/>
                      <a:pt x="18081" y="11348"/>
                      <a:pt x="19538" y="11679"/>
                    </a:cubicBezTo>
                    <a:cubicBezTo>
                      <a:pt x="20022" y="11748"/>
                      <a:pt x="20534" y="11799"/>
                      <a:pt x="21035" y="11799"/>
                    </a:cubicBezTo>
                    <a:cubicBezTo>
                      <a:pt x="22451" y="11799"/>
                      <a:pt x="23783" y="11390"/>
                      <a:pt x="24174" y="9825"/>
                    </a:cubicBezTo>
                    <a:cubicBezTo>
                      <a:pt x="24638" y="7176"/>
                      <a:pt x="24307" y="4394"/>
                      <a:pt x="23181" y="1877"/>
                    </a:cubicBezTo>
                    <a:cubicBezTo>
                      <a:pt x="22523" y="522"/>
                      <a:pt x="21757" y="0"/>
                      <a:pt x="20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4221204" y="2202512"/>
                <a:ext cx="91955" cy="70963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4293" extrusionOk="0">
                    <a:moveTo>
                      <a:pt x="5206" y="0"/>
                    </a:moveTo>
                    <a:cubicBezTo>
                      <a:pt x="5184" y="0"/>
                      <a:pt x="5166" y="8"/>
                      <a:pt x="5166" y="28"/>
                    </a:cubicBezTo>
                    <a:cubicBezTo>
                      <a:pt x="4769" y="690"/>
                      <a:pt x="4637" y="1418"/>
                      <a:pt x="4703" y="2147"/>
                    </a:cubicBezTo>
                    <a:cubicBezTo>
                      <a:pt x="4092" y="2432"/>
                      <a:pt x="3431" y="2567"/>
                      <a:pt x="2766" y="2567"/>
                    </a:cubicBezTo>
                    <a:cubicBezTo>
                      <a:pt x="2350" y="2567"/>
                      <a:pt x="1932" y="2514"/>
                      <a:pt x="1524" y="2412"/>
                    </a:cubicBezTo>
                    <a:cubicBezTo>
                      <a:pt x="1259" y="2346"/>
                      <a:pt x="994" y="2213"/>
                      <a:pt x="795" y="2014"/>
                    </a:cubicBezTo>
                    <a:cubicBezTo>
                      <a:pt x="530" y="1816"/>
                      <a:pt x="597" y="1418"/>
                      <a:pt x="795" y="1286"/>
                    </a:cubicBezTo>
                    <a:cubicBezTo>
                      <a:pt x="996" y="1171"/>
                      <a:pt x="1234" y="1143"/>
                      <a:pt x="1477" y="1143"/>
                    </a:cubicBezTo>
                    <a:cubicBezTo>
                      <a:pt x="1705" y="1143"/>
                      <a:pt x="1938" y="1168"/>
                      <a:pt x="2148" y="1168"/>
                    </a:cubicBezTo>
                    <a:cubicBezTo>
                      <a:pt x="2231" y="1168"/>
                      <a:pt x="2310" y="1164"/>
                      <a:pt x="2385" y="1153"/>
                    </a:cubicBezTo>
                    <a:cubicBezTo>
                      <a:pt x="2451" y="1153"/>
                      <a:pt x="2451" y="1087"/>
                      <a:pt x="2385" y="1087"/>
                    </a:cubicBezTo>
                    <a:cubicBezTo>
                      <a:pt x="2008" y="1087"/>
                      <a:pt x="1605" y="929"/>
                      <a:pt x="1226" y="929"/>
                    </a:cubicBezTo>
                    <a:cubicBezTo>
                      <a:pt x="1005" y="929"/>
                      <a:pt x="792" y="983"/>
                      <a:pt x="597" y="1153"/>
                    </a:cubicBezTo>
                    <a:cubicBezTo>
                      <a:pt x="1" y="1617"/>
                      <a:pt x="464" y="2213"/>
                      <a:pt x="928" y="2478"/>
                    </a:cubicBezTo>
                    <a:cubicBezTo>
                      <a:pt x="1590" y="2743"/>
                      <a:pt x="2252" y="2875"/>
                      <a:pt x="2981" y="2875"/>
                    </a:cubicBezTo>
                    <a:cubicBezTo>
                      <a:pt x="3577" y="2809"/>
                      <a:pt x="4173" y="2677"/>
                      <a:pt x="4703" y="2412"/>
                    </a:cubicBezTo>
                    <a:cubicBezTo>
                      <a:pt x="4769" y="3008"/>
                      <a:pt x="5034" y="3670"/>
                      <a:pt x="5299" y="4266"/>
                    </a:cubicBezTo>
                    <a:cubicBezTo>
                      <a:pt x="5334" y="4284"/>
                      <a:pt x="5370" y="4292"/>
                      <a:pt x="5402" y="4292"/>
                    </a:cubicBezTo>
                    <a:cubicBezTo>
                      <a:pt x="5488" y="4292"/>
                      <a:pt x="5546" y="4231"/>
                      <a:pt x="5498" y="4134"/>
                    </a:cubicBezTo>
                    <a:cubicBezTo>
                      <a:pt x="5166" y="3538"/>
                      <a:pt x="5034" y="2809"/>
                      <a:pt x="5034" y="2147"/>
                    </a:cubicBezTo>
                    <a:cubicBezTo>
                      <a:pt x="4968" y="1816"/>
                      <a:pt x="5034" y="1485"/>
                      <a:pt x="5100" y="1087"/>
                    </a:cubicBezTo>
                    <a:cubicBezTo>
                      <a:pt x="5166" y="756"/>
                      <a:pt x="5233" y="425"/>
                      <a:pt x="5299" y="94"/>
                    </a:cubicBezTo>
                    <a:cubicBezTo>
                      <a:pt x="5346" y="47"/>
                      <a:pt x="5260" y="0"/>
                      <a:pt x="5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416934" y="2200313"/>
                <a:ext cx="74367" cy="8410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5088" extrusionOk="0">
                    <a:moveTo>
                      <a:pt x="456" y="1"/>
                    </a:moveTo>
                    <a:cubicBezTo>
                      <a:pt x="413" y="1"/>
                      <a:pt x="380" y="47"/>
                      <a:pt x="380" y="94"/>
                    </a:cubicBezTo>
                    <a:cubicBezTo>
                      <a:pt x="777" y="889"/>
                      <a:pt x="910" y="1750"/>
                      <a:pt x="843" y="2611"/>
                    </a:cubicBezTo>
                    <a:cubicBezTo>
                      <a:pt x="843" y="3008"/>
                      <a:pt x="711" y="3406"/>
                      <a:pt x="578" y="3803"/>
                    </a:cubicBezTo>
                    <a:cubicBezTo>
                      <a:pt x="446" y="4201"/>
                      <a:pt x="181" y="4532"/>
                      <a:pt x="49" y="4929"/>
                    </a:cubicBezTo>
                    <a:cubicBezTo>
                      <a:pt x="0" y="5026"/>
                      <a:pt x="58" y="5087"/>
                      <a:pt x="119" y="5087"/>
                    </a:cubicBezTo>
                    <a:cubicBezTo>
                      <a:pt x="141" y="5087"/>
                      <a:pt x="163" y="5079"/>
                      <a:pt x="181" y="5062"/>
                    </a:cubicBezTo>
                    <a:cubicBezTo>
                      <a:pt x="512" y="4797"/>
                      <a:pt x="777" y="4399"/>
                      <a:pt x="910" y="4002"/>
                    </a:cubicBezTo>
                    <a:cubicBezTo>
                      <a:pt x="1042" y="3538"/>
                      <a:pt x="1175" y="3075"/>
                      <a:pt x="1175" y="2611"/>
                    </a:cubicBezTo>
                    <a:lnTo>
                      <a:pt x="1175" y="2346"/>
                    </a:lnTo>
                    <a:cubicBezTo>
                      <a:pt x="1543" y="2428"/>
                      <a:pt x="1886" y="2485"/>
                      <a:pt x="2235" y="2485"/>
                    </a:cubicBezTo>
                    <a:cubicBezTo>
                      <a:pt x="2451" y="2485"/>
                      <a:pt x="2669" y="2463"/>
                      <a:pt x="2896" y="2412"/>
                    </a:cubicBezTo>
                    <a:cubicBezTo>
                      <a:pt x="3493" y="2346"/>
                      <a:pt x="4089" y="2015"/>
                      <a:pt x="4486" y="1485"/>
                    </a:cubicBezTo>
                    <a:cubicBezTo>
                      <a:pt x="4486" y="1419"/>
                      <a:pt x="4354" y="1353"/>
                      <a:pt x="4287" y="1353"/>
                    </a:cubicBezTo>
                    <a:cubicBezTo>
                      <a:pt x="4089" y="1485"/>
                      <a:pt x="3890" y="1684"/>
                      <a:pt x="3625" y="1816"/>
                    </a:cubicBezTo>
                    <a:cubicBezTo>
                      <a:pt x="3360" y="1949"/>
                      <a:pt x="3095" y="2081"/>
                      <a:pt x="2830" y="2147"/>
                    </a:cubicBezTo>
                    <a:cubicBezTo>
                      <a:pt x="2565" y="2214"/>
                      <a:pt x="2284" y="2247"/>
                      <a:pt x="2002" y="2247"/>
                    </a:cubicBezTo>
                    <a:cubicBezTo>
                      <a:pt x="1721" y="2247"/>
                      <a:pt x="1439" y="2214"/>
                      <a:pt x="1175" y="2147"/>
                    </a:cubicBezTo>
                    <a:cubicBezTo>
                      <a:pt x="1175" y="1419"/>
                      <a:pt x="910" y="690"/>
                      <a:pt x="512" y="28"/>
                    </a:cubicBezTo>
                    <a:cubicBezTo>
                      <a:pt x="493" y="9"/>
                      <a:pt x="473" y="1"/>
                      <a:pt x="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25"/>
          <p:cNvSpPr/>
          <p:nvPr/>
        </p:nvSpPr>
        <p:spPr>
          <a:xfrm>
            <a:off x="303463" y="1121033"/>
            <a:ext cx="2084165" cy="40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7772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while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ADEF6E-91AA-57DF-E2AB-B2820356015D}"/>
              </a:ext>
            </a:extLst>
          </p:cNvPr>
          <p:cNvSpPr txBox="1"/>
          <p:nvPr/>
        </p:nvSpPr>
        <p:spPr>
          <a:xfrm>
            <a:off x="2872170" y="1129430"/>
            <a:ext cx="25107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Se utiliza para ejecutar un bloque de código mientras se cumpla una condición</a:t>
            </a:r>
            <a:endParaRPr lang="es-C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E70499-5132-A784-44BD-C14EB3E7DFC6}"/>
              </a:ext>
            </a:extLst>
          </p:cNvPr>
          <p:cNvSpPr txBox="1"/>
          <p:nvPr/>
        </p:nvSpPr>
        <p:spPr>
          <a:xfrm>
            <a:off x="425222" y="2687054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# Declarar una variable</a:t>
            </a:r>
          </a:p>
          <a:p>
            <a:r>
              <a:rPr lang="es-CR" dirty="0"/>
              <a:t>contador = 0</a:t>
            </a:r>
          </a:p>
          <a:p>
            <a:endParaRPr lang="es-CR" dirty="0"/>
          </a:p>
          <a:p>
            <a:r>
              <a:rPr lang="es-CR" dirty="0"/>
              <a:t># Iterar mientras el contador sea menor que 10</a:t>
            </a:r>
          </a:p>
          <a:p>
            <a:r>
              <a:rPr lang="es-CR" dirty="0" err="1"/>
              <a:t>while</a:t>
            </a:r>
            <a:r>
              <a:rPr lang="es-CR" dirty="0"/>
              <a:t> contador &lt; 10:</a:t>
            </a:r>
          </a:p>
          <a:p>
            <a:r>
              <a:rPr lang="es-CR" dirty="0"/>
              <a:t>  </a:t>
            </a:r>
            <a:r>
              <a:rPr lang="es-CR" dirty="0" err="1"/>
              <a:t>print</a:t>
            </a:r>
            <a:r>
              <a:rPr lang="es-CR" dirty="0"/>
              <a:t>(contador)</a:t>
            </a:r>
          </a:p>
          <a:p>
            <a:r>
              <a:rPr lang="es-CR" dirty="0"/>
              <a:t>  contador += 1</a:t>
            </a:r>
          </a:p>
        </p:txBody>
      </p:sp>
    </p:spTree>
    <p:extLst>
      <p:ext uri="{BB962C8B-B14F-4D97-AF65-F5344CB8AC3E}">
        <p14:creationId xmlns:p14="http://schemas.microsoft.com/office/powerpoint/2010/main" val="59316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Estructuras de control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A810DD-02DB-8CD3-BDCE-C787199797EA}"/>
              </a:ext>
            </a:extLst>
          </p:cNvPr>
          <p:cNvGrpSpPr/>
          <p:nvPr/>
        </p:nvGrpSpPr>
        <p:grpSpPr>
          <a:xfrm>
            <a:off x="5384986" y="962840"/>
            <a:ext cx="3557046" cy="2723940"/>
            <a:chOff x="2438903" y="1971566"/>
            <a:chExt cx="3557046" cy="2723940"/>
          </a:xfrm>
        </p:grpSpPr>
        <p:grpSp>
          <p:nvGrpSpPr>
            <p:cNvPr id="540" name="Google Shape;540;p25"/>
            <p:cNvGrpSpPr/>
            <p:nvPr/>
          </p:nvGrpSpPr>
          <p:grpSpPr>
            <a:xfrm>
              <a:off x="2438903" y="3846054"/>
              <a:ext cx="3557046" cy="849452"/>
              <a:chOff x="-741450" y="1885613"/>
              <a:chExt cx="4307100" cy="883500"/>
            </a:xfrm>
          </p:grpSpPr>
          <p:sp>
            <p:nvSpPr>
              <p:cNvPr id="541" name="Google Shape;541;p25"/>
              <p:cNvSpPr/>
              <p:nvPr/>
            </p:nvSpPr>
            <p:spPr>
              <a:xfrm>
                <a:off x="-741450" y="1885613"/>
                <a:ext cx="4307100" cy="883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-532650" y="1982488"/>
                <a:ext cx="3889500" cy="655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-309150" y="2068558"/>
                <a:ext cx="3442500" cy="48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-74250" y="2129587"/>
                <a:ext cx="2972700" cy="344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25"/>
            <p:cNvGrpSpPr/>
            <p:nvPr/>
          </p:nvGrpSpPr>
          <p:grpSpPr>
            <a:xfrm>
              <a:off x="3229960" y="1971566"/>
              <a:ext cx="2075684" cy="2296766"/>
              <a:chOff x="3298947" y="1298370"/>
              <a:chExt cx="2684080" cy="2969962"/>
            </a:xfrm>
          </p:grpSpPr>
          <p:sp>
            <p:nvSpPr>
              <p:cNvPr id="547" name="Google Shape;547;p25"/>
              <p:cNvSpPr/>
              <p:nvPr/>
            </p:nvSpPr>
            <p:spPr>
              <a:xfrm>
                <a:off x="3298947" y="3342470"/>
                <a:ext cx="2684080" cy="925862"/>
              </a:xfrm>
              <a:custGeom>
                <a:avLst/>
                <a:gdLst/>
                <a:ahLst/>
                <a:cxnLst/>
                <a:rect l="l" t="t" r="r" b="b"/>
                <a:pathLst>
                  <a:path w="161911" h="56011" extrusionOk="0">
                    <a:moveTo>
                      <a:pt x="150151" y="1"/>
                    </a:moveTo>
                    <a:cubicBezTo>
                      <a:pt x="149974" y="1"/>
                      <a:pt x="149795" y="4"/>
                      <a:pt x="149613" y="9"/>
                    </a:cubicBezTo>
                    <a:cubicBezTo>
                      <a:pt x="139016" y="274"/>
                      <a:pt x="128353" y="5904"/>
                      <a:pt x="119677" y="11864"/>
                    </a:cubicBezTo>
                    <a:cubicBezTo>
                      <a:pt x="111929" y="17229"/>
                      <a:pt x="104378" y="22064"/>
                      <a:pt x="95106" y="24978"/>
                    </a:cubicBezTo>
                    <a:cubicBezTo>
                      <a:pt x="89411" y="26766"/>
                      <a:pt x="83516" y="27693"/>
                      <a:pt x="77555" y="27760"/>
                    </a:cubicBezTo>
                    <a:cubicBezTo>
                      <a:pt x="77324" y="27763"/>
                      <a:pt x="77094" y="27764"/>
                      <a:pt x="76863" y="27764"/>
                    </a:cubicBezTo>
                    <a:cubicBezTo>
                      <a:pt x="73587" y="27764"/>
                      <a:pt x="70369" y="27461"/>
                      <a:pt x="67145" y="27461"/>
                    </a:cubicBezTo>
                    <a:cubicBezTo>
                      <a:pt x="65915" y="27461"/>
                      <a:pt x="64684" y="27505"/>
                      <a:pt x="63449" y="27627"/>
                    </a:cubicBezTo>
                    <a:cubicBezTo>
                      <a:pt x="59210" y="22395"/>
                      <a:pt x="51196" y="19017"/>
                      <a:pt x="45434" y="15772"/>
                    </a:cubicBezTo>
                    <a:cubicBezTo>
                      <a:pt x="38944" y="12063"/>
                      <a:pt x="32586" y="7824"/>
                      <a:pt x="25830" y="4778"/>
                    </a:cubicBezTo>
                    <a:cubicBezTo>
                      <a:pt x="22350" y="3208"/>
                      <a:pt x="17287" y="1445"/>
                      <a:pt x="12780" y="1445"/>
                    </a:cubicBezTo>
                    <a:cubicBezTo>
                      <a:pt x="8539" y="1445"/>
                      <a:pt x="4789" y="3006"/>
                      <a:pt x="3312" y="7758"/>
                    </a:cubicBezTo>
                    <a:cubicBezTo>
                      <a:pt x="1" y="18355"/>
                      <a:pt x="10399" y="27296"/>
                      <a:pt x="17750" y="33190"/>
                    </a:cubicBezTo>
                    <a:cubicBezTo>
                      <a:pt x="28148" y="41734"/>
                      <a:pt x="39871" y="48489"/>
                      <a:pt x="52388" y="53390"/>
                    </a:cubicBezTo>
                    <a:cubicBezTo>
                      <a:pt x="58099" y="55608"/>
                      <a:pt x="64717" y="56011"/>
                      <a:pt x="71165" y="56011"/>
                    </a:cubicBezTo>
                    <a:cubicBezTo>
                      <a:pt x="73766" y="56011"/>
                      <a:pt x="76339" y="55945"/>
                      <a:pt x="78814" y="55907"/>
                    </a:cubicBezTo>
                    <a:cubicBezTo>
                      <a:pt x="79365" y="55907"/>
                      <a:pt x="80302" y="55910"/>
                      <a:pt x="81509" y="55910"/>
                    </a:cubicBezTo>
                    <a:cubicBezTo>
                      <a:pt x="87844" y="55910"/>
                      <a:pt x="101597" y="55817"/>
                      <a:pt x="105769" y="54649"/>
                    </a:cubicBezTo>
                    <a:cubicBezTo>
                      <a:pt x="119545" y="51006"/>
                      <a:pt x="133519" y="47032"/>
                      <a:pt x="144580" y="37429"/>
                    </a:cubicBezTo>
                    <a:cubicBezTo>
                      <a:pt x="151600" y="31336"/>
                      <a:pt x="159812" y="23852"/>
                      <a:pt x="160938" y="13918"/>
                    </a:cubicBezTo>
                    <a:cubicBezTo>
                      <a:pt x="161910" y="5881"/>
                      <a:pt x="158253" y="1"/>
                      <a:pt x="150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377115" y="2033162"/>
                <a:ext cx="527015" cy="571756"/>
              </a:xfrm>
              <a:custGeom>
                <a:avLst/>
                <a:gdLst/>
                <a:ahLst/>
                <a:cxnLst/>
                <a:rect l="l" t="t" r="r" b="b"/>
                <a:pathLst>
                  <a:path w="31791" h="34589" extrusionOk="0">
                    <a:moveTo>
                      <a:pt x="21778" y="0"/>
                    </a:moveTo>
                    <a:cubicBezTo>
                      <a:pt x="18644" y="0"/>
                      <a:pt x="15478" y="1716"/>
                      <a:pt x="13114" y="3186"/>
                    </a:cubicBezTo>
                    <a:cubicBezTo>
                      <a:pt x="9868" y="5239"/>
                      <a:pt x="7087" y="7955"/>
                      <a:pt x="4901" y="11067"/>
                    </a:cubicBezTo>
                    <a:cubicBezTo>
                      <a:pt x="530" y="17624"/>
                      <a:pt x="0" y="26697"/>
                      <a:pt x="7087" y="31797"/>
                    </a:cubicBezTo>
                    <a:cubicBezTo>
                      <a:pt x="9843" y="33766"/>
                      <a:pt x="14033" y="34588"/>
                      <a:pt x="17871" y="34588"/>
                    </a:cubicBezTo>
                    <a:cubicBezTo>
                      <a:pt x="18551" y="34588"/>
                      <a:pt x="19221" y="34562"/>
                      <a:pt x="19869" y="34513"/>
                    </a:cubicBezTo>
                    <a:cubicBezTo>
                      <a:pt x="24240" y="34248"/>
                      <a:pt x="27552" y="32989"/>
                      <a:pt x="28876" y="29479"/>
                    </a:cubicBezTo>
                    <a:cubicBezTo>
                      <a:pt x="30731" y="24578"/>
                      <a:pt x="31260" y="19147"/>
                      <a:pt x="31592" y="14114"/>
                    </a:cubicBezTo>
                    <a:cubicBezTo>
                      <a:pt x="31790" y="10604"/>
                      <a:pt x="31790" y="6895"/>
                      <a:pt x="30664" y="3517"/>
                    </a:cubicBezTo>
                    <a:cubicBezTo>
                      <a:pt x="29406" y="1398"/>
                      <a:pt x="25763" y="139"/>
                      <a:pt x="22121" y="7"/>
                    </a:cubicBezTo>
                    <a:cubicBezTo>
                      <a:pt x="22007" y="2"/>
                      <a:pt x="21892" y="0"/>
                      <a:pt x="21778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3485594" y="2299460"/>
                <a:ext cx="517135" cy="474990"/>
              </a:xfrm>
              <a:custGeom>
                <a:avLst/>
                <a:gdLst/>
                <a:ahLst/>
                <a:cxnLst/>
                <a:rect l="l" t="t" r="r" b="b"/>
                <a:pathLst>
                  <a:path w="31195" h="28735" extrusionOk="0">
                    <a:moveTo>
                      <a:pt x="17989" y="0"/>
                    </a:moveTo>
                    <a:cubicBezTo>
                      <a:pt x="15817" y="0"/>
                      <a:pt x="13718" y="417"/>
                      <a:pt x="11922" y="1315"/>
                    </a:cubicBezTo>
                    <a:cubicBezTo>
                      <a:pt x="7286" y="3700"/>
                      <a:pt x="2518" y="9462"/>
                      <a:pt x="729" y="14296"/>
                    </a:cubicBezTo>
                    <a:cubicBezTo>
                      <a:pt x="1" y="16416"/>
                      <a:pt x="796" y="19330"/>
                      <a:pt x="1657" y="21449"/>
                    </a:cubicBezTo>
                    <a:cubicBezTo>
                      <a:pt x="2584" y="23767"/>
                      <a:pt x="4703" y="25489"/>
                      <a:pt x="6955" y="26615"/>
                    </a:cubicBezTo>
                    <a:cubicBezTo>
                      <a:pt x="8545" y="27476"/>
                      <a:pt x="10266" y="28138"/>
                      <a:pt x="11988" y="28536"/>
                    </a:cubicBezTo>
                    <a:cubicBezTo>
                      <a:pt x="12473" y="28652"/>
                      <a:pt x="13043" y="28734"/>
                      <a:pt x="13610" y="28734"/>
                    </a:cubicBezTo>
                    <a:cubicBezTo>
                      <a:pt x="14980" y="28734"/>
                      <a:pt x="16332" y="28254"/>
                      <a:pt x="16426" y="26615"/>
                    </a:cubicBezTo>
                    <a:cubicBezTo>
                      <a:pt x="16492" y="25357"/>
                      <a:pt x="15565" y="24297"/>
                      <a:pt x="14770" y="23502"/>
                    </a:cubicBezTo>
                    <a:cubicBezTo>
                      <a:pt x="14306" y="23039"/>
                      <a:pt x="13843" y="22575"/>
                      <a:pt x="13445" y="22111"/>
                    </a:cubicBezTo>
                    <a:cubicBezTo>
                      <a:pt x="13445" y="21714"/>
                      <a:pt x="13512" y="21317"/>
                      <a:pt x="13644" y="20985"/>
                    </a:cubicBezTo>
                    <a:cubicBezTo>
                      <a:pt x="14770" y="17873"/>
                      <a:pt x="18015" y="16151"/>
                      <a:pt x="19803" y="13502"/>
                    </a:cubicBezTo>
                    <a:cubicBezTo>
                      <a:pt x="20466" y="12508"/>
                      <a:pt x="20929" y="11448"/>
                      <a:pt x="21658" y="10521"/>
                    </a:cubicBezTo>
                    <a:cubicBezTo>
                      <a:pt x="22055" y="9859"/>
                      <a:pt x="22519" y="9263"/>
                      <a:pt x="22982" y="8667"/>
                    </a:cubicBezTo>
                    <a:cubicBezTo>
                      <a:pt x="23479" y="8601"/>
                      <a:pt x="23959" y="8567"/>
                      <a:pt x="24431" y="8567"/>
                    </a:cubicBezTo>
                    <a:cubicBezTo>
                      <a:pt x="24903" y="8567"/>
                      <a:pt x="25367" y="8601"/>
                      <a:pt x="25830" y="8667"/>
                    </a:cubicBezTo>
                    <a:cubicBezTo>
                      <a:pt x="26438" y="8728"/>
                      <a:pt x="27423" y="8886"/>
                      <a:pt x="28387" y="8886"/>
                    </a:cubicBezTo>
                    <a:cubicBezTo>
                      <a:pt x="29524" y="8886"/>
                      <a:pt x="30632" y="8666"/>
                      <a:pt x="31062" y="7806"/>
                    </a:cubicBezTo>
                    <a:cubicBezTo>
                      <a:pt x="31195" y="7541"/>
                      <a:pt x="31195" y="7276"/>
                      <a:pt x="31195" y="7011"/>
                    </a:cubicBezTo>
                    <a:cubicBezTo>
                      <a:pt x="31129" y="6547"/>
                      <a:pt x="30996" y="6150"/>
                      <a:pt x="30864" y="5753"/>
                    </a:cubicBezTo>
                    <a:cubicBezTo>
                      <a:pt x="30400" y="4958"/>
                      <a:pt x="29804" y="4229"/>
                      <a:pt x="29076" y="3700"/>
                    </a:cubicBezTo>
                    <a:cubicBezTo>
                      <a:pt x="26051" y="1357"/>
                      <a:pt x="21903" y="0"/>
                      <a:pt x="179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3729333" y="2339132"/>
                <a:ext cx="32160" cy="26233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587" extrusionOk="0">
                    <a:moveTo>
                      <a:pt x="976" y="0"/>
                    </a:moveTo>
                    <a:cubicBezTo>
                      <a:pt x="895" y="0"/>
                      <a:pt x="812" y="14"/>
                      <a:pt x="729" y="41"/>
                    </a:cubicBezTo>
                    <a:cubicBezTo>
                      <a:pt x="67" y="306"/>
                      <a:pt x="1" y="1233"/>
                      <a:pt x="663" y="1498"/>
                    </a:cubicBezTo>
                    <a:cubicBezTo>
                      <a:pt x="785" y="1559"/>
                      <a:pt x="906" y="1586"/>
                      <a:pt x="1022" y="1586"/>
                    </a:cubicBezTo>
                    <a:cubicBezTo>
                      <a:pt x="1537" y="1586"/>
                      <a:pt x="1939" y="1046"/>
                      <a:pt x="1723" y="505"/>
                    </a:cubicBezTo>
                    <a:cubicBezTo>
                      <a:pt x="1566" y="190"/>
                      <a:pt x="1284" y="0"/>
                      <a:pt x="9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3784237" y="2322090"/>
                <a:ext cx="32144" cy="2575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558" extrusionOk="0">
                    <a:moveTo>
                      <a:pt x="1044" y="1"/>
                    </a:moveTo>
                    <a:cubicBezTo>
                      <a:pt x="942" y="1"/>
                      <a:pt x="835" y="26"/>
                      <a:pt x="729" y="79"/>
                    </a:cubicBezTo>
                    <a:cubicBezTo>
                      <a:pt x="67" y="277"/>
                      <a:pt x="0" y="1205"/>
                      <a:pt x="663" y="1470"/>
                    </a:cubicBezTo>
                    <a:cubicBezTo>
                      <a:pt x="784" y="1530"/>
                      <a:pt x="906" y="1558"/>
                      <a:pt x="1021" y="1558"/>
                    </a:cubicBezTo>
                    <a:cubicBezTo>
                      <a:pt x="1537" y="1558"/>
                      <a:pt x="1939" y="1017"/>
                      <a:pt x="1722" y="476"/>
                    </a:cubicBezTo>
                    <a:cubicBezTo>
                      <a:pt x="1577" y="185"/>
                      <a:pt x="1325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3741418" y="2379036"/>
                <a:ext cx="31249" cy="25754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558" extrusionOk="0">
                    <a:moveTo>
                      <a:pt x="1047" y="1"/>
                    </a:moveTo>
                    <a:cubicBezTo>
                      <a:pt x="941" y="1"/>
                      <a:pt x="833" y="26"/>
                      <a:pt x="729" y="78"/>
                    </a:cubicBezTo>
                    <a:cubicBezTo>
                      <a:pt x="67" y="276"/>
                      <a:pt x="0" y="1137"/>
                      <a:pt x="663" y="1469"/>
                    </a:cubicBezTo>
                    <a:cubicBezTo>
                      <a:pt x="773" y="1530"/>
                      <a:pt x="885" y="1557"/>
                      <a:pt x="994" y="1557"/>
                    </a:cubicBezTo>
                    <a:cubicBezTo>
                      <a:pt x="1474" y="1557"/>
                      <a:pt x="1884" y="1027"/>
                      <a:pt x="1722" y="541"/>
                    </a:cubicBezTo>
                    <a:cubicBezTo>
                      <a:pt x="1624" y="199"/>
                      <a:pt x="1346" y="1"/>
                      <a:pt x="10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3797416" y="2361018"/>
                <a:ext cx="32260" cy="2577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59" extrusionOk="0">
                    <a:moveTo>
                      <a:pt x="976" y="1"/>
                    </a:moveTo>
                    <a:cubicBezTo>
                      <a:pt x="894" y="1"/>
                      <a:pt x="812" y="14"/>
                      <a:pt x="729" y="42"/>
                    </a:cubicBezTo>
                    <a:cubicBezTo>
                      <a:pt x="66" y="240"/>
                      <a:pt x="0" y="1168"/>
                      <a:pt x="662" y="1499"/>
                    </a:cubicBezTo>
                    <a:cubicBezTo>
                      <a:pt x="766" y="1540"/>
                      <a:pt x="869" y="1559"/>
                      <a:pt x="969" y="1559"/>
                    </a:cubicBezTo>
                    <a:cubicBezTo>
                      <a:pt x="1509" y="1559"/>
                      <a:pt x="1946" y="1009"/>
                      <a:pt x="1722" y="505"/>
                    </a:cubicBezTo>
                    <a:cubicBezTo>
                      <a:pt x="1565" y="191"/>
                      <a:pt x="1283" y="1"/>
                      <a:pt x="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3755691" y="2402029"/>
                <a:ext cx="73952" cy="60847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3681" extrusionOk="0">
                    <a:moveTo>
                      <a:pt x="2216" y="1"/>
                    </a:moveTo>
                    <a:cubicBezTo>
                      <a:pt x="1985" y="1"/>
                      <a:pt x="1750" y="47"/>
                      <a:pt x="1524" y="144"/>
                    </a:cubicBezTo>
                    <a:cubicBezTo>
                      <a:pt x="0" y="806"/>
                      <a:pt x="67" y="2925"/>
                      <a:pt x="1524" y="3521"/>
                    </a:cubicBezTo>
                    <a:cubicBezTo>
                      <a:pt x="1775" y="3631"/>
                      <a:pt x="2027" y="3681"/>
                      <a:pt x="2268" y="3681"/>
                    </a:cubicBezTo>
                    <a:cubicBezTo>
                      <a:pt x="3490" y="3681"/>
                      <a:pt x="4461" y="2409"/>
                      <a:pt x="3908" y="1137"/>
                    </a:cubicBezTo>
                    <a:cubicBezTo>
                      <a:pt x="3608" y="437"/>
                      <a:pt x="2930" y="1"/>
                      <a:pt x="2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3651385" y="2508069"/>
                <a:ext cx="74101" cy="60566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3664" extrusionOk="0">
                    <a:moveTo>
                      <a:pt x="2255" y="1"/>
                    </a:moveTo>
                    <a:cubicBezTo>
                      <a:pt x="2012" y="1"/>
                      <a:pt x="1763" y="50"/>
                      <a:pt x="1524" y="153"/>
                    </a:cubicBezTo>
                    <a:cubicBezTo>
                      <a:pt x="1" y="749"/>
                      <a:pt x="1" y="2935"/>
                      <a:pt x="1524" y="3531"/>
                    </a:cubicBezTo>
                    <a:cubicBezTo>
                      <a:pt x="1756" y="3622"/>
                      <a:pt x="1989" y="3663"/>
                      <a:pt x="2214" y="3663"/>
                    </a:cubicBezTo>
                    <a:cubicBezTo>
                      <a:pt x="3461" y="3663"/>
                      <a:pt x="4469" y="2381"/>
                      <a:pt x="3908" y="1146"/>
                    </a:cubicBezTo>
                    <a:cubicBezTo>
                      <a:pt x="3613" y="410"/>
                      <a:pt x="2954" y="1"/>
                      <a:pt x="22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3535011" y="2534104"/>
                <a:ext cx="39537" cy="35903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172" extrusionOk="0">
                    <a:moveTo>
                      <a:pt x="808" y="0"/>
                    </a:moveTo>
                    <a:cubicBezTo>
                      <a:pt x="568" y="0"/>
                      <a:pt x="336" y="71"/>
                      <a:pt x="199" y="300"/>
                    </a:cubicBezTo>
                    <a:cubicBezTo>
                      <a:pt x="0" y="565"/>
                      <a:pt x="265" y="1227"/>
                      <a:pt x="331" y="1492"/>
                    </a:cubicBezTo>
                    <a:cubicBezTo>
                      <a:pt x="464" y="1691"/>
                      <a:pt x="530" y="2022"/>
                      <a:pt x="795" y="2154"/>
                    </a:cubicBezTo>
                    <a:cubicBezTo>
                      <a:pt x="830" y="2166"/>
                      <a:pt x="867" y="2172"/>
                      <a:pt x="904" y="2172"/>
                    </a:cubicBezTo>
                    <a:cubicBezTo>
                      <a:pt x="1284" y="2172"/>
                      <a:pt x="1740" y="1595"/>
                      <a:pt x="1921" y="1293"/>
                    </a:cubicBezTo>
                    <a:cubicBezTo>
                      <a:pt x="2120" y="962"/>
                      <a:pt x="2384" y="631"/>
                      <a:pt x="2252" y="432"/>
                    </a:cubicBezTo>
                    <a:cubicBezTo>
                      <a:pt x="2053" y="168"/>
                      <a:pt x="1391" y="101"/>
                      <a:pt x="1126" y="35"/>
                    </a:cubicBezTo>
                    <a:cubicBezTo>
                      <a:pt x="1024" y="15"/>
                      <a:pt x="915" y="0"/>
                      <a:pt x="80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3586617" y="2563973"/>
                <a:ext cx="45024" cy="3911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366" extrusionOk="0">
                    <a:moveTo>
                      <a:pt x="1410" y="0"/>
                    </a:moveTo>
                    <a:cubicBezTo>
                      <a:pt x="986" y="0"/>
                      <a:pt x="580" y="639"/>
                      <a:pt x="397" y="943"/>
                    </a:cubicBezTo>
                    <a:cubicBezTo>
                      <a:pt x="265" y="1275"/>
                      <a:pt x="0" y="1672"/>
                      <a:pt x="199" y="1937"/>
                    </a:cubicBezTo>
                    <a:cubicBezTo>
                      <a:pt x="464" y="2202"/>
                      <a:pt x="1192" y="2268"/>
                      <a:pt x="1523" y="2334"/>
                    </a:cubicBezTo>
                    <a:cubicBezTo>
                      <a:pt x="1632" y="2352"/>
                      <a:pt x="1751" y="2366"/>
                      <a:pt x="1869" y="2366"/>
                    </a:cubicBezTo>
                    <a:cubicBezTo>
                      <a:pt x="2181" y="2366"/>
                      <a:pt x="2487" y="2273"/>
                      <a:pt x="2583" y="1937"/>
                    </a:cubicBezTo>
                    <a:cubicBezTo>
                      <a:pt x="2715" y="1672"/>
                      <a:pt x="2186" y="877"/>
                      <a:pt x="2053" y="612"/>
                    </a:cubicBezTo>
                    <a:cubicBezTo>
                      <a:pt x="1921" y="347"/>
                      <a:pt x="1722" y="82"/>
                      <a:pt x="1523" y="16"/>
                    </a:cubicBezTo>
                    <a:cubicBezTo>
                      <a:pt x="1485" y="5"/>
                      <a:pt x="1447" y="0"/>
                      <a:pt x="141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3577831" y="2518913"/>
                <a:ext cx="38443" cy="35573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152" extrusionOk="0">
                    <a:moveTo>
                      <a:pt x="1789" y="0"/>
                    </a:moveTo>
                    <a:cubicBezTo>
                      <a:pt x="1479" y="0"/>
                      <a:pt x="957" y="310"/>
                      <a:pt x="729" y="424"/>
                    </a:cubicBezTo>
                    <a:cubicBezTo>
                      <a:pt x="464" y="490"/>
                      <a:pt x="199" y="689"/>
                      <a:pt x="133" y="888"/>
                    </a:cubicBezTo>
                    <a:cubicBezTo>
                      <a:pt x="0" y="1285"/>
                      <a:pt x="662" y="1749"/>
                      <a:pt x="927" y="1881"/>
                    </a:cubicBezTo>
                    <a:cubicBezTo>
                      <a:pt x="1174" y="1980"/>
                      <a:pt x="1456" y="2151"/>
                      <a:pt x="1694" y="2151"/>
                    </a:cubicBezTo>
                    <a:cubicBezTo>
                      <a:pt x="1776" y="2151"/>
                      <a:pt x="1853" y="2131"/>
                      <a:pt x="1921" y="2080"/>
                    </a:cubicBezTo>
                    <a:cubicBezTo>
                      <a:pt x="2186" y="1815"/>
                      <a:pt x="2186" y="1219"/>
                      <a:pt x="2252" y="888"/>
                    </a:cubicBezTo>
                    <a:cubicBezTo>
                      <a:pt x="2318" y="557"/>
                      <a:pt x="2318" y="159"/>
                      <a:pt x="1921" y="27"/>
                    </a:cubicBezTo>
                    <a:cubicBezTo>
                      <a:pt x="1884" y="8"/>
                      <a:pt x="1839" y="0"/>
                      <a:pt x="17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3536105" y="2578536"/>
                <a:ext cx="43930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496" extrusionOk="0">
                    <a:moveTo>
                      <a:pt x="914" y="1"/>
                    </a:moveTo>
                    <a:cubicBezTo>
                      <a:pt x="849" y="1"/>
                      <a:pt x="788" y="19"/>
                      <a:pt x="729" y="62"/>
                    </a:cubicBezTo>
                    <a:cubicBezTo>
                      <a:pt x="464" y="327"/>
                      <a:pt x="332" y="990"/>
                      <a:pt x="199" y="1387"/>
                    </a:cubicBezTo>
                    <a:cubicBezTo>
                      <a:pt x="67" y="1718"/>
                      <a:pt x="0" y="2248"/>
                      <a:pt x="398" y="2447"/>
                    </a:cubicBezTo>
                    <a:cubicBezTo>
                      <a:pt x="443" y="2481"/>
                      <a:pt x="505" y="2496"/>
                      <a:pt x="576" y="2496"/>
                    </a:cubicBezTo>
                    <a:cubicBezTo>
                      <a:pt x="921" y="2496"/>
                      <a:pt x="1503" y="2159"/>
                      <a:pt x="1722" y="2049"/>
                    </a:cubicBezTo>
                    <a:cubicBezTo>
                      <a:pt x="1987" y="1983"/>
                      <a:pt x="2385" y="1784"/>
                      <a:pt x="2451" y="1520"/>
                    </a:cubicBezTo>
                    <a:cubicBezTo>
                      <a:pt x="2650" y="1056"/>
                      <a:pt x="1987" y="526"/>
                      <a:pt x="1656" y="327"/>
                    </a:cubicBezTo>
                    <a:cubicBezTo>
                      <a:pt x="1398" y="224"/>
                      <a:pt x="1140" y="1"/>
                      <a:pt x="9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3497679" y="2545741"/>
                <a:ext cx="248149" cy="323674"/>
              </a:xfrm>
              <a:custGeom>
                <a:avLst/>
                <a:gdLst/>
                <a:ahLst/>
                <a:cxnLst/>
                <a:rect l="l" t="t" r="r" b="b"/>
                <a:pathLst>
                  <a:path w="14969" h="19581" extrusionOk="0">
                    <a:moveTo>
                      <a:pt x="7964" y="1"/>
                    </a:moveTo>
                    <a:cubicBezTo>
                      <a:pt x="7865" y="1"/>
                      <a:pt x="7770" y="19"/>
                      <a:pt x="7683" y="60"/>
                    </a:cubicBezTo>
                    <a:cubicBezTo>
                      <a:pt x="6425" y="589"/>
                      <a:pt x="6690" y="2378"/>
                      <a:pt x="7087" y="3768"/>
                    </a:cubicBezTo>
                    <a:cubicBezTo>
                      <a:pt x="7683" y="6020"/>
                      <a:pt x="8213" y="8206"/>
                      <a:pt x="6226" y="10193"/>
                    </a:cubicBezTo>
                    <a:cubicBezTo>
                      <a:pt x="5891" y="10527"/>
                      <a:pt x="5514" y="10670"/>
                      <a:pt x="5122" y="10670"/>
                    </a:cubicBezTo>
                    <a:cubicBezTo>
                      <a:pt x="3884" y="10670"/>
                      <a:pt x="2493" y="9248"/>
                      <a:pt x="1789" y="7941"/>
                    </a:cubicBezTo>
                    <a:cubicBezTo>
                      <a:pt x="1673" y="7748"/>
                      <a:pt x="1490" y="7645"/>
                      <a:pt x="1318" y="7645"/>
                    </a:cubicBezTo>
                    <a:cubicBezTo>
                      <a:pt x="1194" y="7645"/>
                      <a:pt x="1077" y="7698"/>
                      <a:pt x="994" y="7808"/>
                    </a:cubicBezTo>
                    <a:cubicBezTo>
                      <a:pt x="0" y="9199"/>
                      <a:pt x="861" y="13173"/>
                      <a:pt x="1457" y="14034"/>
                    </a:cubicBezTo>
                    <a:cubicBezTo>
                      <a:pt x="3179" y="16816"/>
                      <a:pt x="7087" y="19399"/>
                      <a:pt x="10398" y="19465"/>
                    </a:cubicBezTo>
                    <a:cubicBezTo>
                      <a:pt x="10709" y="19543"/>
                      <a:pt x="11028" y="19580"/>
                      <a:pt x="11346" y="19580"/>
                    </a:cubicBezTo>
                    <a:cubicBezTo>
                      <a:pt x="12382" y="19580"/>
                      <a:pt x="13413" y="19181"/>
                      <a:pt x="14174" y="18471"/>
                    </a:cubicBezTo>
                    <a:cubicBezTo>
                      <a:pt x="14968" y="17478"/>
                      <a:pt x="14836" y="15756"/>
                      <a:pt x="14836" y="14564"/>
                    </a:cubicBezTo>
                    <a:cubicBezTo>
                      <a:pt x="14703" y="12709"/>
                      <a:pt x="14107" y="10921"/>
                      <a:pt x="13048" y="9464"/>
                    </a:cubicBezTo>
                    <a:cubicBezTo>
                      <a:pt x="12187" y="8007"/>
                      <a:pt x="11591" y="6418"/>
                      <a:pt x="11326" y="4762"/>
                    </a:cubicBezTo>
                    <a:cubicBezTo>
                      <a:pt x="11259" y="3835"/>
                      <a:pt x="10995" y="2907"/>
                      <a:pt x="10531" y="2046"/>
                    </a:cubicBezTo>
                    <a:cubicBezTo>
                      <a:pt x="10114" y="1451"/>
                      <a:pt x="8842" y="1"/>
                      <a:pt x="7964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751501" y="1538436"/>
                <a:ext cx="972768" cy="1604947"/>
              </a:xfrm>
              <a:custGeom>
                <a:avLst/>
                <a:gdLst/>
                <a:ahLst/>
                <a:cxnLst/>
                <a:rect l="l" t="t" r="r" b="b"/>
                <a:pathLst>
                  <a:path w="58680" h="97093" extrusionOk="0">
                    <a:moveTo>
                      <a:pt x="50931" y="0"/>
                    </a:moveTo>
                    <a:cubicBezTo>
                      <a:pt x="49540" y="1391"/>
                      <a:pt x="48215" y="2782"/>
                      <a:pt x="46957" y="4173"/>
                    </a:cubicBezTo>
                    <a:cubicBezTo>
                      <a:pt x="44506" y="6822"/>
                      <a:pt x="42056" y="9537"/>
                      <a:pt x="39738" y="12385"/>
                    </a:cubicBezTo>
                    <a:cubicBezTo>
                      <a:pt x="38943" y="13379"/>
                      <a:pt x="38148" y="14306"/>
                      <a:pt x="37354" y="15299"/>
                    </a:cubicBezTo>
                    <a:cubicBezTo>
                      <a:pt x="34969" y="18213"/>
                      <a:pt x="32718" y="21194"/>
                      <a:pt x="30532" y="24240"/>
                    </a:cubicBezTo>
                    <a:cubicBezTo>
                      <a:pt x="29804" y="25300"/>
                      <a:pt x="29009" y="26293"/>
                      <a:pt x="28280" y="27353"/>
                    </a:cubicBezTo>
                    <a:cubicBezTo>
                      <a:pt x="25896" y="30731"/>
                      <a:pt x="23644" y="34108"/>
                      <a:pt x="21392" y="37552"/>
                    </a:cubicBezTo>
                    <a:cubicBezTo>
                      <a:pt x="20664" y="38678"/>
                      <a:pt x="19935" y="39804"/>
                      <a:pt x="19207" y="40864"/>
                    </a:cubicBezTo>
                    <a:lnTo>
                      <a:pt x="17154" y="44175"/>
                    </a:lnTo>
                    <a:cubicBezTo>
                      <a:pt x="15564" y="46758"/>
                      <a:pt x="13975" y="49341"/>
                      <a:pt x="12385" y="51924"/>
                    </a:cubicBezTo>
                    <a:cubicBezTo>
                      <a:pt x="11789" y="52918"/>
                      <a:pt x="11193" y="53845"/>
                      <a:pt x="10663" y="54838"/>
                    </a:cubicBezTo>
                    <a:cubicBezTo>
                      <a:pt x="8411" y="58613"/>
                      <a:pt x="6358" y="62455"/>
                      <a:pt x="4570" y="66428"/>
                    </a:cubicBezTo>
                    <a:cubicBezTo>
                      <a:pt x="2053" y="71992"/>
                      <a:pt x="0" y="76694"/>
                      <a:pt x="2716" y="82655"/>
                    </a:cubicBezTo>
                    <a:cubicBezTo>
                      <a:pt x="3444" y="84244"/>
                      <a:pt x="4305" y="85701"/>
                      <a:pt x="5299" y="87158"/>
                    </a:cubicBezTo>
                    <a:cubicBezTo>
                      <a:pt x="6358" y="88615"/>
                      <a:pt x="7418" y="90006"/>
                      <a:pt x="8610" y="91397"/>
                    </a:cubicBezTo>
                    <a:lnTo>
                      <a:pt x="9140" y="92059"/>
                    </a:lnTo>
                    <a:cubicBezTo>
                      <a:pt x="9206" y="92125"/>
                      <a:pt x="9405" y="92390"/>
                      <a:pt x="9736" y="92655"/>
                    </a:cubicBezTo>
                    <a:cubicBezTo>
                      <a:pt x="10993" y="93978"/>
                      <a:pt x="13702" y="96555"/>
                      <a:pt x="13446" y="97090"/>
                    </a:cubicBezTo>
                    <a:lnTo>
                      <a:pt x="13446" y="97090"/>
                    </a:lnTo>
                    <a:cubicBezTo>
                      <a:pt x="16293" y="91263"/>
                      <a:pt x="18942" y="85435"/>
                      <a:pt x="21525" y="79542"/>
                    </a:cubicBezTo>
                    <a:cubicBezTo>
                      <a:pt x="22585" y="77158"/>
                      <a:pt x="23644" y="74773"/>
                      <a:pt x="24638" y="72389"/>
                    </a:cubicBezTo>
                    <a:cubicBezTo>
                      <a:pt x="26227" y="68746"/>
                      <a:pt x="27750" y="65170"/>
                      <a:pt x="29274" y="61527"/>
                    </a:cubicBezTo>
                    <a:lnTo>
                      <a:pt x="32320" y="54308"/>
                    </a:lnTo>
                    <a:lnTo>
                      <a:pt x="32651" y="53381"/>
                    </a:lnTo>
                    <a:cubicBezTo>
                      <a:pt x="34307" y="49474"/>
                      <a:pt x="36095" y="45566"/>
                      <a:pt x="38016" y="41725"/>
                    </a:cubicBezTo>
                    <a:cubicBezTo>
                      <a:pt x="38877" y="39937"/>
                      <a:pt x="39804" y="38082"/>
                      <a:pt x="40731" y="36294"/>
                    </a:cubicBezTo>
                    <a:cubicBezTo>
                      <a:pt x="42387" y="33115"/>
                      <a:pt x="44175" y="30002"/>
                      <a:pt x="45964" y="26889"/>
                    </a:cubicBezTo>
                    <a:cubicBezTo>
                      <a:pt x="46758" y="25432"/>
                      <a:pt x="47553" y="24042"/>
                      <a:pt x="48414" y="22651"/>
                    </a:cubicBezTo>
                    <a:cubicBezTo>
                      <a:pt x="48480" y="22518"/>
                      <a:pt x="48546" y="22452"/>
                      <a:pt x="48613" y="22320"/>
                    </a:cubicBezTo>
                    <a:cubicBezTo>
                      <a:pt x="49739" y="20465"/>
                      <a:pt x="51858" y="16955"/>
                      <a:pt x="53845" y="13644"/>
                    </a:cubicBezTo>
                    <a:cubicBezTo>
                      <a:pt x="56030" y="10067"/>
                      <a:pt x="58150" y="6756"/>
                      <a:pt x="58680" y="5961"/>
                    </a:cubicBezTo>
                    <a:cubicBezTo>
                      <a:pt x="56295" y="4967"/>
                      <a:pt x="53447" y="1325"/>
                      <a:pt x="50931" y="0"/>
                    </a:cubicBezTo>
                    <a:close/>
                    <a:moveTo>
                      <a:pt x="13446" y="97090"/>
                    </a:moveTo>
                    <a:lnTo>
                      <a:pt x="13446" y="97090"/>
                    </a:lnTo>
                    <a:cubicBezTo>
                      <a:pt x="13446" y="97091"/>
                      <a:pt x="13445" y="97092"/>
                      <a:pt x="13445" y="97093"/>
                    </a:cubicBezTo>
                    <a:cubicBezTo>
                      <a:pt x="13445" y="97092"/>
                      <a:pt x="13446" y="97091"/>
                      <a:pt x="13446" y="970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053356" y="2887399"/>
                <a:ext cx="1084633" cy="1266099"/>
              </a:xfrm>
              <a:custGeom>
                <a:avLst/>
                <a:gdLst/>
                <a:ahLst/>
                <a:cxnLst/>
                <a:rect l="l" t="t" r="r" b="b"/>
                <a:pathLst>
                  <a:path w="65428" h="76594" extrusionOk="0">
                    <a:moveTo>
                      <a:pt x="28234" y="1"/>
                    </a:moveTo>
                    <a:cubicBezTo>
                      <a:pt x="20454" y="1"/>
                      <a:pt x="13269" y="4336"/>
                      <a:pt x="9596" y="11247"/>
                    </a:cubicBezTo>
                    <a:cubicBezTo>
                      <a:pt x="9596" y="11247"/>
                      <a:pt x="10059" y="12969"/>
                      <a:pt x="10589" y="15618"/>
                    </a:cubicBezTo>
                    <a:cubicBezTo>
                      <a:pt x="10788" y="16810"/>
                      <a:pt x="11053" y="18201"/>
                      <a:pt x="11251" y="19724"/>
                    </a:cubicBezTo>
                    <a:cubicBezTo>
                      <a:pt x="11715" y="23036"/>
                      <a:pt x="11848" y="26347"/>
                      <a:pt x="11781" y="29659"/>
                    </a:cubicBezTo>
                    <a:cubicBezTo>
                      <a:pt x="11715" y="30917"/>
                      <a:pt x="11583" y="32109"/>
                      <a:pt x="11450" y="33301"/>
                    </a:cubicBezTo>
                    <a:cubicBezTo>
                      <a:pt x="11119" y="35752"/>
                      <a:pt x="10258" y="38136"/>
                      <a:pt x="8867" y="40189"/>
                    </a:cubicBezTo>
                    <a:lnTo>
                      <a:pt x="8536" y="40587"/>
                    </a:lnTo>
                    <a:cubicBezTo>
                      <a:pt x="7543" y="41845"/>
                      <a:pt x="6748" y="42905"/>
                      <a:pt x="5887" y="43898"/>
                    </a:cubicBezTo>
                    <a:cubicBezTo>
                      <a:pt x="5092" y="44825"/>
                      <a:pt x="4364" y="45620"/>
                      <a:pt x="3768" y="46349"/>
                    </a:cubicBezTo>
                    <a:cubicBezTo>
                      <a:pt x="2774" y="47408"/>
                      <a:pt x="1913" y="48534"/>
                      <a:pt x="1118" y="49793"/>
                    </a:cubicBezTo>
                    <a:cubicBezTo>
                      <a:pt x="522" y="50852"/>
                      <a:pt x="191" y="52111"/>
                      <a:pt x="191" y="53303"/>
                    </a:cubicBezTo>
                    <a:cubicBezTo>
                      <a:pt x="1" y="57619"/>
                      <a:pt x="3156" y="76593"/>
                      <a:pt x="29766" y="76593"/>
                    </a:cubicBezTo>
                    <a:cubicBezTo>
                      <a:pt x="30923" y="76593"/>
                      <a:pt x="32125" y="76557"/>
                      <a:pt x="33372" y="76483"/>
                    </a:cubicBezTo>
                    <a:cubicBezTo>
                      <a:pt x="54897" y="75291"/>
                      <a:pt x="61983" y="64827"/>
                      <a:pt x="64301" y="57409"/>
                    </a:cubicBezTo>
                    <a:cubicBezTo>
                      <a:pt x="64963" y="55223"/>
                      <a:pt x="65361" y="53038"/>
                      <a:pt x="65427" y="50852"/>
                    </a:cubicBezTo>
                    <a:cubicBezTo>
                      <a:pt x="65427" y="50720"/>
                      <a:pt x="65427" y="50653"/>
                      <a:pt x="65427" y="50587"/>
                    </a:cubicBezTo>
                    <a:cubicBezTo>
                      <a:pt x="65361" y="48137"/>
                      <a:pt x="62116" y="46150"/>
                      <a:pt x="59135" y="42573"/>
                    </a:cubicBezTo>
                    <a:cubicBezTo>
                      <a:pt x="57877" y="41183"/>
                      <a:pt x="56817" y="39593"/>
                      <a:pt x="55956" y="37937"/>
                    </a:cubicBezTo>
                    <a:cubicBezTo>
                      <a:pt x="54963" y="35884"/>
                      <a:pt x="54301" y="33765"/>
                      <a:pt x="54036" y="31513"/>
                    </a:cubicBezTo>
                    <a:cubicBezTo>
                      <a:pt x="53903" y="30917"/>
                      <a:pt x="53837" y="30255"/>
                      <a:pt x="53771" y="29659"/>
                    </a:cubicBezTo>
                    <a:cubicBezTo>
                      <a:pt x="53440" y="27208"/>
                      <a:pt x="53108" y="24758"/>
                      <a:pt x="52910" y="22506"/>
                    </a:cubicBezTo>
                    <a:cubicBezTo>
                      <a:pt x="52645" y="19989"/>
                      <a:pt x="52380" y="17737"/>
                      <a:pt x="52247" y="15817"/>
                    </a:cubicBezTo>
                    <a:cubicBezTo>
                      <a:pt x="52049" y="13830"/>
                      <a:pt x="51916" y="12240"/>
                      <a:pt x="51850" y="11048"/>
                    </a:cubicBezTo>
                    <a:cubicBezTo>
                      <a:pt x="51784" y="10386"/>
                      <a:pt x="51784" y="9989"/>
                      <a:pt x="51784" y="9591"/>
                    </a:cubicBezTo>
                    <a:cubicBezTo>
                      <a:pt x="51718" y="9128"/>
                      <a:pt x="51718" y="8929"/>
                      <a:pt x="51718" y="8929"/>
                    </a:cubicBezTo>
                    <a:cubicBezTo>
                      <a:pt x="50393" y="7604"/>
                      <a:pt x="49002" y="6478"/>
                      <a:pt x="47413" y="5551"/>
                    </a:cubicBezTo>
                    <a:cubicBezTo>
                      <a:pt x="42048" y="2174"/>
                      <a:pt x="35955" y="319"/>
                      <a:pt x="29729" y="54"/>
                    </a:cubicBezTo>
                    <a:cubicBezTo>
                      <a:pt x="29229" y="18"/>
                      <a:pt x="28730" y="1"/>
                      <a:pt x="28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577831" y="2816915"/>
                <a:ext cx="634603" cy="645480"/>
              </a:xfrm>
              <a:custGeom>
                <a:avLst/>
                <a:gdLst/>
                <a:ahLst/>
                <a:cxnLst/>
                <a:rect l="l" t="t" r="r" b="b"/>
                <a:pathLst>
                  <a:path w="38281" h="39049" extrusionOk="0">
                    <a:moveTo>
                      <a:pt x="8642" y="1"/>
                    </a:moveTo>
                    <a:cubicBezTo>
                      <a:pt x="6402" y="1"/>
                      <a:pt x="3989" y="315"/>
                      <a:pt x="2517" y="2199"/>
                    </a:cubicBezTo>
                    <a:cubicBezTo>
                      <a:pt x="1855" y="3259"/>
                      <a:pt x="1325" y="4451"/>
                      <a:pt x="1126" y="5709"/>
                    </a:cubicBezTo>
                    <a:cubicBezTo>
                      <a:pt x="1060" y="6040"/>
                      <a:pt x="994" y="6438"/>
                      <a:pt x="927" y="6769"/>
                    </a:cubicBezTo>
                    <a:cubicBezTo>
                      <a:pt x="795" y="7895"/>
                      <a:pt x="662" y="9020"/>
                      <a:pt x="530" y="10080"/>
                    </a:cubicBezTo>
                    <a:cubicBezTo>
                      <a:pt x="398" y="10941"/>
                      <a:pt x="331" y="11736"/>
                      <a:pt x="265" y="12597"/>
                    </a:cubicBezTo>
                    <a:cubicBezTo>
                      <a:pt x="66" y="15047"/>
                      <a:pt x="0" y="17564"/>
                      <a:pt x="66" y="20015"/>
                    </a:cubicBezTo>
                    <a:cubicBezTo>
                      <a:pt x="133" y="21472"/>
                      <a:pt x="199" y="22862"/>
                      <a:pt x="331" y="24253"/>
                    </a:cubicBezTo>
                    <a:cubicBezTo>
                      <a:pt x="464" y="25644"/>
                      <a:pt x="662" y="27035"/>
                      <a:pt x="861" y="28426"/>
                    </a:cubicBezTo>
                    <a:cubicBezTo>
                      <a:pt x="1391" y="31936"/>
                      <a:pt x="1523" y="37036"/>
                      <a:pt x="5365" y="38691"/>
                    </a:cubicBezTo>
                    <a:cubicBezTo>
                      <a:pt x="6279" y="38930"/>
                      <a:pt x="7217" y="39049"/>
                      <a:pt x="8150" y="39049"/>
                    </a:cubicBezTo>
                    <a:cubicBezTo>
                      <a:pt x="8772" y="39049"/>
                      <a:pt x="9392" y="38996"/>
                      <a:pt x="10001" y="38890"/>
                    </a:cubicBezTo>
                    <a:cubicBezTo>
                      <a:pt x="11789" y="38691"/>
                      <a:pt x="13511" y="38360"/>
                      <a:pt x="15167" y="37963"/>
                    </a:cubicBezTo>
                    <a:cubicBezTo>
                      <a:pt x="18015" y="37234"/>
                      <a:pt x="20796" y="36307"/>
                      <a:pt x="23445" y="35181"/>
                    </a:cubicBezTo>
                    <a:cubicBezTo>
                      <a:pt x="25167" y="34453"/>
                      <a:pt x="26823" y="33658"/>
                      <a:pt x="28479" y="32731"/>
                    </a:cubicBezTo>
                    <a:cubicBezTo>
                      <a:pt x="31194" y="31340"/>
                      <a:pt x="33711" y="29552"/>
                      <a:pt x="35963" y="27432"/>
                    </a:cubicBezTo>
                    <a:cubicBezTo>
                      <a:pt x="38281" y="25180"/>
                      <a:pt x="37089" y="21339"/>
                      <a:pt x="37221" y="18558"/>
                    </a:cubicBezTo>
                    <a:cubicBezTo>
                      <a:pt x="37287" y="17299"/>
                      <a:pt x="36161" y="6305"/>
                      <a:pt x="36493" y="6106"/>
                    </a:cubicBezTo>
                    <a:lnTo>
                      <a:pt x="36493" y="6106"/>
                    </a:lnTo>
                    <a:cubicBezTo>
                      <a:pt x="34638" y="7100"/>
                      <a:pt x="33181" y="7961"/>
                      <a:pt x="31923" y="8623"/>
                    </a:cubicBezTo>
                    <a:cubicBezTo>
                      <a:pt x="28545" y="10411"/>
                      <a:pt x="25366" y="12332"/>
                      <a:pt x="22319" y="14186"/>
                    </a:cubicBezTo>
                    <a:cubicBezTo>
                      <a:pt x="20995" y="14981"/>
                      <a:pt x="19670" y="15710"/>
                      <a:pt x="18412" y="16571"/>
                    </a:cubicBezTo>
                    <a:cubicBezTo>
                      <a:pt x="17485" y="17100"/>
                      <a:pt x="16558" y="17697"/>
                      <a:pt x="15630" y="18226"/>
                    </a:cubicBezTo>
                    <a:cubicBezTo>
                      <a:pt x="14504" y="18889"/>
                      <a:pt x="13379" y="19551"/>
                      <a:pt x="12253" y="20213"/>
                    </a:cubicBezTo>
                    <a:lnTo>
                      <a:pt x="12253" y="18756"/>
                    </a:lnTo>
                    <a:cubicBezTo>
                      <a:pt x="12186" y="17829"/>
                      <a:pt x="12120" y="16902"/>
                      <a:pt x="12054" y="15908"/>
                    </a:cubicBezTo>
                    <a:cubicBezTo>
                      <a:pt x="12054" y="15577"/>
                      <a:pt x="11988" y="15246"/>
                      <a:pt x="11988" y="14849"/>
                    </a:cubicBezTo>
                    <a:cubicBezTo>
                      <a:pt x="11855" y="13259"/>
                      <a:pt x="11723" y="11736"/>
                      <a:pt x="11524" y="10146"/>
                    </a:cubicBezTo>
                    <a:cubicBezTo>
                      <a:pt x="11392" y="9087"/>
                      <a:pt x="11259" y="8027"/>
                      <a:pt x="11060" y="7034"/>
                    </a:cubicBezTo>
                    <a:cubicBezTo>
                      <a:pt x="11060" y="6702"/>
                      <a:pt x="10994" y="6371"/>
                      <a:pt x="10928" y="6040"/>
                    </a:cubicBezTo>
                    <a:cubicBezTo>
                      <a:pt x="10729" y="4517"/>
                      <a:pt x="10398" y="2927"/>
                      <a:pt x="10067" y="1404"/>
                    </a:cubicBezTo>
                    <a:lnTo>
                      <a:pt x="9868" y="344"/>
                    </a:lnTo>
                    <a:cubicBezTo>
                      <a:pt x="9802" y="146"/>
                      <a:pt x="9670" y="13"/>
                      <a:pt x="9471" y="13"/>
                    </a:cubicBezTo>
                    <a:cubicBezTo>
                      <a:pt x="9199" y="6"/>
                      <a:pt x="8922" y="1"/>
                      <a:pt x="86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581520" y="1298370"/>
                <a:ext cx="286575" cy="355031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21478" extrusionOk="0">
                    <a:moveTo>
                      <a:pt x="10517" y="0"/>
                    </a:moveTo>
                    <a:cubicBezTo>
                      <a:pt x="8653" y="0"/>
                      <a:pt x="7085" y="2450"/>
                      <a:pt x="5696" y="3397"/>
                    </a:cubicBezTo>
                    <a:cubicBezTo>
                      <a:pt x="5239" y="2972"/>
                      <a:pt x="4507" y="2660"/>
                      <a:pt x="3795" y="2660"/>
                    </a:cubicBezTo>
                    <a:cubicBezTo>
                      <a:pt x="3065" y="2660"/>
                      <a:pt x="2357" y="2988"/>
                      <a:pt x="1988" y="3860"/>
                    </a:cubicBezTo>
                    <a:cubicBezTo>
                      <a:pt x="1524" y="5052"/>
                      <a:pt x="2253" y="7503"/>
                      <a:pt x="2517" y="8629"/>
                    </a:cubicBezTo>
                    <a:cubicBezTo>
                      <a:pt x="2716" y="9556"/>
                      <a:pt x="2782" y="10549"/>
                      <a:pt x="2981" y="11543"/>
                    </a:cubicBezTo>
                    <a:cubicBezTo>
                      <a:pt x="2584" y="12271"/>
                      <a:pt x="2120" y="12934"/>
                      <a:pt x="1656" y="13530"/>
                    </a:cubicBezTo>
                    <a:cubicBezTo>
                      <a:pt x="1060" y="14192"/>
                      <a:pt x="531" y="14854"/>
                      <a:pt x="1" y="15517"/>
                    </a:cubicBezTo>
                    <a:cubicBezTo>
                      <a:pt x="862" y="16709"/>
                      <a:pt x="1855" y="17835"/>
                      <a:pt x="2981" y="18828"/>
                    </a:cubicBezTo>
                    <a:cubicBezTo>
                      <a:pt x="4239" y="19822"/>
                      <a:pt x="5564" y="20616"/>
                      <a:pt x="7087" y="21212"/>
                    </a:cubicBezTo>
                    <a:lnTo>
                      <a:pt x="7220" y="21279"/>
                    </a:lnTo>
                    <a:lnTo>
                      <a:pt x="7352" y="21345"/>
                    </a:lnTo>
                    <a:lnTo>
                      <a:pt x="7750" y="21477"/>
                    </a:lnTo>
                    <a:cubicBezTo>
                      <a:pt x="9074" y="19888"/>
                      <a:pt x="10664" y="17967"/>
                      <a:pt x="11326" y="17305"/>
                    </a:cubicBezTo>
                    <a:cubicBezTo>
                      <a:pt x="13114" y="15384"/>
                      <a:pt x="16161" y="12934"/>
                      <a:pt x="16955" y="10285"/>
                    </a:cubicBezTo>
                    <a:cubicBezTo>
                      <a:pt x="17287" y="8960"/>
                      <a:pt x="16359" y="7503"/>
                      <a:pt x="16227" y="6178"/>
                    </a:cubicBezTo>
                    <a:cubicBezTo>
                      <a:pt x="16161" y="5317"/>
                      <a:pt x="16293" y="4655"/>
                      <a:pt x="15697" y="3927"/>
                    </a:cubicBezTo>
                    <a:cubicBezTo>
                      <a:pt x="15101" y="3264"/>
                      <a:pt x="14439" y="3264"/>
                      <a:pt x="13975" y="2668"/>
                    </a:cubicBezTo>
                    <a:cubicBezTo>
                      <a:pt x="13512" y="2072"/>
                      <a:pt x="13710" y="1476"/>
                      <a:pt x="12915" y="880"/>
                    </a:cubicBezTo>
                    <a:cubicBezTo>
                      <a:pt x="12319" y="350"/>
                      <a:pt x="11525" y="85"/>
                      <a:pt x="10796" y="19"/>
                    </a:cubicBezTo>
                    <a:cubicBezTo>
                      <a:pt x="10702" y="6"/>
                      <a:pt x="10609" y="0"/>
                      <a:pt x="1051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504260" y="1708579"/>
                <a:ext cx="1852204" cy="1821259"/>
              </a:xfrm>
              <a:custGeom>
                <a:avLst/>
                <a:gdLst/>
                <a:ahLst/>
                <a:cxnLst/>
                <a:rect l="l" t="t" r="r" b="b"/>
                <a:pathLst>
                  <a:path w="111730" h="110179" extrusionOk="0">
                    <a:moveTo>
                      <a:pt x="64972" y="0"/>
                    </a:moveTo>
                    <a:cubicBezTo>
                      <a:pt x="63137" y="0"/>
                      <a:pt x="61291" y="246"/>
                      <a:pt x="59475" y="768"/>
                    </a:cubicBezTo>
                    <a:cubicBezTo>
                      <a:pt x="57223" y="1430"/>
                      <a:pt x="55170" y="2556"/>
                      <a:pt x="53315" y="4013"/>
                    </a:cubicBezTo>
                    <a:cubicBezTo>
                      <a:pt x="51130" y="5801"/>
                      <a:pt x="51262" y="7126"/>
                      <a:pt x="51527" y="9311"/>
                    </a:cubicBezTo>
                    <a:cubicBezTo>
                      <a:pt x="49143" y="9377"/>
                      <a:pt x="46163" y="11298"/>
                      <a:pt x="44772" y="12490"/>
                    </a:cubicBezTo>
                    <a:cubicBezTo>
                      <a:pt x="40467" y="16331"/>
                      <a:pt x="38016" y="21829"/>
                      <a:pt x="38016" y="27591"/>
                    </a:cubicBezTo>
                    <a:cubicBezTo>
                      <a:pt x="38083" y="32558"/>
                      <a:pt x="40202" y="37525"/>
                      <a:pt x="37023" y="42029"/>
                    </a:cubicBezTo>
                    <a:cubicBezTo>
                      <a:pt x="33645" y="46930"/>
                      <a:pt x="26890" y="47592"/>
                      <a:pt x="22519" y="51367"/>
                    </a:cubicBezTo>
                    <a:cubicBezTo>
                      <a:pt x="19538" y="53884"/>
                      <a:pt x="17353" y="57261"/>
                      <a:pt x="16293" y="60970"/>
                    </a:cubicBezTo>
                    <a:cubicBezTo>
                      <a:pt x="15830" y="63156"/>
                      <a:pt x="16028" y="65474"/>
                      <a:pt x="16889" y="67461"/>
                    </a:cubicBezTo>
                    <a:cubicBezTo>
                      <a:pt x="17684" y="69448"/>
                      <a:pt x="19538" y="71368"/>
                      <a:pt x="18876" y="73686"/>
                    </a:cubicBezTo>
                    <a:cubicBezTo>
                      <a:pt x="17817" y="77329"/>
                      <a:pt x="12452" y="77329"/>
                      <a:pt x="10266" y="79978"/>
                    </a:cubicBezTo>
                    <a:cubicBezTo>
                      <a:pt x="8478" y="82164"/>
                      <a:pt x="8081" y="84283"/>
                      <a:pt x="7419" y="86998"/>
                    </a:cubicBezTo>
                    <a:cubicBezTo>
                      <a:pt x="6226" y="91634"/>
                      <a:pt x="4306" y="92297"/>
                      <a:pt x="1" y="92562"/>
                    </a:cubicBezTo>
                    <a:cubicBezTo>
                      <a:pt x="1060" y="94284"/>
                      <a:pt x="3047" y="95608"/>
                      <a:pt x="4968" y="96535"/>
                    </a:cubicBezTo>
                    <a:lnTo>
                      <a:pt x="4769" y="96734"/>
                    </a:lnTo>
                    <a:cubicBezTo>
                      <a:pt x="4777" y="96726"/>
                      <a:pt x="4792" y="96722"/>
                      <a:pt x="4813" y="96722"/>
                    </a:cubicBezTo>
                    <a:cubicBezTo>
                      <a:pt x="5493" y="96722"/>
                      <a:pt x="12745" y="100720"/>
                      <a:pt x="13644" y="101105"/>
                    </a:cubicBezTo>
                    <a:cubicBezTo>
                      <a:pt x="15763" y="102032"/>
                      <a:pt x="17949" y="102893"/>
                      <a:pt x="20135" y="103688"/>
                    </a:cubicBezTo>
                    <a:lnTo>
                      <a:pt x="20731" y="103887"/>
                    </a:lnTo>
                    <a:cubicBezTo>
                      <a:pt x="32519" y="108059"/>
                      <a:pt x="44904" y="110179"/>
                      <a:pt x="57422" y="110179"/>
                    </a:cubicBezTo>
                    <a:lnTo>
                      <a:pt x="58084" y="110179"/>
                    </a:lnTo>
                    <a:cubicBezTo>
                      <a:pt x="67753" y="110179"/>
                      <a:pt x="77357" y="108854"/>
                      <a:pt x="86629" y="106205"/>
                    </a:cubicBezTo>
                    <a:cubicBezTo>
                      <a:pt x="89212" y="105476"/>
                      <a:pt x="91795" y="104615"/>
                      <a:pt x="94311" y="103622"/>
                    </a:cubicBezTo>
                    <a:cubicBezTo>
                      <a:pt x="100669" y="101105"/>
                      <a:pt x="106630" y="97396"/>
                      <a:pt x="111730" y="92760"/>
                    </a:cubicBezTo>
                    <a:lnTo>
                      <a:pt x="111730" y="92760"/>
                    </a:lnTo>
                    <a:cubicBezTo>
                      <a:pt x="110783" y="93391"/>
                      <a:pt x="109224" y="94145"/>
                      <a:pt x="107865" y="94145"/>
                    </a:cubicBezTo>
                    <a:cubicBezTo>
                      <a:pt x="107226" y="94145"/>
                      <a:pt x="106632" y="93978"/>
                      <a:pt x="106166" y="93555"/>
                    </a:cubicBezTo>
                    <a:cubicBezTo>
                      <a:pt x="104180" y="91767"/>
                      <a:pt x="104444" y="86005"/>
                      <a:pt x="103583" y="83554"/>
                    </a:cubicBezTo>
                    <a:cubicBezTo>
                      <a:pt x="102060" y="79117"/>
                      <a:pt x="99279" y="76468"/>
                      <a:pt x="94643" y="75474"/>
                    </a:cubicBezTo>
                    <a:cubicBezTo>
                      <a:pt x="90404" y="74613"/>
                      <a:pt x="85900" y="74349"/>
                      <a:pt x="85900" y="69116"/>
                    </a:cubicBezTo>
                    <a:cubicBezTo>
                      <a:pt x="85900" y="68123"/>
                      <a:pt x="85966" y="67196"/>
                      <a:pt x="85966" y="66269"/>
                    </a:cubicBezTo>
                    <a:cubicBezTo>
                      <a:pt x="86033" y="63619"/>
                      <a:pt x="86430" y="61301"/>
                      <a:pt x="85702" y="58652"/>
                    </a:cubicBezTo>
                    <a:cubicBezTo>
                      <a:pt x="84907" y="56135"/>
                      <a:pt x="83781" y="53817"/>
                      <a:pt x="82191" y="51764"/>
                    </a:cubicBezTo>
                    <a:cubicBezTo>
                      <a:pt x="80734" y="49579"/>
                      <a:pt x="79145" y="47526"/>
                      <a:pt x="78284" y="45009"/>
                    </a:cubicBezTo>
                    <a:cubicBezTo>
                      <a:pt x="77026" y="41366"/>
                      <a:pt x="75370" y="33816"/>
                      <a:pt x="81066" y="31697"/>
                    </a:cubicBezTo>
                    <a:cubicBezTo>
                      <a:pt x="81398" y="33139"/>
                      <a:pt x="82986" y="34814"/>
                      <a:pt x="84816" y="34814"/>
                    </a:cubicBezTo>
                    <a:cubicBezTo>
                      <a:pt x="85171" y="34814"/>
                      <a:pt x="85535" y="34751"/>
                      <a:pt x="85900" y="34611"/>
                    </a:cubicBezTo>
                    <a:cubicBezTo>
                      <a:pt x="88152" y="33816"/>
                      <a:pt x="88483" y="28319"/>
                      <a:pt x="88682" y="25206"/>
                    </a:cubicBezTo>
                    <a:cubicBezTo>
                      <a:pt x="88814" y="22226"/>
                      <a:pt x="88417" y="19179"/>
                      <a:pt x="87424" y="16331"/>
                    </a:cubicBezTo>
                    <a:cubicBezTo>
                      <a:pt x="84299" y="7014"/>
                      <a:pt x="74783" y="0"/>
                      <a:pt x="64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441933" y="1982448"/>
                <a:ext cx="259852" cy="205501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12432" extrusionOk="0">
                    <a:moveTo>
                      <a:pt x="15564" y="1"/>
                    </a:moveTo>
                    <a:cubicBezTo>
                      <a:pt x="15540" y="1"/>
                      <a:pt x="15515" y="9"/>
                      <a:pt x="15495" y="28"/>
                    </a:cubicBezTo>
                    <a:cubicBezTo>
                      <a:pt x="12184" y="5989"/>
                      <a:pt x="6621" y="10426"/>
                      <a:pt x="64" y="12347"/>
                    </a:cubicBezTo>
                    <a:cubicBezTo>
                      <a:pt x="11" y="12347"/>
                      <a:pt x="0" y="12432"/>
                      <a:pt x="66" y="12432"/>
                    </a:cubicBezTo>
                    <a:cubicBezTo>
                      <a:pt x="82" y="12432"/>
                      <a:pt x="104" y="12427"/>
                      <a:pt x="130" y="12413"/>
                    </a:cubicBezTo>
                    <a:cubicBezTo>
                      <a:pt x="5296" y="11155"/>
                      <a:pt x="9998" y="8175"/>
                      <a:pt x="13244" y="3870"/>
                    </a:cubicBezTo>
                    <a:cubicBezTo>
                      <a:pt x="14171" y="2678"/>
                      <a:pt x="14966" y="1419"/>
                      <a:pt x="15628" y="95"/>
                    </a:cubicBezTo>
                    <a:cubicBezTo>
                      <a:pt x="15675" y="48"/>
                      <a:pt x="15622" y="1"/>
                      <a:pt x="155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516548" y="2110903"/>
                <a:ext cx="274490" cy="124917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7557" extrusionOk="0">
                    <a:moveTo>
                      <a:pt x="16424" y="0"/>
                    </a:moveTo>
                    <a:cubicBezTo>
                      <a:pt x="16388" y="0"/>
                      <a:pt x="16359" y="22"/>
                      <a:pt x="16359" y="72"/>
                    </a:cubicBezTo>
                    <a:cubicBezTo>
                      <a:pt x="16094" y="1530"/>
                      <a:pt x="14836" y="2523"/>
                      <a:pt x="13644" y="3252"/>
                    </a:cubicBezTo>
                    <a:cubicBezTo>
                      <a:pt x="12253" y="4112"/>
                      <a:pt x="10862" y="4775"/>
                      <a:pt x="9339" y="5371"/>
                    </a:cubicBezTo>
                    <a:cubicBezTo>
                      <a:pt x="6358" y="6497"/>
                      <a:pt x="3246" y="7225"/>
                      <a:pt x="133" y="7424"/>
                    </a:cubicBezTo>
                    <a:cubicBezTo>
                      <a:pt x="0" y="7424"/>
                      <a:pt x="0" y="7556"/>
                      <a:pt x="133" y="7556"/>
                    </a:cubicBezTo>
                    <a:cubicBezTo>
                      <a:pt x="3510" y="7556"/>
                      <a:pt x="6822" y="6828"/>
                      <a:pt x="9935" y="5503"/>
                    </a:cubicBezTo>
                    <a:cubicBezTo>
                      <a:pt x="11458" y="4907"/>
                      <a:pt x="12915" y="4112"/>
                      <a:pt x="14240" y="3185"/>
                    </a:cubicBezTo>
                    <a:cubicBezTo>
                      <a:pt x="15365" y="2523"/>
                      <a:pt x="16226" y="1397"/>
                      <a:pt x="16558" y="139"/>
                    </a:cubicBezTo>
                    <a:cubicBezTo>
                      <a:pt x="16558" y="57"/>
                      <a:pt x="16482" y="0"/>
                      <a:pt x="1642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433313" y="2266152"/>
                <a:ext cx="321139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19372" h="5210" extrusionOk="0">
                    <a:moveTo>
                      <a:pt x="118" y="1"/>
                    </a:moveTo>
                    <a:cubicBezTo>
                      <a:pt x="34" y="1"/>
                      <a:pt x="0" y="98"/>
                      <a:pt x="54" y="151"/>
                    </a:cubicBezTo>
                    <a:cubicBezTo>
                      <a:pt x="1975" y="1939"/>
                      <a:pt x="4293" y="3330"/>
                      <a:pt x="6809" y="4059"/>
                    </a:cubicBezTo>
                    <a:cubicBezTo>
                      <a:pt x="9009" y="4811"/>
                      <a:pt x="11360" y="5210"/>
                      <a:pt x="13731" y="5210"/>
                    </a:cubicBezTo>
                    <a:cubicBezTo>
                      <a:pt x="14073" y="5210"/>
                      <a:pt x="14415" y="5201"/>
                      <a:pt x="14757" y="5185"/>
                    </a:cubicBezTo>
                    <a:cubicBezTo>
                      <a:pt x="16280" y="5052"/>
                      <a:pt x="17737" y="4854"/>
                      <a:pt x="19194" y="4390"/>
                    </a:cubicBezTo>
                    <a:cubicBezTo>
                      <a:pt x="19371" y="4331"/>
                      <a:pt x="19286" y="4115"/>
                      <a:pt x="19171" y="4115"/>
                    </a:cubicBezTo>
                    <a:cubicBezTo>
                      <a:pt x="19157" y="4115"/>
                      <a:pt x="19143" y="4118"/>
                      <a:pt x="19128" y="4125"/>
                    </a:cubicBezTo>
                    <a:cubicBezTo>
                      <a:pt x="17326" y="4582"/>
                      <a:pt x="15489" y="4812"/>
                      <a:pt x="13661" y="4812"/>
                    </a:cubicBezTo>
                    <a:cubicBezTo>
                      <a:pt x="10451" y="4812"/>
                      <a:pt x="7271" y="4103"/>
                      <a:pt x="4359" y="2668"/>
                    </a:cubicBezTo>
                    <a:cubicBezTo>
                      <a:pt x="2902" y="1873"/>
                      <a:pt x="1511" y="1012"/>
                      <a:pt x="187" y="19"/>
                    </a:cubicBezTo>
                    <a:cubicBezTo>
                      <a:pt x="161" y="6"/>
                      <a:pt x="138" y="1"/>
                      <a:pt x="11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227785" y="1966761"/>
                <a:ext cx="65365" cy="203005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12281" extrusionOk="0">
                    <a:moveTo>
                      <a:pt x="531" y="1"/>
                    </a:moveTo>
                    <a:cubicBezTo>
                      <a:pt x="498" y="1"/>
                      <a:pt x="465" y="17"/>
                      <a:pt x="465" y="50"/>
                    </a:cubicBezTo>
                    <a:cubicBezTo>
                      <a:pt x="1" y="2236"/>
                      <a:pt x="133" y="4421"/>
                      <a:pt x="729" y="6541"/>
                    </a:cubicBezTo>
                    <a:cubicBezTo>
                      <a:pt x="1326" y="8594"/>
                      <a:pt x="2319" y="10581"/>
                      <a:pt x="3710" y="12236"/>
                    </a:cubicBezTo>
                    <a:cubicBezTo>
                      <a:pt x="3726" y="12268"/>
                      <a:pt x="3749" y="12281"/>
                      <a:pt x="3774" y="12281"/>
                    </a:cubicBezTo>
                    <a:cubicBezTo>
                      <a:pt x="3852" y="12281"/>
                      <a:pt x="3943" y="12154"/>
                      <a:pt x="3842" y="12104"/>
                    </a:cubicBezTo>
                    <a:cubicBezTo>
                      <a:pt x="2518" y="10382"/>
                      <a:pt x="1524" y="8461"/>
                      <a:pt x="994" y="6342"/>
                    </a:cubicBezTo>
                    <a:cubicBezTo>
                      <a:pt x="465" y="4289"/>
                      <a:pt x="332" y="2170"/>
                      <a:pt x="597" y="50"/>
                    </a:cubicBezTo>
                    <a:cubicBezTo>
                      <a:pt x="597" y="17"/>
                      <a:pt x="564" y="1"/>
                      <a:pt x="5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170708" y="2094025"/>
                <a:ext cx="60176" cy="104866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344" extrusionOk="0">
                    <a:moveTo>
                      <a:pt x="99" y="1"/>
                    </a:moveTo>
                    <a:cubicBezTo>
                      <a:pt x="50" y="1"/>
                      <a:pt x="0" y="34"/>
                      <a:pt x="0" y="100"/>
                    </a:cubicBezTo>
                    <a:cubicBezTo>
                      <a:pt x="0" y="2683"/>
                      <a:pt x="1325" y="5001"/>
                      <a:pt x="3510" y="6326"/>
                    </a:cubicBezTo>
                    <a:cubicBezTo>
                      <a:pt x="3523" y="6338"/>
                      <a:pt x="3535" y="6344"/>
                      <a:pt x="3547" y="6344"/>
                    </a:cubicBezTo>
                    <a:cubicBezTo>
                      <a:pt x="3597" y="6344"/>
                      <a:pt x="3630" y="6247"/>
                      <a:pt x="3576" y="6193"/>
                    </a:cubicBezTo>
                    <a:cubicBezTo>
                      <a:pt x="1523" y="4802"/>
                      <a:pt x="265" y="2551"/>
                      <a:pt x="199" y="100"/>
                    </a:cubicBezTo>
                    <a:cubicBezTo>
                      <a:pt x="199" y="34"/>
                      <a:pt x="149" y="1"/>
                      <a:pt x="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502491" y="1826487"/>
                <a:ext cx="377486" cy="327773"/>
              </a:xfrm>
              <a:custGeom>
                <a:avLst/>
                <a:gdLst/>
                <a:ahLst/>
                <a:cxnLst/>
                <a:rect l="l" t="t" r="r" b="b"/>
                <a:pathLst>
                  <a:path w="22771" h="19829" extrusionOk="0">
                    <a:moveTo>
                      <a:pt x="5874" y="1"/>
                    </a:moveTo>
                    <a:cubicBezTo>
                      <a:pt x="3878" y="1"/>
                      <a:pt x="1891" y="373"/>
                      <a:pt x="54" y="1119"/>
                    </a:cubicBezTo>
                    <a:cubicBezTo>
                      <a:pt x="1" y="1119"/>
                      <a:pt x="32" y="1203"/>
                      <a:pt x="47" y="1203"/>
                    </a:cubicBezTo>
                    <a:cubicBezTo>
                      <a:pt x="51" y="1203"/>
                      <a:pt x="54" y="1198"/>
                      <a:pt x="54" y="1185"/>
                    </a:cubicBezTo>
                    <a:cubicBezTo>
                      <a:pt x="1901" y="541"/>
                      <a:pt x="3831" y="217"/>
                      <a:pt x="5754" y="217"/>
                    </a:cubicBezTo>
                    <a:cubicBezTo>
                      <a:pt x="8381" y="217"/>
                      <a:pt x="10995" y="822"/>
                      <a:pt x="13366" y="2046"/>
                    </a:cubicBezTo>
                    <a:cubicBezTo>
                      <a:pt x="17472" y="4165"/>
                      <a:pt x="20452" y="7874"/>
                      <a:pt x="21644" y="12311"/>
                    </a:cubicBezTo>
                    <a:cubicBezTo>
                      <a:pt x="22240" y="14762"/>
                      <a:pt x="22373" y="17278"/>
                      <a:pt x="22042" y="19729"/>
                    </a:cubicBezTo>
                    <a:cubicBezTo>
                      <a:pt x="22042" y="19795"/>
                      <a:pt x="22091" y="19828"/>
                      <a:pt x="22149" y="19828"/>
                    </a:cubicBezTo>
                    <a:cubicBezTo>
                      <a:pt x="22207" y="19828"/>
                      <a:pt x="22273" y="19795"/>
                      <a:pt x="22307" y="19729"/>
                    </a:cubicBezTo>
                    <a:cubicBezTo>
                      <a:pt x="22770" y="17477"/>
                      <a:pt x="22770" y="15225"/>
                      <a:pt x="22174" y="12974"/>
                    </a:cubicBezTo>
                    <a:cubicBezTo>
                      <a:pt x="21644" y="10722"/>
                      <a:pt x="20717" y="8602"/>
                      <a:pt x="19326" y="6748"/>
                    </a:cubicBezTo>
                    <a:cubicBezTo>
                      <a:pt x="16611" y="3039"/>
                      <a:pt x="12438" y="655"/>
                      <a:pt x="7869" y="125"/>
                    </a:cubicBezTo>
                    <a:cubicBezTo>
                      <a:pt x="7206" y="42"/>
                      <a:pt x="6540" y="1"/>
                      <a:pt x="58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834732" y="2213802"/>
                <a:ext cx="525921" cy="1212029"/>
              </a:xfrm>
              <a:custGeom>
                <a:avLst/>
                <a:gdLst/>
                <a:ahLst/>
                <a:cxnLst/>
                <a:rect l="l" t="t" r="r" b="b"/>
                <a:pathLst>
                  <a:path w="31725" h="73323" extrusionOk="0">
                    <a:moveTo>
                      <a:pt x="30111" y="1"/>
                    </a:moveTo>
                    <a:cubicBezTo>
                      <a:pt x="30063" y="1"/>
                      <a:pt x="30028" y="57"/>
                      <a:pt x="30069" y="139"/>
                    </a:cubicBezTo>
                    <a:cubicBezTo>
                      <a:pt x="31725" y="3252"/>
                      <a:pt x="29208" y="6630"/>
                      <a:pt x="26890" y="8550"/>
                    </a:cubicBezTo>
                    <a:cubicBezTo>
                      <a:pt x="25632" y="9610"/>
                      <a:pt x="24307" y="10537"/>
                      <a:pt x="23115" y="11597"/>
                    </a:cubicBezTo>
                    <a:cubicBezTo>
                      <a:pt x="21989" y="12723"/>
                      <a:pt x="21062" y="14047"/>
                      <a:pt x="20532" y="15505"/>
                    </a:cubicBezTo>
                    <a:cubicBezTo>
                      <a:pt x="19340" y="18617"/>
                      <a:pt x="19605" y="22061"/>
                      <a:pt x="20267" y="25240"/>
                    </a:cubicBezTo>
                    <a:cubicBezTo>
                      <a:pt x="21062" y="28817"/>
                      <a:pt x="22386" y="32194"/>
                      <a:pt x="22850" y="35837"/>
                    </a:cubicBezTo>
                    <a:cubicBezTo>
                      <a:pt x="23115" y="37691"/>
                      <a:pt x="23115" y="39546"/>
                      <a:pt x="22718" y="41334"/>
                    </a:cubicBezTo>
                    <a:cubicBezTo>
                      <a:pt x="22320" y="43056"/>
                      <a:pt x="21658" y="44645"/>
                      <a:pt x="20664" y="46103"/>
                    </a:cubicBezTo>
                    <a:cubicBezTo>
                      <a:pt x="18744" y="48950"/>
                      <a:pt x="16293" y="51467"/>
                      <a:pt x="13512" y="53586"/>
                    </a:cubicBezTo>
                    <a:cubicBezTo>
                      <a:pt x="8213" y="57825"/>
                      <a:pt x="1921" y="62064"/>
                      <a:pt x="398" y="69084"/>
                    </a:cubicBezTo>
                    <a:cubicBezTo>
                      <a:pt x="67" y="70409"/>
                      <a:pt x="1" y="71800"/>
                      <a:pt x="200" y="73124"/>
                    </a:cubicBezTo>
                    <a:lnTo>
                      <a:pt x="729" y="73323"/>
                    </a:lnTo>
                    <a:cubicBezTo>
                      <a:pt x="597" y="72329"/>
                      <a:pt x="597" y="71336"/>
                      <a:pt x="729" y="70343"/>
                    </a:cubicBezTo>
                    <a:cubicBezTo>
                      <a:pt x="1590" y="63057"/>
                      <a:pt x="8213" y="58487"/>
                      <a:pt x="13512" y="54249"/>
                    </a:cubicBezTo>
                    <a:cubicBezTo>
                      <a:pt x="16293" y="52196"/>
                      <a:pt x="18744" y="49745"/>
                      <a:pt x="20731" y="46964"/>
                    </a:cubicBezTo>
                    <a:cubicBezTo>
                      <a:pt x="22651" y="44248"/>
                      <a:pt x="23578" y="41069"/>
                      <a:pt x="23512" y="37758"/>
                    </a:cubicBezTo>
                    <a:cubicBezTo>
                      <a:pt x="23247" y="30737"/>
                      <a:pt x="18744" y="23982"/>
                      <a:pt x="20532" y="16829"/>
                    </a:cubicBezTo>
                    <a:cubicBezTo>
                      <a:pt x="20929" y="15240"/>
                      <a:pt x="21724" y="13716"/>
                      <a:pt x="22916" y="12524"/>
                    </a:cubicBezTo>
                    <a:cubicBezTo>
                      <a:pt x="24042" y="11332"/>
                      <a:pt x="25300" y="10206"/>
                      <a:pt x="26625" y="9213"/>
                    </a:cubicBezTo>
                    <a:cubicBezTo>
                      <a:pt x="28811" y="7425"/>
                      <a:pt x="31062" y="4974"/>
                      <a:pt x="30797" y="1994"/>
                    </a:cubicBezTo>
                    <a:cubicBezTo>
                      <a:pt x="30731" y="1265"/>
                      <a:pt x="30533" y="669"/>
                      <a:pt x="30201" y="73"/>
                    </a:cubicBezTo>
                    <a:cubicBezTo>
                      <a:pt x="30176" y="22"/>
                      <a:pt x="30141" y="1"/>
                      <a:pt x="3011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379303" y="2246746"/>
                <a:ext cx="330489" cy="1283092"/>
              </a:xfrm>
              <a:custGeom>
                <a:avLst/>
                <a:gdLst/>
                <a:ahLst/>
                <a:cxnLst/>
                <a:rect l="l" t="t" r="r" b="b"/>
                <a:pathLst>
                  <a:path w="19936" h="77622" extrusionOk="0">
                    <a:moveTo>
                      <a:pt x="67" y="1"/>
                    </a:moveTo>
                    <a:cubicBezTo>
                      <a:pt x="1" y="1"/>
                      <a:pt x="1" y="133"/>
                      <a:pt x="1" y="133"/>
                    </a:cubicBezTo>
                    <a:cubicBezTo>
                      <a:pt x="3047" y="1789"/>
                      <a:pt x="3974" y="5498"/>
                      <a:pt x="3842" y="8743"/>
                    </a:cubicBezTo>
                    <a:cubicBezTo>
                      <a:pt x="3709" y="12982"/>
                      <a:pt x="1921" y="16955"/>
                      <a:pt x="2186" y="21260"/>
                    </a:cubicBezTo>
                    <a:cubicBezTo>
                      <a:pt x="2716" y="29009"/>
                      <a:pt x="9604" y="34175"/>
                      <a:pt x="14174" y="39738"/>
                    </a:cubicBezTo>
                    <a:cubicBezTo>
                      <a:pt x="16823" y="42652"/>
                      <a:pt x="18545" y="46295"/>
                      <a:pt x="19141" y="50203"/>
                    </a:cubicBezTo>
                    <a:cubicBezTo>
                      <a:pt x="19604" y="54176"/>
                      <a:pt x="18744" y="58150"/>
                      <a:pt x="16690" y="61594"/>
                    </a:cubicBezTo>
                    <a:cubicBezTo>
                      <a:pt x="13246" y="67356"/>
                      <a:pt x="7418" y="71529"/>
                      <a:pt x="4637" y="77622"/>
                    </a:cubicBezTo>
                    <a:lnTo>
                      <a:pt x="5299" y="77622"/>
                    </a:lnTo>
                    <a:cubicBezTo>
                      <a:pt x="8014" y="71926"/>
                      <a:pt x="13644" y="67687"/>
                      <a:pt x="16955" y="62389"/>
                    </a:cubicBezTo>
                    <a:cubicBezTo>
                      <a:pt x="18942" y="59144"/>
                      <a:pt x="19936" y="55435"/>
                      <a:pt x="19737" y="51593"/>
                    </a:cubicBezTo>
                    <a:cubicBezTo>
                      <a:pt x="19538" y="47818"/>
                      <a:pt x="18147" y="44176"/>
                      <a:pt x="15896" y="41129"/>
                    </a:cubicBezTo>
                    <a:cubicBezTo>
                      <a:pt x="11458" y="35102"/>
                      <a:pt x="4239" y="30334"/>
                      <a:pt x="2782" y="22585"/>
                    </a:cubicBezTo>
                    <a:cubicBezTo>
                      <a:pt x="1987" y="18214"/>
                      <a:pt x="3776" y="14041"/>
                      <a:pt x="4173" y="9670"/>
                    </a:cubicBezTo>
                    <a:cubicBezTo>
                      <a:pt x="4372" y="6756"/>
                      <a:pt x="3842" y="3378"/>
                      <a:pt x="1723" y="1259"/>
                    </a:cubicBezTo>
                    <a:cubicBezTo>
                      <a:pt x="1259" y="729"/>
                      <a:pt x="663" y="332"/>
                      <a:pt x="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167410" y="2112820"/>
                <a:ext cx="408436" cy="195682"/>
              </a:xfrm>
              <a:custGeom>
                <a:avLst/>
                <a:gdLst/>
                <a:ahLst/>
                <a:cxnLst/>
                <a:rect l="l" t="t" r="r" b="b"/>
                <a:pathLst>
                  <a:path w="24638" h="11838" extrusionOk="0">
                    <a:moveTo>
                      <a:pt x="20941" y="0"/>
                    </a:moveTo>
                    <a:cubicBezTo>
                      <a:pt x="19046" y="0"/>
                      <a:pt x="16880" y="2813"/>
                      <a:pt x="15167" y="4526"/>
                    </a:cubicBezTo>
                    <a:cubicBezTo>
                      <a:pt x="14303" y="3697"/>
                      <a:pt x="13187" y="3282"/>
                      <a:pt x="12072" y="3282"/>
                    </a:cubicBezTo>
                    <a:cubicBezTo>
                      <a:pt x="11050" y="3282"/>
                      <a:pt x="10030" y="3631"/>
                      <a:pt x="9206" y="4328"/>
                    </a:cubicBezTo>
                    <a:cubicBezTo>
                      <a:pt x="7510" y="2631"/>
                      <a:pt x="5433" y="15"/>
                      <a:pt x="3612" y="15"/>
                    </a:cubicBezTo>
                    <a:cubicBezTo>
                      <a:pt x="2802" y="15"/>
                      <a:pt x="2043" y="532"/>
                      <a:pt x="1391" y="1877"/>
                    </a:cubicBezTo>
                    <a:cubicBezTo>
                      <a:pt x="331" y="4394"/>
                      <a:pt x="0" y="7176"/>
                      <a:pt x="464" y="9891"/>
                    </a:cubicBezTo>
                    <a:cubicBezTo>
                      <a:pt x="846" y="11420"/>
                      <a:pt x="2159" y="11811"/>
                      <a:pt x="3557" y="11811"/>
                    </a:cubicBezTo>
                    <a:cubicBezTo>
                      <a:pt x="4097" y="11811"/>
                      <a:pt x="4650" y="11753"/>
                      <a:pt x="5166" y="11679"/>
                    </a:cubicBezTo>
                    <a:cubicBezTo>
                      <a:pt x="6491" y="11414"/>
                      <a:pt x="7749" y="11017"/>
                      <a:pt x="8941" y="10487"/>
                    </a:cubicBezTo>
                    <a:cubicBezTo>
                      <a:pt x="9812" y="11390"/>
                      <a:pt x="10965" y="11837"/>
                      <a:pt x="12110" y="11837"/>
                    </a:cubicBezTo>
                    <a:cubicBezTo>
                      <a:pt x="13317" y="11837"/>
                      <a:pt x="14516" y="11340"/>
                      <a:pt x="15366" y="10355"/>
                    </a:cubicBezTo>
                    <a:cubicBezTo>
                      <a:pt x="16690" y="10951"/>
                      <a:pt x="18081" y="11348"/>
                      <a:pt x="19538" y="11679"/>
                    </a:cubicBezTo>
                    <a:cubicBezTo>
                      <a:pt x="20022" y="11748"/>
                      <a:pt x="20534" y="11799"/>
                      <a:pt x="21035" y="11799"/>
                    </a:cubicBezTo>
                    <a:cubicBezTo>
                      <a:pt x="22451" y="11799"/>
                      <a:pt x="23783" y="11390"/>
                      <a:pt x="24174" y="9825"/>
                    </a:cubicBezTo>
                    <a:cubicBezTo>
                      <a:pt x="24638" y="7176"/>
                      <a:pt x="24307" y="4394"/>
                      <a:pt x="23181" y="1877"/>
                    </a:cubicBezTo>
                    <a:cubicBezTo>
                      <a:pt x="22523" y="522"/>
                      <a:pt x="21757" y="0"/>
                      <a:pt x="20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4221204" y="2202512"/>
                <a:ext cx="91955" cy="70963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4293" extrusionOk="0">
                    <a:moveTo>
                      <a:pt x="5206" y="0"/>
                    </a:moveTo>
                    <a:cubicBezTo>
                      <a:pt x="5184" y="0"/>
                      <a:pt x="5166" y="8"/>
                      <a:pt x="5166" y="28"/>
                    </a:cubicBezTo>
                    <a:cubicBezTo>
                      <a:pt x="4769" y="690"/>
                      <a:pt x="4637" y="1418"/>
                      <a:pt x="4703" y="2147"/>
                    </a:cubicBezTo>
                    <a:cubicBezTo>
                      <a:pt x="4092" y="2432"/>
                      <a:pt x="3431" y="2567"/>
                      <a:pt x="2766" y="2567"/>
                    </a:cubicBezTo>
                    <a:cubicBezTo>
                      <a:pt x="2350" y="2567"/>
                      <a:pt x="1932" y="2514"/>
                      <a:pt x="1524" y="2412"/>
                    </a:cubicBezTo>
                    <a:cubicBezTo>
                      <a:pt x="1259" y="2346"/>
                      <a:pt x="994" y="2213"/>
                      <a:pt x="795" y="2014"/>
                    </a:cubicBezTo>
                    <a:cubicBezTo>
                      <a:pt x="530" y="1816"/>
                      <a:pt x="597" y="1418"/>
                      <a:pt x="795" y="1286"/>
                    </a:cubicBezTo>
                    <a:cubicBezTo>
                      <a:pt x="996" y="1171"/>
                      <a:pt x="1234" y="1143"/>
                      <a:pt x="1477" y="1143"/>
                    </a:cubicBezTo>
                    <a:cubicBezTo>
                      <a:pt x="1705" y="1143"/>
                      <a:pt x="1938" y="1168"/>
                      <a:pt x="2148" y="1168"/>
                    </a:cubicBezTo>
                    <a:cubicBezTo>
                      <a:pt x="2231" y="1168"/>
                      <a:pt x="2310" y="1164"/>
                      <a:pt x="2385" y="1153"/>
                    </a:cubicBezTo>
                    <a:cubicBezTo>
                      <a:pt x="2451" y="1153"/>
                      <a:pt x="2451" y="1087"/>
                      <a:pt x="2385" y="1087"/>
                    </a:cubicBezTo>
                    <a:cubicBezTo>
                      <a:pt x="2008" y="1087"/>
                      <a:pt x="1605" y="929"/>
                      <a:pt x="1226" y="929"/>
                    </a:cubicBezTo>
                    <a:cubicBezTo>
                      <a:pt x="1005" y="929"/>
                      <a:pt x="792" y="983"/>
                      <a:pt x="597" y="1153"/>
                    </a:cubicBezTo>
                    <a:cubicBezTo>
                      <a:pt x="1" y="1617"/>
                      <a:pt x="464" y="2213"/>
                      <a:pt x="928" y="2478"/>
                    </a:cubicBezTo>
                    <a:cubicBezTo>
                      <a:pt x="1590" y="2743"/>
                      <a:pt x="2252" y="2875"/>
                      <a:pt x="2981" y="2875"/>
                    </a:cubicBezTo>
                    <a:cubicBezTo>
                      <a:pt x="3577" y="2809"/>
                      <a:pt x="4173" y="2677"/>
                      <a:pt x="4703" y="2412"/>
                    </a:cubicBezTo>
                    <a:cubicBezTo>
                      <a:pt x="4769" y="3008"/>
                      <a:pt x="5034" y="3670"/>
                      <a:pt x="5299" y="4266"/>
                    </a:cubicBezTo>
                    <a:cubicBezTo>
                      <a:pt x="5334" y="4284"/>
                      <a:pt x="5370" y="4292"/>
                      <a:pt x="5402" y="4292"/>
                    </a:cubicBezTo>
                    <a:cubicBezTo>
                      <a:pt x="5488" y="4292"/>
                      <a:pt x="5546" y="4231"/>
                      <a:pt x="5498" y="4134"/>
                    </a:cubicBezTo>
                    <a:cubicBezTo>
                      <a:pt x="5166" y="3538"/>
                      <a:pt x="5034" y="2809"/>
                      <a:pt x="5034" y="2147"/>
                    </a:cubicBezTo>
                    <a:cubicBezTo>
                      <a:pt x="4968" y="1816"/>
                      <a:pt x="5034" y="1485"/>
                      <a:pt x="5100" y="1087"/>
                    </a:cubicBezTo>
                    <a:cubicBezTo>
                      <a:pt x="5166" y="756"/>
                      <a:pt x="5233" y="425"/>
                      <a:pt x="5299" y="94"/>
                    </a:cubicBezTo>
                    <a:cubicBezTo>
                      <a:pt x="5346" y="47"/>
                      <a:pt x="5260" y="0"/>
                      <a:pt x="5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416934" y="2200313"/>
                <a:ext cx="74367" cy="8410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5088" extrusionOk="0">
                    <a:moveTo>
                      <a:pt x="456" y="1"/>
                    </a:moveTo>
                    <a:cubicBezTo>
                      <a:pt x="413" y="1"/>
                      <a:pt x="380" y="47"/>
                      <a:pt x="380" y="94"/>
                    </a:cubicBezTo>
                    <a:cubicBezTo>
                      <a:pt x="777" y="889"/>
                      <a:pt x="910" y="1750"/>
                      <a:pt x="843" y="2611"/>
                    </a:cubicBezTo>
                    <a:cubicBezTo>
                      <a:pt x="843" y="3008"/>
                      <a:pt x="711" y="3406"/>
                      <a:pt x="578" y="3803"/>
                    </a:cubicBezTo>
                    <a:cubicBezTo>
                      <a:pt x="446" y="4201"/>
                      <a:pt x="181" y="4532"/>
                      <a:pt x="49" y="4929"/>
                    </a:cubicBezTo>
                    <a:cubicBezTo>
                      <a:pt x="0" y="5026"/>
                      <a:pt x="58" y="5087"/>
                      <a:pt x="119" y="5087"/>
                    </a:cubicBezTo>
                    <a:cubicBezTo>
                      <a:pt x="141" y="5087"/>
                      <a:pt x="163" y="5079"/>
                      <a:pt x="181" y="5062"/>
                    </a:cubicBezTo>
                    <a:cubicBezTo>
                      <a:pt x="512" y="4797"/>
                      <a:pt x="777" y="4399"/>
                      <a:pt x="910" y="4002"/>
                    </a:cubicBezTo>
                    <a:cubicBezTo>
                      <a:pt x="1042" y="3538"/>
                      <a:pt x="1175" y="3075"/>
                      <a:pt x="1175" y="2611"/>
                    </a:cubicBezTo>
                    <a:lnTo>
                      <a:pt x="1175" y="2346"/>
                    </a:lnTo>
                    <a:cubicBezTo>
                      <a:pt x="1543" y="2428"/>
                      <a:pt x="1886" y="2485"/>
                      <a:pt x="2235" y="2485"/>
                    </a:cubicBezTo>
                    <a:cubicBezTo>
                      <a:pt x="2451" y="2485"/>
                      <a:pt x="2669" y="2463"/>
                      <a:pt x="2896" y="2412"/>
                    </a:cubicBezTo>
                    <a:cubicBezTo>
                      <a:pt x="3493" y="2346"/>
                      <a:pt x="4089" y="2015"/>
                      <a:pt x="4486" y="1485"/>
                    </a:cubicBezTo>
                    <a:cubicBezTo>
                      <a:pt x="4486" y="1419"/>
                      <a:pt x="4354" y="1353"/>
                      <a:pt x="4287" y="1353"/>
                    </a:cubicBezTo>
                    <a:cubicBezTo>
                      <a:pt x="4089" y="1485"/>
                      <a:pt x="3890" y="1684"/>
                      <a:pt x="3625" y="1816"/>
                    </a:cubicBezTo>
                    <a:cubicBezTo>
                      <a:pt x="3360" y="1949"/>
                      <a:pt x="3095" y="2081"/>
                      <a:pt x="2830" y="2147"/>
                    </a:cubicBezTo>
                    <a:cubicBezTo>
                      <a:pt x="2565" y="2214"/>
                      <a:pt x="2284" y="2247"/>
                      <a:pt x="2002" y="2247"/>
                    </a:cubicBezTo>
                    <a:cubicBezTo>
                      <a:pt x="1721" y="2247"/>
                      <a:pt x="1439" y="2214"/>
                      <a:pt x="1175" y="2147"/>
                    </a:cubicBezTo>
                    <a:cubicBezTo>
                      <a:pt x="1175" y="1419"/>
                      <a:pt x="910" y="690"/>
                      <a:pt x="512" y="28"/>
                    </a:cubicBezTo>
                    <a:cubicBezTo>
                      <a:pt x="493" y="9"/>
                      <a:pt x="473" y="1"/>
                      <a:pt x="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25"/>
          <p:cNvSpPr/>
          <p:nvPr/>
        </p:nvSpPr>
        <p:spPr>
          <a:xfrm>
            <a:off x="303463" y="1121033"/>
            <a:ext cx="2084165" cy="401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7772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for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ADEF6E-91AA-57DF-E2AB-B2820356015D}"/>
              </a:ext>
            </a:extLst>
          </p:cNvPr>
          <p:cNvSpPr txBox="1"/>
          <p:nvPr/>
        </p:nvSpPr>
        <p:spPr>
          <a:xfrm>
            <a:off x="2872170" y="1129430"/>
            <a:ext cx="2510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Se utiliza para iterar sobre una colección de datos</a:t>
            </a:r>
            <a:endParaRPr lang="es-C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B0EAA6-DDFE-E96B-9360-6839216E5B8F}"/>
              </a:ext>
            </a:extLst>
          </p:cNvPr>
          <p:cNvSpPr txBox="1"/>
          <p:nvPr/>
        </p:nvSpPr>
        <p:spPr>
          <a:xfrm>
            <a:off x="516509" y="254360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# Declarar una lista</a:t>
            </a:r>
          </a:p>
          <a:p>
            <a:r>
              <a:rPr lang="es-ES" dirty="0" err="1"/>
              <a:t>numeros</a:t>
            </a:r>
            <a:r>
              <a:rPr lang="es-ES" dirty="0"/>
              <a:t> = [1, 2, 3, 4, 5]</a:t>
            </a:r>
          </a:p>
          <a:p>
            <a:endParaRPr lang="es-ES" dirty="0"/>
          </a:p>
          <a:p>
            <a:r>
              <a:rPr lang="es-ES" dirty="0"/>
              <a:t># Iterar sobre la lista</a:t>
            </a:r>
          </a:p>
          <a:p>
            <a:r>
              <a:rPr lang="es-ES" dirty="0" err="1"/>
              <a:t>for</a:t>
            </a:r>
            <a:r>
              <a:rPr lang="es-ES" dirty="0"/>
              <a:t> numero in </a:t>
            </a:r>
            <a:r>
              <a:rPr lang="es-ES" dirty="0" err="1"/>
              <a:t>numeros</a:t>
            </a:r>
            <a:r>
              <a:rPr lang="es-ES" dirty="0"/>
              <a:t>:</a:t>
            </a:r>
          </a:p>
          <a:p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(numero)</a:t>
            </a:r>
          </a:p>
        </p:txBody>
      </p:sp>
    </p:spTree>
    <p:extLst>
      <p:ext uri="{BB962C8B-B14F-4D97-AF65-F5344CB8AC3E}">
        <p14:creationId xmlns:p14="http://schemas.microsoft.com/office/powerpoint/2010/main" val="259688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Métodos</a:t>
            </a:r>
            <a:endParaRPr dirty="0"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2507452" y="1218366"/>
            <a:ext cx="4277328" cy="3429153"/>
            <a:chOff x="2433336" y="1303181"/>
            <a:chExt cx="4277328" cy="3429153"/>
          </a:xfrm>
        </p:grpSpPr>
        <p:sp>
          <p:nvSpPr>
            <p:cNvPr id="323" name="Google Shape;323;p22"/>
            <p:cNvSpPr/>
            <p:nvPr/>
          </p:nvSpPr>
          <p:spPr>
            <a:xfrm>
              <a:off x="5305769" y="2862539"/>
              <a:ext cx="1404895" cy="297317"/>
            </a:xfrm>
            <a:custGeom>
              <a:avLst/>
              <a:gdLst/>
              <a:ahLst/>
              <a:cxnLst/>
              <a:rect l="l" t="t" r="r" b="b"/>
              <a:pathLst>
                <a:path w="85560" h="18107" extrusionOk="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433336" y="2862539"/>
              <a:ext cx="1406357" cy="297317"/>
            </a:xfrm>
            <a:custGeom>
              <a:avLst/>
              <a:gdLst/>
              <a:ahLst/>
              <a:cxnLst/>
              <a:rect l="l" t="t" r="r" b="b"/>
              <a:pathLst>
                <a:path w="85649" h="18107" extrusionOk="0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013104" y="2469050"/>
              <a:ext cx="1119253" cy="1119269"/>
            </a:xfrm>
            <a:custGeom>
              <a:avLst/>
              <a:gdLst/>
              <a:ahLst/>
              <a:cxnLst/>
              <a:rect l="l" t="t" r="r" b="b"/>
              <a:pathLst>
                <a:path w="68164" h="68165" extrusionOk="0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902587" y="1303181"/>
              <a:ext cx="1817349" cy="1855214"/>
            </a:xfrm>
            <a:custGeom>
              <a:avLst/>
              <a:gdLst/>
              <a:ahLst/>
              <a:cxnLst/>
              <a:rect l="l" t="t" r="r" b="b"/>
              <a:pathLst>
                <a:path w="110679" h="112985" extrusionOk="0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647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425525" y="1305200"/>
              <a:ext cx="1817333" cy="1853194"/>
            </a:xfrm>
            <a:custGeom>
              <a:avLst/>
              <a:gdLst/>
              <a:ahLst/>
              <a:cxnLst/>
              <a:rect l="l" t="t" r="r" b="b"/>
              <a:pathLst>
                <a:path w="110678" h="112862" extrusionOk="0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7058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895313" y="2865462"/>
              <a:ext cx="1831897" cy="1866872"/>
            </a:xfrm>
            <a:custGeom>
              <a:avLst/>
              <a:gdLst/>
              <a:ahLst/>
              <a:cxnLst/>
              <a:rect l="l" t="t" r="r" b="b"/>
              <a:pathLst>
                <a:path w="111565" h="113695" extrusionOk="0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8039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425525" y="2864000"/>
              <a:ext cx="1817333" cy="1842111"/>
            </a:xfrm>
            <a:custGeom>
              <a:avLst/>
              <a:gdLst/>
              <a:ahLst/>
              <a:cxnLst/>
              <a:rect l="l" t="t" r="r" b="b"/>
              <a:pathLst>
                <a:path w="110678" h="112187" extrusionOk="0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7058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22"/>
            <p:cNvGrpSpPr/>
            <p:nvPr/>
          </p:nvGrpSpPr>
          <p:grpSpPr>
            <a:xfrm>
              <a:off x="3268107" y="1823621"/>
              <a:ext cx="1088646" cy="833266"/>
              <a:chOff x="3317947" y="1893398"/>
              <a:chExt cx="1088646" cy="833266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avLst/>
                <a:gdLst/>
                <a:ahLst/>
                <a:cxnLst/>
                <a:rect l="l" t="t" r="r" b="b"/>
                <a:pathLst>
                  <a:path w="66300" h="49593" extrusionOk="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avLst/>
                <a:gdLst/>
                <a:ahLst/>
                <a:cxnLst/>
                <a:rect l="l" t="t" r="r" b="b"/>
                <a:pathLst>
                  <a:path w="66300" h="49593" extrusionOk="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avLst/>
                <a:gdLst/>
                <a:ahLst/>
                <a:cxnLst/>
                <a:rect l="l" t="t" r="r" b="b"/>
                <a:pathLst>
                  <a:path w="25918" h="22455" fill="none" extrusionOk="0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w="55475" cap="flat" cmpd="sng">
                <a:solidFill>
                  <a:srgbClr val="FFFFFF"/>
                </a:solidFill>
                <a:prstDash val="solid"/>
                <a:miter lim="88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2"/>
            <p:cNvGrpSpPr/>
            <p:nvPr/>
          </p:nvGrpSpPr>
          <p:grpSpPr>
            <a:xfrm>
              <a:off x="4926632" y="1823621"/>
              <a:ext cx="854021" cy="834481"/>
              <a:chOff x="4886057" y="1892971"/>
              <a:chExt cx="854021" cy="834481"/>
            </a:xfrm>
          </p:grpSpPr>
          <p:sp>
            <p:nvSpPr>
              <p:cNvPr id="335" name="Google Shape;335;p22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avLst/>
                <a:gdLst/>
                <a:ahLst/>
                <a:cxnLst/>
                <a:rect l="l" t="t" r="r" b="b"/>
                <a:pathLst>
                  <a:path w="52011" h="49689" extrusionOk="0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avLst/>
                <a:gdLst/>
                <a:ahLst/>
                <a:cxnLst/>
                <a:rect l="l" t="t" r="r" b="b"/>
                <a:pathLst>
                  <a:path w="52011" h="49690" extrusionOk="0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20504" fill="none" extrusionOk="0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22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339" name="Google Shape;339;p22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avLst/>
                <a:gdLst/>
                <a:ahLst/>
                <a:cxnLst/>
                <a:rect l="l" t="t" r="r" b="b"/>
                <a:pathLst>
                  <a:path w="52012" h="49690" extrusionOk="0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avLst/>
                <a:gdLst/>
                <a:ahLst/>
                <a:cxnLst/>
                <a:rect l="l" t="t" r="r" b="b"/>
                <a:pathLst>
                  <a:path w="52012" h="49690" extrusionOk="0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avLst/>
                <a:gdLst/>
                <a:ahLst/>
                <a:cxnLst/>
                <a:rect l="l" t="t" r="r" b="b"/>
                <a:pathLst>
                  <a:path w="24586" h="24675" fill="none" extrusionOk="0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22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avLst/>
                <a:gdLst/>
                <a:ahLst/>
                <a:cxnLst/>
                <a:rect l="l" t="t" r="r" b="b"/>
                <a:pathLst>
                  <a:path w="56183" h="49816" extrusionOk="0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avLst/>
                <a:gdLst/>
                <a:ahLst/>
                <a:cxnLst/>
                <a:rect l="l" t="t" r="r" b="b"/>
                <a:pathLst>
                  <a:path w="56183" h="49834" extrusionOk="0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avLst/>
                <a:gdLst/>
                <a:ahLst/>
                <a:cxnLst/>
                <a:rect l="l" t="t" r="r" b="b"/>
                <a:pathLst>
                  <a:path w="21746" h="21746" fill="none" extrusionOk="0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avLst/>
                <a:gdLst/>
                <a:ahLst/>
                <a:cxnLst/>
                <a:rect l="l" t="t" r="r" b="b"/>
                <a:pathLst>
                  <a:path w="21746" h="21746" fill="none" extrusionOk="0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22"/>
            <p:cNvSpPr/>
            <p:nvPr/>
          </p:nvSpPr>
          <p:spPr>
            <a:xfrm>
              <a:off x="4013104" y="2451513"/>
              <a:ext cx="1119253" cy="1117857"/>
            </a:xfrm>
            <a:custGeom>
              <a:avLst/>
              <a:gdLst/>
              <a:ahLst/>
              <a:cxnLst/>
              <a:rect l="l" t="t" r="r" b="b"/>
              <a:pathLst>
                <a:path w="68164" h="68079" extrusionOk="0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942887" y="2945608"/>
              <a:ext cx="65598" cy="129718"/>
            </a:xfrm>
            <a:custGeom>
              <a:avLst/>
              <a:gdLst/>
              <a:ahLst/>
              <a:cxnLst/>
              <a:rect l="l" t="t" r="r" b="b"/>
              <a:pathLst>
                <a:path w="3995" h="7900" extrusionOk="0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129686" y="2945608"/>
              <a:ext cx="65598" cy="129718"/>
            </a:xfrm>
            <a:custGeom>
              <a:avLst/>
              <a:gdLst/>
              <a:ahLst/>
              <a:cxnLst/>
              <a:rect l="l" t="t" r="r" b="b"/>
              <a:pathLst>
                <a:path w="3995" h="7900" extrusionOk="0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504226" y="3384268"/>
              <a:ext cx="129718" cy="65598"/>
            </a:xfrm>
            <a:custGeom>
              <a:avLst/>
              <a:gdLst/>
              <a:ahLst/>
              <a:cxnLst/>
              <a:rect l="l" t="t" r="r" b="b"/>
              <a:pathLst>
                <a:path w="7900" h="3995" extrusionOk="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504226" y="2571067"/>
              <a:ext cx="129718" cy="65598"/>
            </a:xfrm>
            <a:custGeom>
              <a:avLst/>
              <a:gdLst/>
              <a:ahLst/>
              <a:cxnLst/>
              <a:rect l="l" t="t" r="r" b="b"/>
              <a:pathLst>
                <a:path w="7900" h="3995" extrusionOk="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198248" y="610114"/>
            <a:ext cx="2369158" cy="2252425"/>
            <a:chOff x="457199" y="1761600"/>
            <a:chExt cx="2369158" cy="2252425"/>
          </a:xfrm>
        </p:grpSpPr>
        <p:grpSp>
          <p:nvGrpSpPr>
            <p:cNvPr id="353" name="Google Shape;353;p22"/>
            <p:cNvGrpSpPr/>
            <p:nvPr/>
          </p:nvGrpSpPr>
          <p:grpSpPr>
            <a:xfrm>
              <a:off x="561226" y="1761600"/>
              <a:ext cx="2007322" cy="401400"/>
              <a:chOff x="561940" y="1761600"/>
              <a:chExt cx="2007322" cy="401400"/>
            </a:xfrm>
          </p:grpSpPr>
          <p:sp>
            <p:nvSpPr>
              <p:cNvPr id="354" name="Google Shape;354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Enteros</a:t>
                </a:r>
                <a:endParaRPr dirty="0"/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22"/>
            <p:cNvSpPr txBox="1"/>
            <p:nvPr/>
          </p:nvSpPr>
          <p:spPr>
            <a:xfrm>
              <a:off x="457199" y="2128946"/>
              <a:ext cx="2369158" cy="1885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abs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Devuelve el valor absoluto del número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round(): Redondea el número al número entero más cercano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float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Convierte el número a un número flotante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22"/>
          <p:cNvGrpSpPr/>
          <p:nvPr/>
        </p:nvGrpSpPr>
        <p:grpSpPr>
          <a:xfrm>
            <a:off x="86900" y="2908692"/>
            <a:ext cx="3127066" cy="2129737"/>
            <a:chOff x="457200" y="3144700"/>
            <a:chExt cx="3127066" cy="2129737"/>
          </a:xfrm>
        </p:grpSpPr>
        <p:grpSp>
          <p:nvGrpSpPr>
            <p:cNvPr id="358" name="Google Shape;358;p22"/>
            <p:cNvGrpSpPr/>
            <p:nvPr/>
          </p:nvGrpSpPr>
          <p:grpSpPr>
            <a:xfrm>
              <a:off x="561226" y="3144700"/>
              <a:ext cx="2007322" cy="401400"/>
              <a:chOff x="561940" y="1761600"/>
              <a:chExt cx="2007322" cy="40140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Flotantes</a:t>
                </a:r>
                <a:endParaRPr dirty="0"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22"/>
            <p:cNvSpPr txBox="1"/>
            <p:nvPr/>
          </p:nvSpPr>
          <p:spPr>
            <a:xfrm>
              <a:off x="457200" y="3515996"/>
              <a:ext cx="3127066" cy="1758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trunc</a:t>
              </a:r>
              <a:r>
                <a:rPr lang="es-ES" sz="12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(): Devuelve la parte entera del número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s-E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 err="1">
                  <a:solidFill>
                    <a:srgbClr val="1F1F1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ceil</a:t>
              </a:r>
              <a:r>
                <a:rPr lang="es-ES" sz="12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(): Devuelve el siguiente número entero mayor que el número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s-E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 err="1">
                  <a:solidFill>
                    <a:srgbClr val="1F1F1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floor</a:t>
              </a:r>
              <a:r>
                <a:rPr lang="es-ES" sz="12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(): Devuelve el siguiente número entero menor que el número</a:t>
              </a:r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6534462" y="695893"/>
            <a:ext cx="2182845" cy="1755619"/>
            <a:chOff x="6575451" y="1761600"/>
            <a:chExt cx="2182845" cy="1755619"/>
          </a:xfrm>
        </p:grpSpPr>
        <p:grpSp>
          <p:nvGrpSpPr>
            <p:cNvPr id="368" name="Google Shape;368;p22"/>
            <p:cNvGrpSpPr/>
            <p:nvPr/>
          </p:nvGrpSpPr>
          <p:grpSpPr>
            <a:xfrm flipH="1">
              <a:off x="6575451" y="1761600"/>
              <a:ext cx="2007322" cy="401400"/>
              <a:chOff x="561940" y="1761600"/>
              <a:chExt cx="2007322" cy="401400"/>
            </a:xfrm>
          </p:grpSpPr>
          <p:sp>
            <p:nvSpPr>
              <p:cNvPr id="369" name="Google Shape;369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Complejos</a:t>
                </a:r>
                <a:endParaRPr dirty="0"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22"/>
            <p:cNvSpPr txBox="1"/>
            <p:nvPr/>
          </p:nvSpPr>
          <p:spPr>
            <a:xfrm>
              <a:off x="6897599" y="2128946"/>
              <a:ext cx="1860697" cy="1388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real(): Devuelve la parte real del número complejo</a:t>
              </a: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imag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Devuelve la parte imaginaria del número complejo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Métodos</a:t>
            </a:r>
            <a:endParaRPr dirty="0"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2433336" y="1303181"/>
            <a:ext cx="4277328" cy="3429153"/>
            <a:chOff x="2433336" y="1303181"/>
            <a:chExt cx="4277328" cy="3429153"/>
          </a:xfrm>
        </p:grpSpPr>
        <p:sp>
          <p:nvSpPr>
            <p:cNvPr id="323" name="Google Shape;323;p22"/>
            <p:cNvSpPr/>
            <p:nvPr/>
          </p:nvSpPr>
          <p:spPr>
            <a:xfrm>
              <a:off x="5305769" y="2862539"/>
              <a:ext cx="1404895" cy="297317"/>
            </a:xfrm>
            <a:custGeom>
              <a:avLst/>
              <a:gdLst/>
              <a:ahLst/>
              <a:cxnLst/>
              <a:rect l="l" t="t" r="r" b="b"/>
              <a:pathLst>
                <a:path w="85560" h="18107" extrusionOk="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433336" y="2862539"/>
              <a:ext cx="1406357" cy="297317"/>
            </a:xfrm>
            <a:custGeom>
              <a:avLst/>
              <a:gdLst/>
              <a:ahLst/>
              <a:cxnLst/>
              <a:rect l="l" t="t" r="r" b="b"/>
              <a:pathLst>
                <a:path w="85649" h="18107" extrusionOk="0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013104" y="2469050"/>
              <a:ext cx="1119253" cy="1119269"/>
            </a:xfrm>
            <a:custGeom>
              <a:avLst/>
              <a:gdLst/>
              <a:ahLst/>
              <a:cxnLst/>
              <a:rect l="l" t="t" r="r" b="b"/>
              <a:pathLst>
                <a:path w="68164" h="68165" extrusionOk="0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902587" y="1303181"/>
              <a:ext cx="1817349" cy="1855214"/>
            </a:xfrm>
            <a:custGeom>
              <a:avLst/>
              <a:gdLst/>
              <a:ahLst/>
              <a:cxnLst/>
              <a:rect l="l" t="t" r="r" b="b"/>
              <a:pathLst>
                <a:path w="110679" h="112985" extrusionOk="0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647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425525" y="1305200"/>
              <a:ext cx="1817333" cy="1853194"/>
            </a:xfrm>
            <a:custGeom>
              <a:avLst/>
              <a:gdLst/>
              <a:ahLst/>
              <a:cxnLst/>
              <a:rect l="l" t="t" r="r" b="b"/>
              <a:pathLst>
                <a:path w="110678" h="112862" extrusionOk="0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7058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895313" y="2865462"/>
              <a:ext cx="1831897" cy="1866872"/>
            </a:xfrm>
            <a:custGeom>
              <a:avLst/>
              <a:gdLst/>
              <a:ahLst/>
              <a:cxnLst/>
              <a:rect l="l" t="t" r="r" b="b"/>
              <a:pathLst>
                <a:path w="111565" h="113695" extrusionOk="0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8039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425525" y="2864000"/>
              <a:ext cx="1817333" cy="1842111"/>
            </a:xfrm>
            <a:custGeom>
              <a:avLst/>
              <a:gdLst/>
              <a:ahLst/>
              <a:cxnLst/>
              <a:rect l="l" t="t" r="r" b="b"/>
              <a:pathLst>
                <a:path w="110678" h="112187" extrusionOk="0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7058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22"/>
            <p:cNvGrpSpPr/>
            <p:nvPr/>
          </p:nvGrpSpPr>
          <p:grpSpPr>
            <a:xfrm>
              <a:off x="3268107" y="1823621"/>
              <a:ext cx="1088646" cy="833266"/>
              <a:chOff x="3317947" y="1893398"/>
              <a:chExt cx="1088646" cy="833266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avLst/>
                <a:gdLst/>
                <a:ahLst/>
                <a:cxnLst/>
                <a:rect l="l" t="t" r="r" b="b"/>
                <a:pathLst>
                  <a:path w="66300" h="49593" extrusionOk="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avLst/>
                <a:gdLst/>
                <a:ahLst/>
                <a:cxnLst/>
                <a:rect l="l" t="t" r="r" b="b"/>
                <a:pathLst>
                  <a:path w="66300" h="49593" extrusionOk="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avLst/>
                <a:gdLst/>
                <a:ahLst/>
                <a:cxnLst/>
                <a:rect l="l" t="t" r="r" b="b"/>
                <a:pathLst>
                  <a:path w="25918" h="22455" fill="none" extrusionOk="0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w="55475" cap="flat" cmpd="sng">
                <a:solidFill>
                  <a:srgbClr val="FFFFFF"/>
                </a:solidFill>
                <a:prstDash val="solid"/>
                <a:miter lim="88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2"/>
            <p:cNvGrpSpPr/>
            <p:nvPr/>
          </p:nvGrpSpPr>
          <p:grpSpPr>
            <a:xfrm>
              <a:off x="4926632" y="1823621"/>
              <a:ext cx="854021" cy="834481"/>
              <a:chOff x="4886057" y="1892971"/>
              <a:chExt cx="854021" cy="834481"/>
            </a:xfrm>
          </p:grpSpPr>
          <p:sp>
            <p:nvSpPr>
              <p:cNvPr id="335" name="Google Shape;335;p22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avLst/>
                <a:gdLst/>
                <a:ahLst/>
                <a:cxnLst/>
                <a:rect l="l" t="t" r="r" b="b"/>
                <a:pathLst>
                  <a:path w="52011" h="49689" extrusionOk="0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avLst/>
                <a:gdLst/>
                <a:ahLst/>
                <a:cxnLst/>
                <a:rect l="l" t="t" r="r" b="b"/>
                <a:pathLst>
                  <a:path w="52011" h="49690" extrusionOk="0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20504" fill="none" extrusionOk="0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22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339" name="Google Shape;339;p22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avLst/>
                <a:gdLst/>
                <a:ahLst/>
                <a:cxnLst/>
                <a:rect l="l" t="t" r="r" b="b"/>
                <a:pathLst>
                  <a:path w="52012" h="49690" extrusionOk="0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avLst/>
                <a:gdLst/>
                <a:ahLst/>
                <a:cxnLst/>
                <a:rect l="l" t="t" r="r" b="b"/>
                <a:pathLst>
                  <a:path w="52012" h="49690" extrusionOk="0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avLst/>
                <a:gdLst/>
                <a:ahLst/>
                <a:cxnLst/>
                <a:rect l="l" t="t" r="r" b="b"/>
                <a:pathLst>
                  <a:path w="24586" h="24675" fill="none" extrusionOk="0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22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avLst/>
                <a:gdLst/>
                <a:ahLst/>
                <a:cxnLst/>
                <a:rect l="l" t="t" r="r" b="b"/>
                <a:pathLst>
                  <a:path w="56183" h="49816" extrusionOk="0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avLst/>
                <a:gdLst/>
                <a:ahLst/>
                <a:cxnLst/>
                <a:rect l="l" t="t" r="r" b="b"/>
                <a:pathLst>
                  <a:path w="56183" h="49834" extrusionOk="0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avLst/>
                <a:gdLst/>
                <a:ahLst/>
                <a:cxnLst/>
                <a:rect l="l" t="t" r="r" b="b"/>
                <a:pathLst>
                  <a:path w="21746" h="21746" fill="none" extrusionOk="0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avLst/>
                <a:gdLst/>
                <a:ahLst/>
                <a:cxnLst/>
                <a:rect l="l" t="t" r="r" b="b"/>
                <a:pathLst>
                  <a:path w="21746" h="21746" fill="none" extrusionOk="0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w="55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22"/>
            <p:cNvSpPr/>
            <p:nvPr/>
          </p:nvSpPr>
          <p:spPr>
            <a:xfrm>
              <a:off x="4013104" y="2451513"/>
              <a:ext cx="1119253" cy="1117857"/>
            </a:xfrm>
            <a:custGeom>
              <a:avLst/>
              <a:gdLst/>
              <a:ahLst/>
              <a:cxnLst/>
              <a:rect l="l" t="t" r="r" b="b"/>
              <a:pathLst>
                <a:path w="68164" h="68079" extrusionOk="0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942887" y="2945608"/>
              <a:ext cx="65598" cy="129718"/>
            </a:xfrm>
            <a:custGeom>
              <a:avLst/>
              <a:gdLst/>
              <a:ahLst/>
              <a:cxnLst/>
              <a:rect l="l" t="t" r="r" b="b"/>
              <a:pathLst>
                <a:path w="3995" h="7900" extrusionOk="0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129686" y="2945608"/>
              <a:ext cx="65598" cy="129718"/>
            </a:xfrm>
            <a:custGeom>
              <a:avLst/>
              <a:gdLst/>
              <a:ahLst/>
              <a:cxnLst/>
              <a:rect l="l" t="t" r="r" b="b"/>
              <a:pathLst>
                <a:path w="3995" h="7900" extrusionOk="0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504226" y="3384268"/>
              <a:ext cx="129718" cy="65598"/>
            </a:xfrm>
            <a:custGeom>
              <a:avLst/>
              <a:gdLst/>
              <a:ahLst/>
              <a:cxnLst/>
              <a:rect l="l" t="t" r="r" b="b"/>
              <a:pathLst>
                <a:path w="7900" h="3995" extrusionOk="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504226" y="2571067"/>
              <a:ext cx="129718" cy="65598"/>
            </a:xfrm>
            <a:custGeom>
              <a:avLst/>
              <a:gdLst/>
              <a:ahLst/>
              <a:cxnLst/>
              <a:rect l="l" t="t" r="r" b="b"/>
              <a:pathLst>
                <a:path w="7900" h="3995" extrusionOk="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217272" y="1931167"/>
            <a:ext cx="2396766" cy="2234218"/>
            <a:chOff x="457199" y="1761600"/>
            <a:chExt cx="2396766" cy="2234218"/>
          </a:xfrm>
        </p:grpSpPr>
        <p:grpSp>
          <p:nvGrpSpPr>
            <p:cNvPr id="353" name="Google Shape;353;p22"/>
            <p:cNvGrpSpPr/>
            <p:nvPr/>
          </p:nvGrpSpPr>
          <p:grpSpPr>
            <a:xfrm>
              <a:off x="561226" y="1761600"/>
              <a:ext cx="2007322" cy="401400"/>
              <a:chOff x="561940" y="1761600"/>
              <a:chExt cx="2007322" cy="401400"/>
            </a:xfrm>
          </p:grpSpPr>
          <p:sp>
            <p:nvSpPr>
              <p:cNvPr id="354" name="Google Shape;354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Strings</a:t>
                </a:r>
                <a:endParaRPr dirty="0"/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22"/>
            <p:cNvSpPr txBox="1"/>
            <p:nvPr/>
          </p:nvSpPr>
          <p:spPr>
            <a:xfrm>
              <a:off x="457199" y="2128946"/>
              <a:ext cx="2396766" cy="1866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len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Devuelve la longitud del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lower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Convierte el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minúsculas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upper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Convierte el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mayúsculas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6639853" y="1927118"/>
            <a:ext cx="2182848" cy="2282656"/>
            <a:chOff x="6575449" y="1761600"/>
            <a:chExt cx="2182848" cy="2282656"/>
          </a:xfrm>
        </p:grpSpPr>
        <p:grpSp>
          <p:nvGrpSpPr>
            <p:cNvPr id="368" name="Google Shape;368;p22"/>
            <p:cNvGrpSpPr/>
            <p:nvPr/>
          </p:nvGrpSpPr>
          <p:grpSpPr>
            <a:xfrm flipH="1">
              <a:off x="6575451" y="1761600"/>
              <a:ext cx="2007322" cy="401400"/>
              <a:chOff x="561940" y="1761600"/>
              <a:chExt cx="2007322" cy="401400"/>
            </a:xfrm>
          </p:grpSpPr>
          <p:sp>
            <p:nvSpPr>
              <p:cNvPr id="369" name="Google Shape;369;p22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Strings</a:t>
                </a:r>
                <a:endParaRPr dirty="0"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22"/>
            <p:cNvSpPr txBox="1"/>
            <p:nvPr/>
          </p:nvSpPr>
          <p:spPr>
            <a:xfrm>
              <a:off x="6575449" y="2128945"/>
              <a:ext cx="2182848" cy="1915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Devuelve el índice de la primera ocurrencia de un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substring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en el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replace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(): Reemplaza todas las ocurrencias de un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substring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en el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por otro </a:t>
              </a:r>
              <a:r>
                <a:rPr lang="es-E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substring</a:t>
              </a: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91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65725" y="108737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R"/>
              <a:t>Bibliotecas de python</a:t>
            </a:r>
            <a:endParaRPr lang="es-CR" dirty="0"/>
          </a:p>
        </p:txBody>
      </p:sp>
      <p:grpSp>
        <p:nvGrpSpPr>
          <p:cNvPr id="377" name="Google Shape;377;p23"/>
          <p:cNvGrpSpPr/>
          <p:nvPr/>
        </p:nvGrpSpPr>
        <p:grpSpPr>
          <a:xfrm>
            <a:off x="3388514" y="1702050"/>
            <a:ext cx="2359465" cy="3021052"/>
            <a:chOff x="3288617" y="1400153"/>
            <a:chExt cx="2598530" cy="3339655"/>
          </a:xfrm>
        </p:grpSpPr>
        <p:sp>
          <p:nvSpPr>
            <p:cNvPr id="378" name="Google Shape;378;p23"/>
            <p:cNvSpPr/>
            <p:nvPr/>
          </p:nvSpPr>
          <p:spPr>
            <a:xfrm>
              <a:off x="3708060" y="1400153"/>
              <a:ext cx="1740582" cy="2286760"/>
            </a:xfrm>
            <a:custGeom>
              <a:avLst/>
              <a:gdLst/>
              <a:ahLst/>
              <a:cxnLst/>
              <a:rect l="l" t="t" r="r" b="b"/>
              <a:pathLst>
                <a:path w="109213" h="143483" extrusionOk="0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3288617" y="4227927"/>
              <a:ext cx="2598530" cy="468371"/>
            </a:xfrm>
            <a:custGeom>
              <a:avLst/>
              <a:gdLst/>
              <a:ahLst/>
              <a:cxnLst/>
              <a:rect l="l" t="t" r="r" b="b"/>
              <a:pathLst>
                <a:path w="163045" h="29388" extrusionOk="0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028213" y="2113483"/>
              <a:ext cx="36561" cy="1783470"/>
            </a:xfrm>
            <a:custGeom>
              <a:avLst/>
              <a:gdLst/>
              <a:ahLst/>
              <a:cxnLst/>
              <a:rect l="l" t="t" r="r" b="b"/>
              <a:pathLst>
                <a:path w="2294" h="111904" extrusionOk="0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3727137" y="1717452"/>
              <a:ext cx="639508" cy="533986"/>
            </a:xfrm>
            <a:custGeom>
              <a:avLst/>
              <a:gdLst/>
              <a:ahLst/>
              <a:cxnLst/>
              <a:rect l="l" t="t" r="r" b="b"/>
              <a:pathLst>
                <a:path w="40126" h="33505" extrusionOk="0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3487214" y="3598300"/>
              <a:ext cx="2148901" cy="940568"/>
            </a:xfrm>
            <a:custGeom>
              <a:avLst/>
              <a:gdLst/>
              <a:ahLst/>
              <a:cxnLst/>
              <a:rect l="l" t="t" r="r" b="b"/>
              <a:pathLst>
                <a:path w="134833" h="59016" extrusionOk="0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487214" y="3659405"/>
              <a:ext cx="2148901" cy="879463"/>
            </a:xfrm>
            <a:custGeom>
              <a:avLst/>
              <a:gdLst/>
              <a:ahLst/>
              <a:cxnLst/>
              <a:rect l="l" t="t" r="r" b="b"/>
              <a:pathLst>
                <a:path w="134833" h="55182" extrusionOk="0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236356" y="1536115"/>
              <a:ext cx="691146" cy="560697"/>
            </a:xfrm>
            <a:custGeom>
              <a:avLst/>
              <a:gdLst/>
              <a:ahLst/>
              <a:cxnLst/>
              <a:rect l="l" t="t" r="r" b="b"/>
              <a:pathLst>
                <a:path w="43366" h="35181" extrusionOk="0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317383" y="1757583"/>
              <a:ext cx="539421" cy="972379"/>
            </a:xfrm>
            <a:custGeom>
              <a:avLst/>
              <a:gdLst/>
              <a:ahLst/>
              <a:cxnLst/>
              <a:rect l="l" t="t" r="r" b="b"/>
              <a:pathLst>
                <a:path w="33846" h="61012" extrusionOk="0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457983" y="2244362"/>
              <a:ext cx="136664" cy="55813"/>
            </a:xfrm>
            <a:custGeom>
              <a:avLst/>
              <a:gdLst/>
              <a:ahLst/>
              <a:cxnLst/>
              <a:rect l="l" t="t" r="r" b="b"/>
              <a:pathLst>
                <a:path w="8575" h="3502" extrusionOk="0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481826" y="1922823"/>
              <a:ext cx="37357" cy="66746"/>
            </a:xfrm>
            <a:custGeom>
              <a:avLst/>
              <a:gdLst/>
              <a:ahLst/>
              <a:cxnLst/>
              <a:rect l="l" t="t" r="r" b="b"/>
              <a:pathLst>
                <a:path w="2344" h="4188" extrusionOk="0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660565" y="1922823"/>
              <a:ext cx="36561" cy="66746"/>
            </a:xfrm>
            <a:custGeom>
              <a:avLst/>
              <a:gdLst/>
              <a:ahLst/>
              <a:cxnLst/>
              <a:rect l="l" t="t" r="r" b="b"/>
              <a:pathLst>
                <a:path w="2294" h="4188" extrusionOk="0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578742" y="2001968"/>
              <a:ext cx="36561" cy="51143"/>
            </a:xfrm>
            <a:custGeom>
              <a:avLst/>
              <a:gdLst/>
              <a:ahLst/>
              <a:cxnLst/>
              <a:rect l="l" t="t" r="r" b="b"/>
              <a:pathLst>
                <a:path w="2294" h="3209" extrusionOk="0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452437" y="1876349"/>
              <a:ext cx="85393" cy="38760"/>
            </a:xfrm>
            <a:custGeom>
              <a:avLst/>
              <a:gdLst/>
              <a:ahLst/>
              <a:cxnLst/>
              <a:rect l="l" t="t" r="r" b="b"/>
              <a:pathLst>
                <a:path w="5358" h="2432" extrusionOk="0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639958" y="1876349"/>
              <a:ext cx="89250" cy="39716"/>
            </a:xfrm>
            <a:custGeom>
              <a:avLst/>
              <a:gdLst/>
              <a:ahLst/>
              <a:cxnLst/>
              <a:rect l="l" t="t" r="r" b="b"/>
              <a:pathLst>
                <a:path w="5600" h="2492" extrusionOk="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92838" y="2068476"/>
              <a:ext cx="104980" cy="56929"/>
            </a:xfrm>
            <a:custGeom>
              <a:avLst/>
              <a:gdLst/>
              <a:ahLst/>
              <a:cxnLst/>
              <a:rect l="l" t="t" r="r" b="b"/>
              <a:pathLst>
                <a:path w="6587" h="3572" extrusionOk="0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309430" y="1748594"/>
              <a:ext cx="552139" cy="248115"/>
            </a:xfrm>
            <a:custGeom>
              <a:avLst/>
              <a:gdLst/>
              <a:ahLst/>
              <a:cxnLst/>
              <a:rect l="l" t="t" r="r" b="b"/>
              <a:pathLst>
                <a:path w="34644" h="15568" extrusionOk="0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206952" y="1958905"/>
              <a:ext cx="206566" cy="157351"/>
            </a:xfrm>
            <a:custGeom>
              <a:avLst/>
              <a:gdLst/>
              <a:ahLst/>
              <a:cxnLst/>
              <a:rect l="l" t="t" r="r" b="b"/>
              <a:pathLst>
                <a:path w="12961" h="9873" extrusionOk="0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272056" y="1977297"/>
              <a:ext cx="94589" cy="115547"/>
            </a:xfrm>
            <a:custGeom>
              <a:avLst/>
              <a:gdLst/>
              <a:ahLst/>
              <a:cxnLst/>
              <a:rect l="l" t="t" r="r" b="b"/>
              <a:pathLst>
                <a:path w="5935" h="7250" extrusionOk="0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284806" y="2009889"/>
              <a:ext cx="65312" cy="55941"/>
            </a:xfrm>
            <a:custGeom>
              <a:avLst/>
              <a:gdLst/>
              <a:ahLst/>
              <a:cxnLst/>
              <a:rect l="l" t="t" r="r" b="b"/>
              <a:pathLst>
                <a:path w="4098" h="3510" extrusionOk="0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765433" y="1958905"/>
              <a:ext cx="206550" cy="157351"/>
            </a:xfrm>
            <a:custGeom>
              <a:avLst/>
              <a:gdLst/>
              <a:ahLst/>
              <a:cxnLst/>
              <a:rect l="l" t="t" r="r" b="b"/>
              <a:pathLst>
                <a:path w="12960" h="9873" extrusionOk="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813087" y="1977425"/>
              <a:ext cx="92167" cy="115419"/>
            </a:xfrm>
            <a:custGeom>
              <a:avLst/>
              <a:gdLst/>
              <a:ahLst/>
              <a:cxnLst/>
              <a:rect l="l" t="t" r="r" b="b"/>
              <a:pathLst>
                <a:path w="5783" h="7242" extrusionOk="0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4829773" y="2009252"/>
              <a:ext cx="64372" cy="56578"/>
            </a:xfrm>
            <a:custGeom>
              <a:avLst/>
              <a:gdLst/>
              <a:ahLst/>
              <a:cxnLst/>
              <a:rect l="l" t="t" r="r" b="b"/>
              <a:pathLst>
                <a:path w="4039" h="3550" extrusionOk="0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136253" y="2324798"/>
              <a:ext cx="906445" cy="1135228"/>
            </a:xfrm>
            <a:custGeom>
              <a:avLst/>
              <a:gdLst/>
              <a:ahLst/>
              <a:cxnLst/>
              <a:rect l="l" t="t" r="r" b="b"/>
              <a:pathLst>
                <a:path w="56875" h="71230" extrusionOk="0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293540" y="3090803"/>
              <a:ext cx="591855" cy="285998"/>
            </a:xfrm>
            <a:custGeom>
              <a:avLst/>
              <a:gdLst/>
              <a:ahLst/>
              <a:cxnLst/>
              <a:rect l="l" t="t" r="r" b="b"/>
              <a:pathLst>
                <a:path w="37136" h="17945" extrusionOk="0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136253" y="3134296"/>
              <a:ext cx="906445" cy="325731"/>
            </a:xfrm>
            <a:custGeom>
              <a:avLst/>
              <a:gdLst/>
              <a:ahLst/>
              <a:cxnLst/>
              <a:rect l="l" t="t" r="r" b="b"/>
              <a:pathLst>
                <a:path w="56875" h="20438" extrusionOk="0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403174" y="2324798"/>
              <a:ext cx="363056" cy="123930"/>
            </a:xfrm>
            <a:custGeom>
              <a:avLst/>
              <a:gdLst/>
              <a:ahLst/>
              <a:cxnLst/>
              <a:rect l="l" t="t" r="r" b="b"/>
              <a:pathLst>
                <a:path w="22780" h="7776" extrusionOk="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01684" y="2401203"/>
              <a:ext cx="33373" cy="312072"/>
            </a:xfrm>
            <a:custGeom>
              <a:avLst/>
              <a:gdLst/>
              <a:ahLst/>
              <a:cxnLst/>
              <a:rect l="l" t="t" r="r" b="b"/>
              <a:pathLst>
                <a:path w="2094" h="19581" extrusionOk="0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636738" y="2400932"/>
              <a:ext cx="33373" cy="312343"/>
            </a:xfrm>
            <a:custGeom>
              <a:avLst/>
              <a:gdLst/>
              <a:ahLst/>
              <a:cxnLst/>
              <a:rect l="l" t="t" r="r" b="b"/>
              <a:pathLst>
                <a:path w="2094" h="19598" extrusionOk="0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351537" y="2891998"/>
              <a:ext cx="448864" cy="313809"/>
            </a:xfrm>
            <a:custGeom>
              <a:avLst/>
              <a:gdLst/>
              <a:ahLst/>
              <a:cxnLst/>
              <a:rect l="l" t="t" r="r" b="b"/>
              <a:pathLst>
                <a:path w="28164" h="19690" extrusionOk="0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39790" y="2931714"/>
              <a:ext cx="72006" cy="18535"/>
            </a:xfrm>
            <a:custGeom>
              <a:avLst/>
              <a:gdLst/>
              <a:ahLst/>
              <a:cxnLst/>
              <a:rect l="l" t="t" r="r" b="b"/>
              <a:pathLst>
                <a:path w="4518" h="1163" extrusionOk="0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829773" y="2415355"/>
              <a:ext cx="735643" cy="767422"/>
            </a:xfrm>
            <a:custGeom>
              <a:avLst/>
              <a:gdLst/>
              <a:ahLst/>
              <a:cxnLst/>
              <a:rect l="l" t="t" r="r" b="b"/>
              <a:pathLst>
                <a:path w="46158" h="48152" extrusionOk="0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558883" y="2915155"/>
              <a:ext cx="380540" cy="267718"/>
            </a:xfrm>
            <a:custGeom>
              <a:avLst/>
              <a:gdLst/>
              <a:ahLst/>
              <a:cxnLst/>
              <a:rect l="l" t="t" r="r" b="b"/>
              <a:pathLst>
                <a:path w="23877" h="16798" extrusionOk="0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612738" y="2422511"/>
              <a:ext cx="736440" cy="760267"/>
            </a:xfrm>
            <a:custGeom>
              <a:avLst/>
              <a:gdLst/>
              <a:ahLst/>
              <a:cxnLst/>
              <a:rect l="l" t="t" r="r" b="b"/>
              <a:pathLst>
                <a:path w="46208" h="47703" extrusionOk="0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239528" y="2915155"/>
              <a:ext cx="380540" cy="267559"/>
            </a:xfrm>
            <a:custGeom>
              <a:avLst/>
              <a:gdLst/>
              <a:ahLst/>
              <a:cxnLst/>
              <a:rect l="l" t="t" r="r" b="b"/>
              <a:pathLst>
                <a:path w="23877" h="16788" extrusionOk="0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671531" y="3309624"/>
              <a:ext cx="1836685" cy="1073502"/>
            </a:xfrm>
            <a:custGeom>
              <a:avLst/>
              <a:gdLst/>
              <a:ahLst/>
              <a:cxnLst/>
              <a:rect l="l" t="t" r="r" b="b"/>
              <a:pathLst>
                <a:path w="115243" h="67357" extrusionOk="0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60876" y="3552161"/>
              <a:ext cx="207363" cy="259781"/>
            </a:xfrm>
            <a:custGeom>
              <a:avLst/>
              <a:gdLst/>
              <a:ahLst/>
              <a:cxnLst/>
              <a:rect l="l" t="t" r="r" b="b"/>
              <a:pathLst>
                <a:path w="13011" h="16300" extrusionOk="0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810712" y="3552161"/>
              <a:ext cx="207347" cy="259781"/>
            </a:xfrm>
            <a:custGeom>
              <a:avLst/>
              <a:gdLst/>
              <a:ahLst/>
              <a:cxnLst/>
              <a:rect l="l" t="t" r="r" b="b"/>
              <a:pathLst>
                <a:path w="13010" h="16300" extrusionOk="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897923" y="4337832"/>
              <a:ext cx="430599" cy="401976"/>
            </a:xfrm>
            <a:custGeom>
              <a:avLst/>
              <a:gdLst/>
              <a:ahLst/>
              <a:cxnLst/>
              <a:rect l="l" t="t" r="r" b="b"/>
              <a:pathLst>
                <a:path w="27018" h="25222" extrusionOk="0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897923" y="4468105"/>
              <a:ext cx="430599" cy="271703"/>
            </a:xfrm>
            <a:custGeom>
              <a:avLst/>
              <a:gdLst/>
              <a:ahLst/>
              <a:cxnLst/>
              <a:rect l="l" t="t" r="r" b="b"/>
              <a:pathLst>
                <a:path w="27018" h="17048" extrusionOk="0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036946" y="4449044"/>
              <a:ext cx="29421" cy="19874"/>
            </a:xfrm>
            <a:custGeom>
              <a:avLst/>
              <a:gdLst/>
              <a:ahLst/>
              <a:cxnLst/>
              <a:rect l="l" t="t" r="r" b="b"/>
              <a:pathLst>
                <a:path w="1846" h="1247" extrusionOk="0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022650" y="4476058"/>
              <a:ext cx="33803" cy="20097"/>
            </a:xfrm>
            <a:custGeom>
              <a:avLst/>
              <a:gdLst/>
              <a:ahLst/>
              <a:cxnLst/>
              <a:rect l="l" t="t" r="r" b="b"/>
              <a:pathLst>
                <a:path w="2121" h="1261" extrusionOk="0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007558" y="4502738"/>
              <a:ext cx="31795" cy="19938"/>
            </a:xfrm>
            <a:custGeom>
              <a:avLst/>
              <a:gdLst/>
              <a:ahLst/>
              <a:cxnLst/>
              <a:rect l="l" t="t" r="r" b="b"/>
              <a:pathLst>
                <a:path w="1995" h="1251" extrusionOk="0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4850428" y="4337832"/>
              <a:ext cx="430583" cy="401976"/>
            </a:xfrm>
            <a:custGeom>
              <a:avLst/>
              <a:gdLst/>
              <a:ahLst/>
              <a:cxnLst/>
              <a:rect l="l" t="t" r="r" b="b"/>
              <a:pathLst>
                <a:path w="27017" h="25222" extrusionOk="0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4850428" y="4468105"/>
              <a:ext cx="430583" cy="271703"/>
            </a:xfrm>
            <a:custGeom>
              <a:avLst/>
              <a:gdLst/>
              <a:ahLst/>
              <a:cxnLst/>
              <a:rect l="l" t="t" r="r" b="b"/>
              <a:pathLst>
                <a:path w="27017" h="17048" extrusionOk="0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112584" y="4449044"/>
              <a:ext cx="30998" cy="19874"/>
            </a:xfrm>
            <a:custGeom>
              <a:avLst/>
              <a:gdLst/>
              <a:ahLst/>
              <a:cxnLst/>
              <a:rect l="l" t="t" r="r" b="b"/>
              <a:pathLst>
                <a:path w="1945" h="1247" extrusionOk="0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125302" y="4476058"/>
              <a:ext cx="31779" cy="20209"/>
            </a:xfrm>
            <a:custGeom>
              <a:avLst/>
              <a:gdLst/>
              <a:ahLst/>
              <a:cxnLst/>
              <a:rect l="l" t="t" r="r" b="b"/>
              <a:pathLst>
                <a:path w="1994" h="1268" extrusionOk="0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138801" y="4502738"/>
              <a:ext cx="33373" cy="19747"/>
            </a:xfrm>
            <a:custGeom>
              <a:avLst/>
              <a:gdLst/>
              <a:ahLst/>
              <a:cxnLst/>
              <a:rect l="l" t="t" r="r" b="b"/>
              <a:pathLst>
                <a:path w="2094" h="1239" extrusionOk="0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3"/>
          <p:cNvSpPr/>
          <p:nvPr/>
        </p:nvSpPr>
        <p:spPr>
          <a:xfrm>
            <a:off x="3256975" y="2012241"/>
            <a:ext cx="251494" cy="1829705"/>
          </a:xfrm>
          <a:custGeom>
            <a:avLst/>
            <a:gdLst/>
            <a:ahLst/>
            <a:cxnLst/>
            <a:rect l="l" t="t" r="r" b="b"/>
            <a:pathLst>
              <a:path w="15780" h="114805" extrusionOk="0">
                <a:moveTo>
                  <a:pt x="14556" y="1"/>
                </a:moveTo>
                <a:cubicBezTo>
                  <a:pt x="14240" y="1"/>
                  <a:pt x="13928" y="165"/>
                  <a:pt x="13757" y="559"/>
                </a:cubicBezTo>
                <a:cubicBezTo>
                  <a:pt x="13708" y="708"/>
                  <a:pt x="7776" y="13768"/>
                  <a:pt x="4436" y="34154"/>
                </a:cubicBezTo>
                <a:cubicBezTo>
                  <a:pt x="1396" y="52996"/>
                  <a:pt x="0" y="82156"/>
                  <a:pt x="10667" y="114206"/>
                </a:cubicBezTo>
                <a:cubicBezTo>
                  <a:pt x="10817" y="114555"/>
                  <a:pt x="11165" y="114804"/>
                  <a:pt x="11564" y="114804"/>
                </a:cubicBezTo>
                <a:cubicBezTo>
                  <a:pt x="11664" y="114804"/>
                  <a:pt x="11813" y="114804"/>
                  <a:pt x="11913" y="114754"/>
                </a:cubicBezTo>
                <a:cubicBezTo>
                  <a:pt x="12362" y="114605"/>
                  <a:pt x="12661" y="114057"/>
                  <a:pt x="12461" y="113558"/>
                </a:cubicBezTo>
                <a:cubicBezTo>
                  <a:pt x="1944" y="81956"/>
                  <a:pt x="3290" y="53146"/>
                  <a:pt x="6281" y="34503"/>
                </a:cubicBezTo>
                <a:cubicBezTo>
                  <a:pt x="9570" y="14316"/>
                  <a:pt x="15402" y="1456"/>
                  <a:pt x="15452" y="1356"/>
                </a:cubicBezTo>
                <a:cubicBezTo>
                  <a:pt x="15780" y="603"/>
                  <a:pt x="15161" y="1"/>
                  <a:pt x="145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636392" y="2011348"/>
            <a:ext cx="253008" cy="1830597"/>
          </a:xfrm>
          <a:custGeom>
            <a:avLst/>
            <a:gdLst/>
            <a:ahLst/>
            <a:cxnLst/>
            <a:rect l="l" t="t" r="r" b="b"/>
            <a:pathLst>
              <a:path w="15875" h="114861" extrusionOk="0">
                <a:moveTo>
                  <a:pt x="1270" y="1"/>
                </a:moveTo>
                <a:cubicBezTo>
                  <a:pt x="637" y="1"/>
                  <a:pt x="0" y="632"/>
                  <a:pt x="423" y="1412"/>
                </a:cubicBezTo>
                <a:cubicBezTo>
                  <a:pt x="473" y="1512"/>
                  <a:pt x="6305" y="14422"/>
                  <a:pt x="9545" y="34559"/>
                </a:cubicBezTo>
                <a:cubicBezTo>
                  <a:pt x="12585" y="53202"/>
                  <a:pt x="13931" y="82012"/>
                  <a:pt x="3314" y="113664"/>
                </a:cubicBezTo>
                <a:cubicBezTo>
                  <a:pt x="3164" y="114162"/>
                  <a:pt x="3463" y="114661"/>
                  <a:pt x="3962" y="114810"/>
                </a:cubicBezTo>
                <a:cubicBezTo>
                  <a:pt x="4062" y="114860"/>
                  <a:pt x="4161" y="114860"/>
                  <a:pt x="4311" y="114860"/>
                </a:cubicBezTo>
                <a:cubicBezTo>
                  <a:pt x="4660" y="114860"/>
                  <a:pt x="5058" y="114611"/>
                  <a:pt x="5158" y="114262"/>
                </a:cubicBezTo>
                <a:cubicBezTo>
                  <a:pt x="15875" y="82212"/>
                  <a:pt x="14479" y="53052"/>
                  <a:pt x="11389" y="34210"/>
                </a:cubicBezTo>
                <a:cubicBezTo>
                  <a:pt x="8099" y="13824"/>
                  <a:pt x="2167" y="764"/>
                  <a:pt x="2118" y="615"/>
                </a:cubicBezTo>
                <a:cubicBezTo>
                  <a:pt x="1944" y="181"/>
                  <a:pt x="1607" y="1"/>
                  <a:pt x="12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3"/>
          <p:cNvGrpSpPr/>
          <p:nvPr/>
        </p:nvGrpSpPr>
        <p:grpSpPr>
          <a:xfrm>
            <a:off x="457200" y="2611525"/>
            <a:ext cx="2888754" cy="628500"/>
            <a:chOff x="457200" y="2611525"/>
            <a:chExt cx="2888754" cy="628500"/>
          </a:xfrm>
        </p:grpSpPr>
        <p:cxnSp>
          <p:nvCxnSpPr>
            <p:cNvPr id="428" name="Google Shape;428;p23"/>
            <p:cNvCxnSpPr/>
            <p:nvPr/>
          </p:nvCxnSpPr>
          <p:spPr>
            <a:xfrm>
              <a:off x="2294793" y="2925788"/>
              <a:ext cx="10029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9" name="Google Shape;429;p23"/>
            <p:cNvSpPr/>
            <p:nvPr/>
          </p:nvSpPr>
          <p:spPr>
            <a:xfrm>
              <a:off x="3268084" y="288723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8" y="1"/>
                    <a:pt x="1" y="1097"/>
                    <a:pt x="1" y="2443"/>
                  </a:cubicBezTo>
                  <a:cubicBezTo>
                    <a:pt x="1" y="3789"/>
                    <a:pt x="1098" y="4836"/>
                    <a:pt x="2443" y="4836"/>
                  </a:cubicBezTo>
                  <a:cubicBezTo>
                    <a:pt x="3789" y="4836"/>
                    <a:pt x="4886" y="3789"/>
                    <a:pt x="4886" y="2443"/>
                  </a:cubicBezTo>
                  <a:cubicBezTo>
                    <a:pt x="4886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57200" y="2611525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Pandas: Una biblioteca para el análisis de datos.</a:t>
              </a:r>
              <a:endParaRPr lang="en-US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457200" y="3521000"/>
            <a:ext cx="3023012" cy="628500"/>
            <a:chOff x="457200" y="3521000"/>
            <a:chExt cx="3023012" cy="628500"/>
          </a:xfrm>
        </p:grpSpPr>
        <p:cxnSp>
          <p:nvCxnSpPr>
            <p:cNvPr id="432" name="Google Shape;432;p23"/>
            <p:cNvCxnSpPr/>
            <p:nvPr/>
          </p:nvCxnSpPr>
          <p:spPr>
            <a:xfrm>
              <a:off x="2294801" y="3835275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3" name="Google Shape;433;p23"/>
            <p:cNvSpPr/>
            <p:nvPr/>
          </p:nvSpPr>
          <p:spPr>
            <a:xfrm>
              <a:off x="3402341" y="379671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7" y="1"/>
                    <a:pt x="1" y="1047"/>
                    <a:pt x="1" y="2393"/>
                  </a:cubicBezTo>
                  <a:cubicBezTo>
                    <a:pt x="1" y="3739"/>
                    <a:pt x="1097" y="4836"/>
                    <a:pt x="2443" y="4836"/>
                  </a:cubicBezTo>
                  <a:cubicBezTo>
                    <a:pt x="3789" y="4836"/>
                    <a:pt x="4886" y="3739"/>
                    <a:pt x="4886" y="2393"/>
                  </a:cubicBezTo>
                  <a:cubicBezTo>
                    <a:pt x="4886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7200" y="3521000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Matplotlib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: Una biblioteca para la visualización de datos.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5618494" y="1702050"/>
            <a:ext cx="3068306" cy="628500"/>
            <a:chOff x="5618494" y="1702050"/>
            <a:chExt cx="3068306" cy="628500"/>
          </a:xfrm>
        </p:grpSpPr>
        <p:sp>
          <p:nvSpPr>
            <p:cNvPr id="436" name="Google Shape;436;p23"/>
            <p:cNvSpPr/>
            <p:nvPr/>
          </p:nvSpPr>
          <p:spPr>
            <a:xfrm>
              <a:off x="5618494" y="1977537"/>
              <a:ext cx="90589" cy="77504"/>
            </a:xfrm>
            <a:custGeom>
              <a:avLst/>
              <a:gdLst/>
              <a:ahLst/>
              <a:cxnLst/>
              <a:rect l="l" t="t" r="r" b="b"/>
              <a:pathLst>
                <a:path w="5684" h="4863" extrusionOk="0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23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8" name="Google Shape;438;p23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Scikit-learn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Una biblioteca para el aprendizaje automático.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57200" y="1702050"/>
            <a:ext cx="3070681" cy="628500"/>
            <a:chOff x="457200" y="1702050"/>
            <a:chExt cx="3070681" cy="628500"/>
          </a:xfrm>
        </p:grpSpPr>
        <p:cxnSp>
          <p:nvCxnSpPr>
            <p:cNvPr id="440" name="Google Shape;440;p23"/>
            <p:cNvCxnSpPr/>
            <p:nvPr/>
          </p:nvCxnSpPr>
          <p:spPr>
            <a:xfrm>
              <a:off x="2294801" y="2016300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1" name="Google Shape;441;p23"/>
            <p:cNvSpPr/>
            <p:nvPr/>
          </p:nvSpPr>
          <p:spPr>
            <a:xfrm>
              <a:off x="3437292" y="1977537"/>
              <a:ext cx="90589" cy="77504"/>
            </a:xfrm>
            <a:custGeom>
              <a:avLst/>
              <a:gdLst/>
              <a:ahLst/>
              <a:cxnLst/>
              <a:rect l="l" t="t" r="r" b="b"/>
              <a:pathLst>
                <a:path w="5684" h="4863" extrusionOk="0">
                  <a:moveTo>
                    <a:pt x="3241" y="1"/>
                  </a:moveTo>
                  <a:cubicBezTo>
                    <a:pt x="1098" y="1"/>
                    <a:pt x="1" y="2643"/>
                    <a:pt x="1546" y="4138"/>
                  </a:cubicBezTo>
                  <a:cubicBezTo>
                    <a:pt x="2047" y="4639"/>
                    <a:pt x="2658" y="4862"/>
                    <a:pt x="3255" y="4862"/>
                  </a:cubicBezTo>
                  <a:cubicBezTo>
                    <a:pt x="4500" y="4862"/>
                    <a:pt x="5683" y="3892"/>
                    <a:pt x="5683" y="2443"/>
                  </a:cubicBezTo>
                  <a:cubicBezTo>
                    <a:pt x="5683" y="1098"/>
                    <a:pt x="4587" y="1"/>
                    <a:pt x="3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57200" y="1702050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NumPy: Una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biblioteca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para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el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cálculo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numérico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5800420" y="2611525"/>
            <a:ext cx="2886380" cy="723920"/>
            <a:chOff x="5800420" y="2611525"/>
            <a:chExt cx="2886380" cy="723920"/>
          </a:xfrm>
        </p:grpSpPr>
        <p:sp>
          <p:nvSpPr>
            <p:cNvPr id="444" name="Google Shape;444;p23"/>
            <p:cNvSpPr/>
            <p:nvPr/>
          </p:nvSpPr>
          <p:spPr>
            <a:xfrm>
              <a:off x="5800420" y="288723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3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3"/>
            <p:cNvSpPr/>
            <p:nvPr/>
          </p:nvSpPr>
          <p:spPr>
            <a:xfrm>
              <a:off x="6632700" y="2611525"/>
              <a:ext cx="2054100" cy="7239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TensorFlow: Una </a:t>
              </a:r>
              <a:r>
                <a:rPr lang="en-U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biblioteca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para </a:t>
              </a:r>
              <a:r>
                <a:rPr lang="en-U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el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aprendizaje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automático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profundo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7" name="Google Shape;447;p23"/>
          <p:cNvGrpSpPr/>
          <p:nvPr/>
        </p:nvGrpSpPr>
        <p:grpSpPr>
          <a:xfrm>
            <a:off x="5666163" y="3521001"/>
            <a:ext cx="3020637" cy="628500"/>
            <a:chOff x="5666163" y="3521001"/>
            <a:chExt cx="3020637" cy="628500"/>
          </a:xfrm>
        </p:grpSpPr>
        <p:sp>
          <p:nvSpPr>
            <p:cNvPr id="448" name="Google Shape;448;p23"/>
            <p:cNvSpPr/>
            <p:nvPr/>
          </p:nvSpPr>
          <p:spPr>
            <a:xfrm>
              <a:off x="5666163" y="379671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7" y="1"/>
                    <a:pt x="0" y="1047"/>
                    <a:pt x="0" y="2393"/>
                  </a:cubicBezTo>
                  <a:cubicBezTo>
                    <a:pt x="0" y="3739"/>
                    <a:pt x="1097" y="4836"/>
                    <a:pt x="2443" y="4836"/>
                  </a:cubicBezTo>
                  <a:cubicBezTo>
                    <a:pt x="3789" y="4836"/>
                    <a:pt x="4885" y="3739"/>
                    <a:pt x="4885" y="2393"/>
                  </a:cubicBezTo>
                  <a:cubicBezTo>
                    <a:pt x="4885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9" name="Google Shape;449;p23"/>
            <p:cNvCxnSpPr/>
            <p:nvPr/>
          </p:nvCxnSpPr>
          <p:spPr>
            <a:xfrm rot="10800000">
              <a:off x="5673957" y="3835250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23"/>
            <p:cNvSpPr/>
            <p:nvPr/>
          </p:nvSpPr>
          <p:spPr>
            <a:xfrm>
              <a:off x="6632700" y="3521001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PyTorch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: Una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biblioteca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para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el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aprendizaje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automático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profundo</a:t>
              </a: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25A55-F5BB-AF21-C52F-395327B77533}"/>
              </a:ext>
            </a:extLst>
          </p:cNvPr>
          <p:cNvSpPr txBox="1"/>
          <p:nvPr/>
        </p:nvSpPr>
        <p:spPr>
          <a:xfrm>
            <a:off x="871870" y="640705"/>
            <a:ext cx="77318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Es un conjunto de funciones, clases y otros módulos que pueden ser utilizados por un programa. Las bibliotecas se pueden utilizar para simplificar el desarrollo de aplicaciones, proporcionando funciones y herramientas que ya han sido implementadas por otros desarrolladores..</a:t>
            </a:r>
            <a:endParaRPr lang="es-C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850703-DC3F-2F41-A36E-B11B7CD2BD43}"/>
              </a:ext>
            </a:extLst>
          </p:cNvPr>
          <p:cNvSpPr txBox="1"/>
          <p:nvPr/>
        </p:nvSpPr>
        <p:spPr>
          <a:xfrm>
            <a:off x="6263089" y="146052"/>
            <a:ext cx="2412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pip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install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biblioteca_nombre</a:t>
            </a:r>
            <a:endParaRPr lang="es-C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374108" y="11423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Bibliotecas de python</a:t>
            </a:r>
            <a:endParaRPr dirty="0"/>
          </a:p>
        </p:txBody>
      </p:sp>
      <p:grpSp>
        <p:nvGrpSpPr>
          <p:cNvPr id="377" name="Google Shape;377;p23"/>
          <p:cNvGrpSpPr/>
          <p:nvPr/>
        </p:nvGrpSpPr>
        <p:grpSpPr>
          <a:xfrm>
            <a:off x="3388514" y="1702050"/>
            <a:ext cx="2359465" cy="3021052"/>
            <a:chOff x="3288617" y="1400153"/>
            <a:chExt cx="2598530" cy="3339655"/>
          </a:xfrm>
        </p:grpSpPr>
        <p:sp>
          <p:nvSpPr>
            <p:cNvPr id="378" name="Google Shape;378;p23"/>
            <p:cNvSpPr/>
            <p:nvPr/>
          </p:nvSpPr>
          <p:spPr>
            <a:xfrm>
              <a:off x="3708060" y="1400153"/>
              <a:ext cx="1740582" cy="2286760"/>
            </a:xfrm>
            <a:custGeom>
              <a:avLst/>
              <a:gdLst/>
              <a:ahLst/>
              <a:cxnLst/>
              <a:rect l="l" t="t" r="r" b="b"/>
              <a:pathLst>
                <a:path w="109213" h="143483" extrusionOk="0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3288617" y="4227927"/>
              <a:ext cx="2598530" cy="468371"/>
            </a:xfrm>
            <a:custGeom>
              <a:avLst/>
              <a:gdLst/>
              <a:ahLst/>
              <a:cxnLst/>
              <a:rect l="l" t="t" r="r" b="b"/>
              <a:pathLst>
                <a:path w="163045" h="29388" extrusionOk="0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028213" y="2113483"/>
              <a:ext cx="36561" cy="1783470"/>
            </a:xfrm>
            <a:custGeom>
              <a:avLst/>
              <a:gdLst/>
              <a:ahLst/>
              <a:cxnLst/>
              <a:rect l="l" t="t" r="r" b="b"/>
              <a:pathLst>
                <a:path w="2294" h="111904" extrusionOk="0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3727137" y="1717452"/>
              <a:ext cx="639508" cy="533986"/>
            </a:xfrm>
            <a:custGeom>
              <a:avLst/>
              <a:gdLst/>
              <a:ahLst/>
              <a:cxnLst/>
              <a:rect l="l" t="t" r="r" b="b"/>
              <a:pathLst>
                <a:path w="40126" h="33505" extrusionOk="0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3487214" y="3598300"/>
              <a:ext cx="2148901" cy="940568"/>
            </a:xfrm>
            <a:custGeom>
              <a:avLst/>
              <a:gdLst/>
              <a:ahLst/>
              <a:cxnLst/>
              <a:rect l="l" t="t" r="r" b="b"/>
              <a:pathLst>
                <a:path w="134833" h="59016" extrusionOk="0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487214" y="3659405"/>
              <a:ext cx="2148901" cy="879463"/>
            </a:xfrm>
            <a:custGeom>
              <a:avLst/>
              <a:gdLst/>
              <a:ahLst/>
              <a:cxnLst/>
              <a:rect l="l" t="t" r="r" b="b"/>
              <a:pathLst>
                <a:path w="134833" h="55182" extrusionOk="0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236356" y="1536115"/>
              <a:ext cx="691146" cy="560697"/>
            </a:xfrm>
            <a:custGeom>
              <a:avLst/>
              <a:gdLst/>
              <a:ahLst/>
              <a:cxnLst/>
              <a:rect l="l" t="t" r="r" b="b"/>
              <a:pathLst>
                <a:path w="43366" h="35181" extrusionOk="0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317383" y="1757583"/>
              <a:ext cx="539421" cy="972379"/>
            </a:xfrm>
            <a:custGeom>
              <a:avLst/>
              <a:gdLst/>
              <a:ahLst/>
              <a:cxnLst/>
              <a:rect l="l" t="t" r="r" b="b"/>
              <a:pathLst>
                <a:path w="33846" h="61012" extrusionOk="0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457983" y="2244362"/>
              <a:ext cx="136664" cy="55813"/>
            </a:xfrm>
            <a:custGeom>
              <a:avLst/>
              <a:gdLst/>
              <a:ahLst/>
              <a:cxnLst/>
              <a:rect l="l" t="t" r="r" b="b"/>
              <a:pathLst>
                <a:path w="8575" h="3502" extrusionOk="0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481826" y="1922823"/>
              <a:ext cx="37357" cy="66746"/>
            </a:xfrm>
            <a:custGeom>
              <a:avLst/>
              <a:gdLst/>
              <a:ahLst/>
              <a:cxnLst/>
              <a:rect l="l" t="t" r="r" b="b"/>
              <a:pathLst>
                <a:path w="2344" h="4188" extrusionOk="0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660565" y="1922823"/>
              <a:ext cx="36561" cy="66746"/>
            </a:xfrm>
            <a:custGeom>
              <a:avLst/>
              <a:gdLst/>
              <a:ahLst/>
              <a:cxnLst/>
              <a:rect l="l" t="t" r="r" b="b"/>
              <a:pathLst>
                <a:path w="2294" h="4188" extrusionOk="0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578742" y="2001968"/>
              <a:ext cx="36561" cy="51143"/>
            </a:xfrm>
            <a:custGeom>
              <a:avLst/>
              <a:gdLst/>
              <a:ahLst/>
              <a:cxnLst/>
              <a:rect l="l" t="t" r="r" b="b"/>
              <a:pathLst>
                <a:path w="2294" h="3209" extrusionOk="0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452437" y="1876349"/>
              <a:ext cx="85393" cy="38760"/>
            </a:xfrm>
            <a:custGeom>
              <a:avLst/>
              <a:gdLst/>
              <a:ahLst/>
              <a:cxnLst/>
              <a:rect l="l" t="t" r="r" b="b"/>
              <a:pathLst>
                <a:path w="5358" h="2432" extrusionOk="0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639958" y="1876349"/>
              <a:ext cx="89250" cy="39716"/>
            </a:xfrm>
            <a:custGeom>
              <a:avLst/>
              <a:gdLst/>
              <a:ahLst/>
              <a:cxnLst/>
              <a:rect l="l" t="t" r="r" b="b"/>
              <a:pathLst>
                <a:path w="5600" h="2492" extrusionOk="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92838" y="2068476"/>
              <a:ext cx="104980" cy="56929"/>
            </a:xfrm>
            <a:custGeom>
              <a:avLst/>
              <a:gdLst/>
              <a:ahLst/>
              <a:cxnLst/>
              <a:rect l="l" t="t" r="r" b="b"/>
              <a:pathLst>
                <a:path w="6587" h="3572" extrusionOk="0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309430" y="1748594"/>
              <a:ext cx="552139" cy="248115"/>
            </a:xfrm>
            <a:custGeom>
              <a:avLst/>
              <a:gdLst/>
              <a:ahLst/>
              <a:cxnLst/>
              <a:rect l="l" t="t" r="r" b="b"/>
              <a:pathLst>
                <a:path w="34644" h="15568" extrusionOk="0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206952" y="1958905"/>
              <a:ext cx="206566" cy="157351"/>
            </a:xfrm>
            <a:custGeom>
              <a:avLst/>
              <a:gdLst/>
              <a:ahLst/>
              <a:cxnLst/>
              <a:rect l="l" t="t" r="r" b="b"/>
              <a:pathLst>
                <a:path w="12961" h="9873" extrusionOk="0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272056" y="1977297"/>
              <a:ext cx="94589" cy="115547"/>
            </a:xfrm>
            <a:custGeom>
              <a:avLst/>
              <a:gdLst/>
              <a:ahLst/>
              <a:cxnLst/>
              <a:rect l="l" t="t" r="r" b="b"/>
              <a:pathLst>
                <a:path w="5935" h="7250" extrusionOk="0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284806" y="2009889"/>
              <a:ext cx="65312" cy="55941"/>
            </a:xfrm>
            <a:custGeom>
              <a:avLst/>
              <a:gdLst/>
              <a:ahLst/>
              <a:cxnLst/>
              <a:rect l="l" t="t" r="r" b="b"/>
              <a:pathLst>
                <a:path w="4098" h="3510" extrusionOk="0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765433" y="1958905"/>
              <a:ext cx="206550" cy="157351"/>
            </a:xfrm>
            <a:custGeom>
              <a:avLst/>
              <a:gdLst/>
              <a:ahLst/>
              <a:cxnLst/>
              <a:rect l="l" t="t" r="r" b="b"/>
              <a:pathLst>
                <a:path w="12960" h="9873" extrusionOk="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813087" y="1977425"/>
              <a:ext cx="92167" cy="115419"/>
            </a:xfrm>
            <a:custGeom>
              <a:avLst/>
              <a:gdLst/>
              <a:ahLst/>
              <a:cxnLst/>
              <a:rect l="l" t="t" r="r" b="b"/>
              <a:pathLst>
                <a:path w="5783" h="7242" extrusionOk="0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4829773" y="2009252"/>
              <a:ext cx="64372" cy="56578"/>
            </a:xfrm>
            <a:custGeom>
              <a:avLst/>
              <a:gdLst/>
              <a:ahLst/>
              <a:cxnLst/>
              <a:rect l="l" t="t" r="r" b="b"/>
              <a:pathLst>
                <a:path w="4039" h="3550" extrusionOk="0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136253" y="2324798"/>
              <a:ext cx="906445" cy="1135228"/>
            </a:xfrm>
            <a:custGeom>
              <a:avLst/>
              <a:gdLst/>
              <a:ahLst/>
              <a:cxnLst/>
              <a:rect l="l" t="t" r="r" b="b"/>
              <a:pathLst>
                <a:path w="56875" h="71230" extrusionOk="0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293540" y="3090803"/>
              <a:ext cx="591855" cy="285998"/>
            </a:xfrm>
            <a:custGeom>
              <a:avLst/>
              <a:gdLst/>
              <a:ahLst/>
              <a:cxnLst/>
              <a:rect l="l" t="t" r="r" b="b"/>
              <a:pathLst>
                <a:path w="37136" h="17945" extrusionOk="0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136253" y="3134296"/>
              <a:ext cx="906445" cy="325731"/>
            </a:xfrm>
            <a:custGeom>
              <a:avLst/>
              <a:gdLst/>
              <a:ahLst/>
              <a:cxnLst/>
              <a:rect l="l" t="t" r="r" b="b"/>
              <a:pathLst>
                <a:path w="56875" h="20438" extrusionOk="0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403174" y="2324798"/>
              <a:ext cx="363056" cy="123930"/>
            </a:xfrm>
            <a:custGeom>
              <a:avLst/>
              <a:gdLst/>
              <a:ahLst/>
              <a:cxnLst/>
              <a:rect l="l" t="t" r="r" b="b"/>
              <a:pathLst>
                <a:path w="22780" h="7776" extrusionOk="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01684" y="2401203"/>
              <a:ext cx="33373" cy="312072"/>
            </a:xfrm>
            <a:custGeom>
              <a:avLst/>
              <a:gdLst/>
              <a:ahLst/>
              <a:cxnLst/>
              <a:rect l="l" t="t" r="r" b="b"/>
              <a:pathLst>
                <a:path w="2094" h="19581" extrusionOk="0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636738" y="2400932"/>
              <a:ext cx="33373" cy="312343"/>
            </a:xfrm>
            <a:custGeom>
              <a:avLst/>
              <a:gdLst/>
              <a:ahLst/>
              <a:cxnLst/>
              <a:rect l="l" t="t" r="r" b="b"/>
              <a:pathLst>
                <a:path w="2094" h="19598" extrusionOk="0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351537" y="2891998"/>
              <a:ext cx="448864" cy="313809"/>
            </a:xfrm>
            <a:custGeom>
              <a:avLst/>
              <a:gdLst/>
              <a:ahLst/>
              <a:cxnLst/>
              <a:rect l="l" t="t" r="r" b="b"/>
              <a:pathLst>
                <a:path w="28164" h="19690" extrusionOk="0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39790" y="2931714"/>
              <a:ext cx="72006" cy="18535"/>
            </a:xfrm>
            <a:custGeom>
              <a:avLst/>
              <a:gdLst/>
              <a:ahLst/>
              <a:cxnLst/>
              <a:rect l="l" t="t" r="r" b="b"/>
              <a:pathLst>
                <a:path w="4518" h="1163" extrusionOk="0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829773" y="2415355"/>
              <a:ext cx="735643" cy="767422"/>
            </a:xfrm>
            <a:custGeom>
              <a:avLst/>
              <a:gdLst/>
              <a:ahLst/>
              <a:cxnLst/>
              <a:rect l="l" t="t" r="r" b="b"/>
              <a:pathLst>
                <a:path w="46158" h="48152" extrusionOk="0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558883" y="2915155"/>
              <a:ext cx="380540" cy="267718"/>
            </a:xfrm>
            <a:custGeom>
              <a:avLst/>
              <a:gdLst/>
              <a:ahLst/>
              <a:cxnLst/>
              <a:rect l="l" t="t" r="r" b="b"/>
              <a:pathLst>
                <a:path w="23877" h="16798" extrusionOk="0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612738" y="2422511"/>
              <a:ext cx="736440" cy="760267"/>
            </a:xfrm>
            <a:custGeom>
              <a:avLst/>
              <a:gdLst/>
              <a:ahLst/>
              <a:cxnLst/>
              <a:rect l="l" t="t" r="r" b="b"/>
              <a:pathLst>
                <a:path w="46208" h="47703" extrusionOk="0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239528" y="2915155"/>
              <a:ext cx="380540" cy="267559"/>
            </a:xfrm>
            <a:custGeom>
              <a:avLst/>
              <a:gdLst/>
              <a:ahLst/>
              <a:cxnLst/>
              <a:rect l="l" t="t" r="r" b="b"/>
              <a:pathLst>
                <a:path w="23877" h="16788" extrusionOk="0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671531" y="3309624"/>
              <a:ext cx="1836685" cy="1073502"/>
            </a:xfrm>
            <a:custGeom>
              <a:avLst/>
              <a:gdLst/>
              <a:ahLst/>
              <a:cxnLst/>
              <a:rect l="l" t="t" r="r" b="b"/>
              <a:pathLst>
                <a:path w="115243" h="67357" extrusionOk="0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60876" y="3552161"/>
              <a:ext cx="207363" cy="259781"/>
            </a:xfrm>
            <a:custGeom>
              <a:avLst/>
              <a:gdLst/>
              <a:ahLst/>
              <a:cxnLst/>
              <a:rect l="l" t="t" r="r" b="b"/>
              <a:pathLst>
                <a:path w="13011" h="16300" extrusionOk="0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810712" y="3552161"/>
              <a:ext cx="207347" cy="259781"/>
            </a:xfrm>
            <a:custGeom>
              <a:avLst/>
              <a:gdLst/>
              <a:ahLst/>
              <a:cxnLst/>
              <a:rect l="l" t="t" r="r" b="b"/>
              <a:pathLst>
                <a:path w="13010" h="16300" extrusionOk="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897923" y="4337832"/>
              <a:ext cx="430599" cy="401976"/>
            </a:xfrm>
            <a:custGeom>
              <a:avLst/>
              <a:gdLst/>
              <a:ahLst/>
              <a:cxnLst/>
              <a:rect l="l" t="t" r="r" b="b"/>
              <a:pathLst>
                <a:path w="27018" h="25222" extrusionOk="0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897923" y="4468105"/>
              <a:ext cx="430599" cy="271703"/>
            </a:xfrm>
            <a:custGeom>
              <a:avLst/>
              <a:gdLst/>
              <a:ahLst/>
              <a:cxnLst/>
              <a:rect l="l" t="t" r="r" b="b"/>
              <a:pathLst>
                <a:path w="27018" h="17048" extrusionOk="0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036946" y="4449044"/>
              <a:ext cx="29421" cy="19874"/>
            </a:xfrm>
            <a:custGeom>
              <a:avLst/>
              <a:gdLst/>
              <a:ahLst/>
              <a:cxnLst/>
              <a:rect l="l" t="t" r="r" b="b"/>
              <a:pathLst>
                <a:path w="1846" h="1247" extrusionOk="0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022650" y="4476058"/>
              <a:ext cx="33803" cy="20097"/>
            </a:xfrm>
            <a:custGeom>
              <a:avLst/>
              <a:gdLst/>
              <a:ahLst/>
              <a:cxnLst/>
              <a:rect l="l" t="t" r="r" b="b"/>
              <a:pathLst>
                <a:path w="2121" h="1261" extrusionOk="0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007558" y="4502738"/>
              <a:ext cx="31795" cy="19938"/>
            </a:xfrm>
            <a:custGeom>
              <a:avLst/>
              <a:gdLst/>
              <a:ahLst/>
              <a:cxnLst/>
              <a:rect l="l" t="t" r="r" b="b"/>
              <a:pathLst>
                <a:path w="1995" h="1251" extrusionOk="0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4850428" y="4337832"/>
              <a:ext cx="430583" cy="401976"/>
            </a:xfrm>
            <a:custGeom>
              <a:avLst/>
              <a:gdLst/>
              <a:ahLst/>
              <a:cxnLst/>
              <a:rect l="l" t="t" r="r" b="b"/>
              <a:pathLst>
                <a:path w="27017" h="25222" extrusionOk="0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4850428" y="4468105"/>
              <a:ext cx="430583" cy="271703"/>
            </a:xfrm>
            <a:custGeom>
              <a:avLst/>
              <a:gdLst/>
              <a:ahLst/>
              <a:cxnLst/>
              <a:rect l="l" t="t" r="r" b="b"/>
              <a:pathLst>
                <a:path w="27017" h="17048" extrusionOk="0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112584" y="4449044"/>
              <a:ext cx="30998" cy="19874"/>
            </a:xfrm>
            <a:custGeom>
              <a:avLst/>
              <a:gdLst/>
              <a:ahLst/>
              <a:cxnLst/>
              <a:rect l="l" t="t" r="r" b="b"/>
              <a:pathLst>
                <a:path w="1945" h="1247" extrusionOk="0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125302" y="4476058"/>
              <a:ext cx="31779" cy="20209"/>
            </a:xfrm>
            <a:custGeom>
              <a:avLst/>
              <a:gdLst/>
              <a:ahLst/>
              <a:cxnLst/>
              <a:rect l="l" t="t" r="r" b="b"/>
              <a:pathLst>
                <a:path w="1994" h="1268" extrusionOk="0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138801" y="4502738"/>
              <a:ext cx="33373" cy="19747"/>
            </a:xfrm>
            <a:custGeom>
              <a:avLst/>
              <a:gdLst/>
              <a:ahLst/>
              <a:cxnLst/>
              <a:rect l="l" t="t" r="r" b="b"/>
              <a:pathLst>
                <a:path w="2094" h="1239" extrusionOk="0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3"/>
          <p:cNvSpPr/>
          <p:nvPr/>
        </p:nvSpPr>
        <p:spPr>
          <a:xfrm>
            <a:off x="3256975" y="2012241"/>
            <a:ext cx="251494" cy="1829705"/>
          </a:xfrm>
          <a:custGeom>
            <a:avLst/>
            <a:gdLst/>
            <a:ahLst/>
            <a:cxnLst/>
            <a:rect l="l" t="t" r="r" b="b"/>
            <a:pathLst>
              <a:path w="15780" h="114805" extrusionOk="0">
                <a:moveTo>
                  <a:pt x="14556" y="1"/>
                </a:moveTo>
                <a:cubicBezTo>
                  <a:pt x="14240" y="1"/>
                  <a:pt x="13928" y="165"/>
                  <a:pt x="13757" y="559"/>
                </a:cubicBezTo>
                <a:cubicBezTo>
                  <a:pt x="13708" y="708"/>
                  <a:pt x="7776" y="13768"/>
                  <a:pt x="4436" y="34154"/>
                </a:cubicBezTo>
                <a:cubicBezTo>
                  <a:pt x="1396" y="52996"/>
                  <a:pt x="0" y="82156"/>
                  <a:pt x="10667" y="114206"/>
                </a:cubicBezTo>
                <a:cubicBezTo>
                  <a:pt x="10817" y="114555"/>
                  <a:pt x="11165" y="114804"/>
                  <a:pt x="11564" y="114804"/>
                </a:cubicBezTo>
                <a:cubicBezTo>
                  <a:pt x="11664" y="114804"/>
                  <a:pt x="11813" y="114804"/>
                  <a:pt x="11913" y="114754"/>
                </a:cubicBezTo>
                <a:cubicBezTo>
                  <a:pt x="12362" y="114605"/>
                  <a:pt x="12661" y="114057"/>
                  <a:pt x="12461" y="113558"/>
                </a:cubicBezTo>
                <a:cubicBezTo>
                  <a:pt x="1944" y="81956"/>
                  <a:pt x="3290" y="53146"/>
                  <a:pt x="6281" y="34503"/>
                </a:cubicBezTo>
                <a:cubicBezTo>
                  <a:pt x="9570" y="14316"/>
                  <a:pt x="15402" y="1456"/>
                  <a:pt x="15452" y="1356"/>
                </a:cubicBezTo>
                <a:cubicBezTo>
                  <a:pt x="15780" y="603"/>
                  <a:pt x="15161" y="1"/>
                  <a:pt x="145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636392" y="2011348"/>
            <a:ext cx="253008" cy="1830597"/>
          </a:xfrm>
          <a:custGeom>
            <a:avLst/>
            <a:gdLst/>
            <a:ahLst/>
            <a:cxnLst/>
            <a:rect l="l" t="t" r="r" b="b"/>
            <a:pathLst>
              <a:path w="15875" h="114861" extrusionOk="0">
                <a:moveTo>
                  <a:pt x="1270" y="1"/>
                </a:moveTo>
                <a:cubicBezTo>
                  <a:pt x="637" y="1"/>
                  <a:pt x="0" y="632"/>
                  <a:pt x="423" y="1412"/>
                </a:cubicBezTo>
                <a:cubicBezTo>
                  <a:pt x="473" y="1512"/>
                  <a:pt x="6305" y="14422"/>
                  <a:pt x="9545" y="34559"/>
                </a:cubicBezTo>
                <a:cubicBezTo>
                  <a:pt x="12585" y="53202"/>
                  <a:pt x="13931" y="82012"/>
                  <a:pt x="3314" y="113664"/>
                </a:cubicBezTo>
                <a:cubicBezTo>
                  <a:pt x="3164" y="114162"/>
                  <a:pt x="3463" y="114661"/>
                  <a:pt x="3962" y="114810"/>
                </a:cubicBezTo>
                <a:cubicBezTo>
                  <a:pt x="4062" y="114860"/>
                  <a:pt x="4161" y="114860"/>
                  <a:pt x="4311" y="114860"/>
                </a:cubicBezTo>
                <a:cubicBezTo>
                  <a:pt x="4660" y="114860"/>
                  <a:pt x="5058" y="114611"/>
                  <a:pt x="5158" y="114262"/>
                </a:cubicBezTo>
                <a:cubicBezTo>
                  <a:pt x="15875" y="82212"/>
                  <a:pt x="14479" y="53052"/>
                  <a:pt x="11389" y="34210"/>
                </a:cubicBezTo>
                <a:cubicBezTo>
                  <a:pt x="8099" y="13824"/>
                  <a:pt x="2167" y="764"/>
                  <a:pt x="2118" y="615"/>
                </a:cubicBezTo>
                <a:cubicBezTo>
                  <a:pt x="1944" y="181"/>
                  <a:pt x="1607" y="1"/>
                  <a:pt x="12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3"/>
          <p:cNvGrpSpPr/>
          <p:nvPr/>
        </p:nvGrpSpPr>
        <p:grpSpPr>
          <a:xfrm>
            <a:off x="457200" y="2611525"/>
            <a:ext cx="2888754" cy="628500"/>
            <a:chOff x="457200" y="2611525"/>
            <a:chExt cx="2888754" cy="628500"/>
          </a:xfrm>
        </p:grpSpPr>
        <p:cxnSp>
          <p:nvCxnSpPr>
            <p:cNvPr id="428" name="Google Shape;428;p23"/>
            <p:cNvCxnSpPr/>
            <p:nvPr/>
          </p:nvCxnSpPr>
          <p:spPr>
            <a:xfrm>
              <a:off x="2294793" y="2925788"/>
              <a:ext cx="10029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9" name="Google Shape;429;p23"/>
            <p:cNvSpPr/>
            <p:nvPr/>
          </p:nvSpPr>
          <p:spPr>
            <a:xfrm>
              <a:off x="3268084" y="288723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8" y="1"/>
                    <a:pt x="1" y="1097"/>
                    <a:pt x="1" y="2443"/>
                  </a:cubicBezTo>
                  <a:cubicBezTo>
                    <a:pt x="1" y="3789"/>
                    <a:pt x="1098" y="4836"/>
                    <a:pt x="2443" y="4836"/>
                  </a:cubicBezTo>
                  <a:cubicBezTo>
                    <a:pt x="3789" y="4836"/>
                    <a:pt x="4886" y="3789"/>
                    <a:pt x="4886" y="2443"/>
                  </a:cubicBezTo>
                  <a:cubicBezTo>
                    <a:pt x="4886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57200" y="2611525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Django: Un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framework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web.</a:t>
              </a:r>
              <a:endParaRPr lang="en-US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457200" y="3521000"/>
            <a:ext cx="3023012" cy="628500"/>
            <a:chOff x="457200" y="3521000"/>
            <a:chExt cx="3023012" cy="628500"/>
          </a:xfrm>
        </p:grpSpPr>
        <p:cxnSp>
          <p:nvCxnSpPr>
            <p:cNvPr id="432" name="Google Shape;432;p23"/>
            <p:cNvCxnSpPr/>
            <p:nvPr/>
          </p:nvCxnSpPr>
          <p:spPr>
            <a:xfrm>
              <a:off x="2294801" y="3835275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3" name="Google Shape;433;p23"/>
            <p:cNvSpPr/>
            <p:nvPr/>
          </p:nvSpPr>
          <p:spPr>
            <a:xfrm>
              <a:off x="3402341" y="379671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7" y="1"/>
                    <a:pt x="1" y="1047"/>
                    <a:pt x="1" y="2393"/>
                  </a:cubicBezTo>
                  <a:cubicBezTo>
                    <a:pt x="1" y="3739"/>
                    <a:pt x="1097" y="4836"/>
                    <a:pt x="2443" y="4836"/>
                  </a:cubicBezTo>
                  <a:cubicBezTo>
                    <a:pt x="3789" y="4836"/>
                    <a:pt x="4886" y="3739"/>
                    <a:pt x="4886" y="2393"/>
                  </a:cubicBezTo>
                  <a:cubicBezTo>
                    <a:pt x="4886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7200" y="3521000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Pygame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: Una biblioteca para el desarrollo de videojuegos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5636392" y="1156169"/>
            <a:ext cx="3068306" cy="1385450"/>
            <a:chOff x="5618494" y="1702050"/>
            <a:chExt cx="3068306" cy="1385450"/>
          </a:xfrm>
        </p:grpSpPr>
        <p:sp>
          <p:nvSpPr>
            <p:cNvPr id="436" name="Google Shape;436;p23"/>
            <p:cNvSpPr/>
            <p:nvPr/>
          </p:nvSpPr>
          <p:spPr>
            <a:xfrm>
              <a:off x="5618494" y="1977537"/>
              <a:ext cx="90589" cy="77504"/>
            </a:xfrm>
            <a:custGeom>
              <a:avLst/>
              <a:gdLst/>
              <a:ahLst/>
              <a:cxnLst/>
              <a:rect l="l" t="t" r="r" b="b"/>
              <a:pathLst>
                <a:path w="5684" h="4863" extrusionOk="0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23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8" name="Google Shape;438;p23"/>
            <p:cNvSpPr/>
            <p:nvPr/>
          </p:nvSpPr>
          <p:spPr>
            <a:xfrm>
              <a:off x="6121882" y="1702050"/>
              <a:ext cx="2564918" cy="1385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SciPy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Una biblioteca de cálculo científico que proporciona funciones para una amplia gama de aplicaciones científicas, incluyendo álgebra lineal, ecuaciones diferenciales, optimización y estadística.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57200" y="1702050"/>
            <a:ext cx="3070681" cy="628500"/>
            <a:chOff x="457200" y="1702050"/>
            <a:chExt cx="3070681" cy="628500"/>
          </a:xfrm>
        </p:grpSpPr>
        <p:cxnSp>
          <p:nvCxnSpPr>
            <p:cNvPr id="440" name="Google Shape;440;p23"/>
            <p:cNvCxnSpPr/>
            <p:nvPr/>
          </p:nvCxnSpPr>
          <p:spPr>
            <a:xfrm>
              <a:off x="2294801" y="2016300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1" name="Google Shape;441;p23"/>
            <p:cNvSpPr/>
            <p:nvPr/>
          </p:nvSpPr>
          <p:spPr>
            <a:xfrm>
              <a:off x="3437292" y="1977537"/>
              <a:ext cx="90589" cy="77504"/>
            </a:xfrm>
            <a:custGeom>
              <a:avLst/>
              <a:gdLst/>
              <a:ahLst/>
              <a:cxnLst/>
              <a:rect l="l" t="t" r="r" b="b"/>
              <a:pathLst>
                <a:path w="5684" h="4863" extrusionOk="0">
                  <a:moveTo>
                    <a:pt x="3241" y="1"/>
                  </a:moveTo>
                  <a:cubicBezTo>
                    <a:pt x="1098" y="1"/>
                    <a:pt x="1" y="2643"/>
                    <a:pt x="1546" y="4138"/>
                  </a:cubicBezTo>
                  <a:cubicBezTo>
                    <a:pt x="2047" y="4639"/>
                    <a:pt x="2658" y="4862"/>
                    <a:pt x="3255" y="4862"/>
                  </a:cubicBezTo>
                  <a:cubicBezTo>
                    <a:pt x="4500" y="4862"/>
                    <a:pt x="5683" y="3892"/>
                    <a:pt x="5683" y="2443"/>
                  </a:cubicBezTo>
                  <a:cubicBezTo>
                    <a:pt x="5683" y="1098"/>
                    <a:pt x="4587" y="1"/>
                    <a:pt x="3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57200" y="1702050"/>
              <a:ext cx="2054100" cy="628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Flask: Un microframework web..</a:t>
              </a:r>
            </a:p>
          </p:txBody>
        </p:sp>
      </p:grpSp>
      <p:grpSp>
        <p:nvGrpSpPr>
          <p:cNvPr id="447" name="Google Shape;447;p23"/>
          <p:cNvGrpSpPr/>
          <p:nvPr/>
        </p:nvGrpSpPr>
        <p:grpSpPr>
          <a:xfrm>
            <a:off x="5700368" y="3521000"/>
            <a:ext cx="3180125" cy="1384319"/>
            <a:chOff x="5666163" y="3347701"/>
            <a:chExt cx="3020637" cy="956318"/>
          </a:xfrm>
        </p:grpSpPr>
        <p:sp>
          <p:nvSpPr>
            <p:cNvPr id="448" name="Google Shape;448;p23"/>
            <p:cNvSpPr/>
            <p:nvPr/>
          </p:nvSpPr>
          <p:spPr>
            <a:xfrm>
              <a:off x="5666163" y="3796716"/>
              <a:ext cx="77871" cy="77074"/>
            </a:xfrm>
            <a:custGeom>
              <a:avLst/>
              <a:gdLst/>
              <a:ahLst/>
              <a:cxnLst/>
              <a:rect l="l" t="t" r="r" b="b"/>
              <a:pathLst>
                <a:path w="4886" h="4836" extrusionOk="0">
                  <a:moveTo>
                    <a:pt x="2443" y="1"/>
                  </a:moveTo>
                  <a:cubicBezTo>
                    <a:pt x="1097" y="1"/>
                    <a:pt x="0" y="1047"/>
                    <a:pt x="0" y="2393"/>
                  </a:cubicBezTo>
                  <a:cubicBezTo>
                    <a:pt x="0" y="3739"/>
                    <a:pt x="1097" y="4836"/>
                    <a:pt x="2443" y="4836"/>
                  </a:cubicBezTo>
                  <a:cubicBezTo>
                    <a:pt x="3789" y="4836"/>
                    <a:pt x="4885" y="3739"/>
                    <a:pt x="4885" y="2393"/>
                  </a:cubicBezTo>
                  <a:cubicBezTo>
                    <a:pt x="4885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9" name="Google Shape;449;p23"/>
            <p:cNvCxnSpPr/>
            <p:nvPr/>
          </p:nvCxnSpPr>
          <p:spPr>
            <a:xfrm rot="10800000">
              <a:off x="5673957" y="3835250"/>
              <a:ext cx="1185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23"/>
            <p:cNvSpPr/>
            <p:nvPr/>
          </p:nvSpPr>
          <p:spPr>
            <a:xfrm>
              <a:off x="6175976" y="3347701"/>
              <a:ext cx="2510824" cy="9563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Pillow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Una biblioteca para el procesamiento de imágenes que proporciona funciones para la manipulación, el análisis y la visualización de imágenes.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97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4"/>
          <p:cNvGrpSpPr/>
          <p:nvPr/>
        </p:nvGrpSpPr>
        <p:grpSpPr>
          <a:xfrm>
            <a:off x="2418132" y="1271217"/>
            <a:ext cx="4405962" cy="3872284"/>
            <a:chOff x="2418132" y="1271217"/>
            <a:chExt cx="4405962" cy="3872284"/>
          </a:xfrm>
        </p:grpSpPr>
        <p:grpSp>
          <p:nvGrpSpPr>
            <p:cNvPr id="456" name="Google Shape;456;p24"/>
            <p:cNvGrpSpPr/>
            <p:nvPr/>
          </p:nvGrpSpPr>
          <p:grpSpPr>
            <a:xfrm>
              <a:off x="2418132" y="1271217"/>
              <a:ext cx="4405962" cy="2479696"/>
              <a:chOff x="2418132" y="1271217"/>
              <a:chExt cx="4405962" cy="2479696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2418132" y="1271217"/>
                <a:ext cx="4405962" cy="2479696"/>
              </a:xfrm>
              <a:custGeom>
                <a:avLst/>
                <a:gdLst/>
                <a:ahLst/>
                <a:cxnLst/>
                <a:rect l="l" t="t" r="r" b="b"/>
                <a:pathLst>
                  <a:path w="188298" h="105975" extrusionOk="0">
                    <a:moveTo>
                      <a:pt x="0" y="1"/>
                    </a:moveTo>
                    <a:lnTo>
                      <a:pt x="0" y="105974"/>
                    </a:lnTo>
                    <a:lnTo>
                      <a:pt x="188298" y="105974"/>
                    </a:lnTo>
                    <a:lnTo>
                      <a:pt x="188298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2474899" y="1308086"/>
                <a:ext cx="4304070" cy="2422351"/>
              </a:xfrm>
              <a:custGeom>
                <a:avLst/>
                <a:gdLst/>
                <a:ahLst/>
                <a:cxnLst/>
                <a:rect l="l" t="t" r="r" b="b"/>
                <a:pathLst>
                  <a:path w="188298" h="105975" fill="none" extrusionOk="0">
                    <a:moveTo>
                      <a:pt x="0" y="1"/>
                    </a:moveTo>
                    <a:lnTo>
                      <a:pt x="188298" y="1"/>
                    </a:lnTo>
                    <a:lnTo>
                      <a:pt x="188298" y="105974"/>
                    </a:lnTo>
                    <a:lnTo>
                      <a:pt x="0" y="105974"/>
                    </a:lnTo>
                    <a:close/>
                  </a:path>
                </a:pathLst>
              </a:custGeom>
              <a:noFill/>
              <a:ln w="89450" cap="flat" cmpd="sng">
                <a:solidFill>
                  <a:srgbClr val="270B41"/>
                </a:solidFill>
                <a:prstDash val="solid"/>
                <a:miter lim="357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24"/>
            <p:cNvSpPr/>
            <p:nvPr/>
          </p:nvSpPr>
          <p:spPr>
            <a:xfrm>
              <a:off x="2732400" y="1300425"/>
              <a:ext cx="3679200" cy="3679200"/>
            </a:xfrm>
            <a:prstGeom prst="ellipse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4"/>
            <p:cNvGrpSpPr/>
            <p:nvPr/>
          </p:nvGrpSpPr>
          <p:grpSpPr>
            <a:xfrm>
              <a:off x="3314874" y="2083359"/>
              <a:ext cx="2514925" cy="3060142"/>
              <a:chOff x="3314874" y="2083359"/>
              <a:chExt cx="2514925" cy="3060142"/>
            </a:xfrm>
          </p:grpSpPr>
          <p:sp>
            <p:nvSpPr>
              <p:cNvPr id="461" name="Google Shape;461;p24"/>
              <p:cNvSpPr/>
              <p:nvPr/>
            </p:nvSpPr>
            <p:spPr>
              <a:xfrm>
                <a:off x="3314874" y="3582681"/>
                <a:ext cx="2514925" cy="1560819"/>
              </a:xfrm>
              <a:custGeom>
                <a:avLst/>
                <a:gdLst/>
                <a:ahLst/>
                <a:cxnLst/>
                <a:rect l="l" t="t" r="r" b="b"/>
                <a:pathLst>
                  <a:path w="134668" h="83578" extrusionOk="0">
                    <a:moveTo>
                      <a:pt x="66475" y="1"/>
                    </a:moveTo>
                    <a:cubicBezTo>
                      <a:pt x="53953" y="538"/>
                      <a:pt x="49588" y="6512"/>
                      <a:pt x="46834" y="8695"/>
                    </a:cubicBezTo>
                    <a:cubicBezTo>
                      <a:pt x="44114" y="10877"/>
                      <a:pt x="23972" y="19035"/>
                      <a:pt x="20716" y="19607"/>
                    </a:cubicBezTo>
                    <a:cubicBezTo>
                      <a:pt x="17424" y="20144"/>
                      <a:pt x="16351" y="21217"/>
                      <a:pt x="14169" y="23972"/>
                    </a:cubicBezTo>
                    <a:cubicBezTo>
                      <a:pt x="11986" y="26691"/>
                      <a:pt x="4366" y="35385"/>
                      <a:pt x="2183" y="43006"/>
                    </a:cubicBezTo>
                    <a:cubicBezTo>
                      <a:pt x="1" y="50662"/>
                      <a:pt x="1146" y="83578"/>
                      <a:pt x="1146" y="83578"/>
                    </a:cubicBezTo>
                    <a:lnTo>
                      <a:pt x="133523" y="83578"/>
                    </a:lnTo>
                    <a:cubicBezTo>
                      <a:pt x="133523" y="83578"/>
                      <a:pt x="134668" y="50662"/>
                      <a:pt x="132485" y="43006"/>
                    </a:cubicBezTo>
                    <a:cubicBezTo>
                      <a:pt x="130303" y="35385"/>
                      <a:pt x="122682" y="26691"/>
                      <a:pt x="120535" y="23972"/>
                    </a:cubicBezTo>
                    <a:cubicBezTo>
                      <a:pt x="118389" y="21217"/>
                      <a:pt x="117280" y="20144"/>
                      <a:pt x="113988" y="19607"/>
                    </a:cubicBezTo>
                    <a:cubicBezTo>
                      <a:pt x="110732" y="19035"/>
                      <a:pt x="90590" y="10877"/>
                      <a:pt x="87835" y="8695"/>
                    </a:cubicBezTo>
                    <a:cubicBezTo>
                      <a:pt x="85080" y="6512"/>
                      <a:pt x="80751" y="538"/>
                      <a:pt x="68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326900" y="3745041"/>
                <a:ext cx="862598" cy="1398459"/>
              </a:xfrm>
              <a:custGeom>
                <a:avLst/>
                <a:gdLst/>
                <a:ahLst/>
                <a:cxnLst/>
                <a:rect l="l" t="t" r="r" b="b"/>
                <a:pathLst>
                  <a:path w="46190" h="74884" extrusionOk="0">
                    <a:moveTo>
                      <a:pt x="46190" y="1"/>
                    </a:moveTo>
                    <a:lnTo>
                      <a:pt x="46190" y="1"/>
                    </a:lnTo>
                    <a:cubicBezTo>
                      <a:pt x="46189" y="1"/>
                      <a:pt x="45905" y="192"/>
                      <a:pt x="45396" y="530"/>
                    </a:cubicBezTo>
                    <a:lnTo>
                      <a:pt x="45396" y="530"/>
                    </a:lnTo>
                    <a:cubicBezTo>
                      <a:pt x="45735" y="328"/>
                      <a:pt x="46003" y="150"/>
                      <a:pt x="46190" y="1"/>
                    </a:cubicBezTo>
                    <a:close/>
                    <a:moveTo>
                      <a:pt x="45396" y="530"/>
                    </a:moveTo>
                    <a:lnTo>
                      <a:pt x="45396" y="530"/>
                    </a:lnTo>
                    <a:cubicBezTo>
                      <a:pt x="40788" y="3266"/>
                      <a:pt x="23104" y="10380"/>
                      <a:pt x="20072" y="10913"/>
                    </a:cubicBezTo>
                    <a:cubicBezTo>
                      <a:pt x="16780" y="11450"/>
                      <a:pt x="15707" y="12523"/>
                      <a:pt x="13525" y="15278"/>
                    </a:cubicBezTo>
                    <a:cubicBezTo>
                      <a:pt x="11342" y="17997"/>
                      <a:pt x="3722" y="26691"/>
                      <a:pt x="1539" y="34312"/>
                    </a:cubicBezTo>
                    <a:cubicBezTo>
                      <a:pt x="1" y="39714"/>
                      <a:pt x="180" y="62147"/>
                      <a:pt x="430" y="74884"/>
                    </a:cubicBezTo>
                    <a:lnTo>
                      <a:pt x="1646" y="74884"/>
                    </a:lnTo>
                    <a:cubicBezTo>
                      <a:pt x="3078" y="62576"/>
                      <a:pt x="5546" y="41539"/>
                      <a:pt x="5868" y="38533"/>
                    </a:cubicBezTo>
                    <a:cubicBezTo>
                      <a:pt x="6333" y="34276"/>
                      <a:pt x="10627" y="26154"/>
                      <a:pt x="13024" y="23292"/>
                    </a:cubicBezTo>
                    <a:cubicBezTo>
                      <a:pt x="15421" y="20430"/>
                      <a:pt x="16852" y="17103"/>
                      <a:pt x="23041" y="14240"/>
                    </a:cubicBezTo>
                    <a:cubicBezTo>
                      <a:pt x="28399" y="11749"/>
                      <a:pt x="41972" y="2804"/>
                      <a:pt x="45396" y="5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884144" y="2083359"/>
                <a:ext cx="1445875" cy="1598897"/>
              </a:xfrm>
              <a:custGeom>
                <a:avLst/>
                <a:gdLst/>
                <a:ahLst/>
                <a:cxnLst/>
                <a:rect l="l" t="t" r="r" b="b"/>
                <a:pathLst>
                  <a:path w="77423" h="85617" extrusionOk="0">
                    <a:moveTo>
                      <a:pt x="47477" y="1"/>
                    </a:moveTo>
                    <a:cubicBezTo>
                      <a:pt x="47477" y="1611"/>
                      <a:pt x="46726" y="3113"/>
                      <a:pt x="45474" y="4151"/>
                    </a:cubicBezTo>
                    <a:cubicBezTo>
                      <a:pt x="44221" y="5117"/>
                      <a:pt x="42754" y="5797"/>
                      <a:pt x="41216" y="6154"/>
                    </a:cubicBezTo>
                    <a:cubicBezTo>
                      <a:pt x="36923" y="7335"/>
                      <a:pt x="32379" y="7371"/>
                      <a:pt x="28121" y="8695"/>
                    </a:cubicBezTo>
                    <a:cubicBezTo>
                      <a:pt x="26690" y="9052"/>
                      <a:pt x="25367" y="9732"/>
                      <a:pt x="24186" y="10591"/>
                    </a:cubicBezTo>
                    <a:cubicBezTo>
                      <a:pt x="22003" y="12380"/>
                      <a:pt x="20787" y="15099"/>
                      <a:pt x="21002" y="17925"/>
                    </a:cubicBezTo>
                    <a:cubicBezTo>
                      <a:pt x="21073" y="19070"/>
                      <a:pt x="21503" y="19929"/>
                      <a:pt x="20859" y="20966"/>
                    </a:cubicBezTo>
                    <a:cubicBezTo>
                      <a:pt x="20143" y="22111"/>
                      <a:pt x="18855" y="23077"/>
                      <a:pt x="18032" y="24151"/>
                    </a:cubicBezTo>
                    <a:cubicBezTo>
                      <a:pt x="14490" y="28873"/>
                      <a:pt x="12558" y="34598"/>
                      <a:pt x="12558" y="40501"/>
                    </a:cubicBezTo>
                    <a:cubicBezTo>
                      <a:pt x="12558" y="41217"/>
                      <a:pt x="12594" y="41932"/>
                      <a:pt x="12630" y="42612"/>
                    </a:cubicBezTo>
                    <a:cubicBezTo>
                      <a:pt x="12630" y="42612"/>
                      <a:pt x="3757" y="42683"/>
                      <a:pt x="3578" y="53023"/>
                    </a:cubicBezTo>
                    <a:lnTo>
                      <a:pt x="3292" y="53023"/>
                    </a:lnTo>
                    <a:lnTo>
                      <a:pt x="3292" y="44866"/>
                    </a:lnTo>
                    <a:cubicBezTo>
                      <a:pt x="3292" y="43954"/>
                      <a:pt x="2612" y="43497"/>
                      <a:pt x="1932" y="43497"/>
                    </a:cubicBezTo>
                    <a:cubicBezTo>
                      <a:pt x="1252" y="43497"/>
                      <a:pt x="573" y="43954"/>
                      <a:pt x="573" y="44866"/>
                    </a:cubicBezTo>
                    <a:lnTo>
                      <a:pt x="573" y="53417"/>
                    </a:lnTo>
                    <a:cubicBezTo>
                      <a:pt x="179" y="53703"/>
                      <a:pt x="0" y="54168"/>
                      <a:pt x="36" y="54669"/>
                    </a:cubicBezTo>
                    <a:lnTo>
                      <a:pt x="36" y="62290"/>
                    </a:lnTo>
                    <a:cubicBezTo>
                      <a:pt x="36" y="63363"/>
                      <a:pt x="573" y="65009"/>
                      <a:pt x="2218" y="65009"/>
                    </a:cubicBezTo>
                    <a:lnTo>
                      <a:pt x="5868" y="65009"/>
                    </a:lnTo>
                    <a:cubicBezTo>
                      <a:pt x="8336" y="71234"/>
                      <a:pt x="11735" y="71556"/>
                      <a:pt x="14204" y="71556"/>
                    </a:cubicBezTo>
                    <a:cubicBezTo>
                      <a:pt x="17460" y="71556"/>
                      <a:pt x="17996" y="71556"/>
                      <a:pt x="20179" y="69910"/>
                    </a:cubicBezTo>
                    <a:lnTo>
                      <a:pt x="20250" y="69839"/>
                    </a:lnTo>
                    <a:lnTo>
                      <a:pt x="21932" y="84365"/>
                    </a:lnTo>
                    <a:lnTo>
                      <a:pt x="53523" y="85617"/>
                    </a:lnTo>
                    <a:lnTo>
                      <a:pt x="56135" y="68265"/>
                    </a:lnTo>
                    <a:lnTo>
                      <a:pt x="56135" y="68229"/>
                    </a:lnTo>
                    <a:lnTo>
                      <a:pt x="57316" y="69910"/>
                    </a:lnTo>
                    <a:cubicBezTo>
                      <a:pt x="59498" y="71520"/>
                      <a:pt x="60035" y="71520"/>
                      <a:pt x="63291" y="71520"/>
                    </a:cubicBezTo>
                    <a:cubicBezTo>
                      <a:pt x="65759" y="71520"/>
                      <a:pt x="69158" y="71234"/>
                      <a:pt x="71627" y="65009"/>
                    </a:cubicBezTo>
                    <a:lnTo>
                      <a:pt x="75205" y="65009"/>
                    </a:lnTo>
                    <a:cubicBezTo>
                      <a:pt x="76850" y="65009"/>
                      <a:pt x="77387" y="63363"/>
                      <a:pt x="77387" y="62290"/>
                    </a:cubicBezTo>
                    <a:lnTo>
                      <a:pt x="77387" y="54669"/>
                    </a:lnTo>
                    <a:cubicBezTo>
                      <a:pt x="77423" y="54132"/>
                      <a:pt x="77172" y="53596"/>
                      <a:pt x="76707" y="53309"/>
                    </a:cubicBezTo>
                    <a:lnTo>
                      <a:pt x="76850" y="53309"/>
                    </a:lnTo>
                    <a:lnTo>
                      <a:pt x="76850" y="44580"/>
                    </a:lnTo>
                    <a:cubicBezTo>
                      <a:pt x="76850" y="43685"/>
                      <a:pt x="76171" y="43238"/>
                      <a:pt x="75491" y="43238"/>
                    </a:cubicBezTo>
                    <a:cubicBezTo>
                      <a:pt x="74811" y="43238"/>
                      <a:pt x="74131" y="43685"/>
                      <a:pt x="74131" y="44580"/>
                    </a:cubicBezTo>
                    <a:lnTo>
                      <a:pt x="74131" y="53023"/>
                    </a:lnTo>
                    <a:lnTo>
                      <a:pt x="73917" y="53023"/>
                    </a:lnTo>
                    <a:cubicBezTo>
                      <a:pt x="73738" y="42683"/>
                      <a:pt x="64865" y="42612"/>
                      <a:pt x="64865" y="42612"/>
                    </a:cubicBezTo>
                    <a:lnTo>
                      <a:pt x="64758" y="42755"/>
                    </a:lnTo>
                    <a:cubicBezTo>
                      <a:pt x="64829" y="42039"/>
                      <a:pt x="64865" y="41252"/>
                      <a:pt x="64865" y="40501"/>
                    </a:cubicBezTo>
                    <a:cubicBezTo>
                      <a:pt x="64865" y="33981"/>
                      <a:pt x="62576" y="28006"/>
                      <a:pt x="58771" y="23370"/>
                    </a:cubicBezTo>
                    <a:lnTo>
                      <a:pt x="58771" y="23370"/>
                    </a:lnTo>
                    <a:cubicBezTo>
                      <a:pt x="60096" y="19793"/>
                      <a:pt x="59199" y="14469"/>
                      <a:pt x="56958" y="10913"/>
                    </a:cubicBezTo>
                    <a:cubicBezTo>
                      <a:pt x="56171" y="9661"/>
                      <a:pt x="55348" y="7478"/>
                      <a:pt x="53845" y="5117"/>
                    </a:cubicBezTo>
                    <a:cubicBezTo>
                      <a:pt x="52522" y="3006"/>
                      <a:pt x="49910" y="502"/>
                      <a:pt x="47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3894826" y="2310540"/>
                <a:ext cx="1430524" cy="600681"/>
              </a:xfrm>
              <a:custGeom>
                <a:avLst/>
                <a:gdLst/>
                <a:ahLst/>
                <a:cxnLst/>
                <a:rect l="l" t="t" r="r" b="b"/>
                <a:pathLst>
                  <a:path w="76601" h="32165" extrusionOk="0">
                    <a:moveTo>
                      <a:pt x="37567" y="0"/>
                    </a:moveTo>
                    <a:cubicBezTo>
                      <a:pt x="30519" y="0"/>
                      <a:pt x="25582" y="2183"/>
                      <a:pt x="25045" y="2755"/>
                    </a:cubicBezTo>
                    <a:cubicBezTo>
                      <a:pt x="24795" y="2970"/>
                      <a:pt x="25045" y="3363"/>
                      <a:pt x="25403" y="3721"/>
                    </a:cubicBezTo>
                    <a:cubicBezTo>
                      <a:pt x="22183" y="5617"/>
                      <a:pt x="9052" y="13631"/>
                      <a:pt x="3829" y="21252"/>
                    </a:cubicBezTo>
                    <a:cubicBezTo>
                      <a:pt x="1" y="26690"/>
                      <a:pt x="537" y="29982"/>
                      <a:pt x="537" y="32164"/>
                    </a:cubicBezTo>
                    <a:lnTo>
                      <a:pt x="2326" y="31735"/>
                    </a:lnTo>
                    <a:cubicBezTo>
                      <a:pt x="2326" y="28336"/>
                      <a:pt x="3400" y="25044"/>
                      <a:pt x="5475" y="22361"/>
                    </a:cubicBezTo>
                    <a:cubicBezTo>
                      <a:pt x="9267" y="17424"/>
                      <a:pt x="12559" y="13095"/>
                      <a:pt x="22934" y="6619"/>
                    </a:cubicBezTo>
                    <a:lnTo>
                      <a:pt x="27049" y="4150"/>
                    </a:lnTo>
                    <a:cubicBezTo>
                      <a:pt x="28623" y="3435"/>
                      <a:pt x="32880" y="1682"/>
                      <a:pt x="37639" y="1682"/>
                    </a:cubicBezTo>
                    <a:cubicBezTo>
                      <a:pt x="37715" y="1681"/>
                      <a:pt x="37791" y="1681"/>
                      <a:pt x="37867" y="1681"/>
                    </a:cubicBezTo>
                    <a:cubicBezTo>
                      <a:pt x="42044" y="1681"/>
                      <a:pt x="46115" y="2645"/>
                      <a:pt x="49875" y="4472"/>
                    </a:cubicBezTo>
                    <a:lnTo>
                      <a:pt x="49982" y="4401"/>
                    </a:lnTo>
                    <a:lnTo>
                      <a:pt x="53703" y="6655"/>
                    </a:lnTo>
                    <a:cubicBezTo>
                      <a:pt x="64078" y="13095"/>
                      <a:pt x="67370" y="17460"/>
                      <a:pt x="71162" y="22361"/>
                    </a:cubicBezTo>
                    <a:cubicBezTo>
                      <a:pt x="73237" y="25044"/>
                      <a:pt x="74311" y="28372"/>
                      <a:pt x="74311" y="31771"/>
                    </a:cubicBezTo>
                    <a:lnTo>
                      <a:pt x="76100" y="32164"/>
                    </a:lnTo>
                    <a:cubicBezTo>
                      <a:pt x="76064" y="29982"/>
                      <a:pt x="76600" y="26690"/>
                      <a:pt x="72772" y="21252"/>
                    </a:cubicBezTo>
                    <a:cubicBezTo>
                      <a:pt x="67406" y="13453"/>
                      <a:pt x="53739" y="5224"/>
                      <a:pt x="50948" y="3578"/>
                    </a:cubicBezTo>
                    <a:cubicBezTo>
                      <a:pt x="51234" y="3292"/>
                      <a:pt x="51413" y="2970"/>
                      <a:pt x="51198" y="2755"/>
                    </a:cubicBezTo>
                    <a:cubicBezTo>
                      <a:pt x="50662" y="2183"/>
                      <a:pt x="44651" y="0"/>
                      <a:pt x="37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4589032" y="3582681"/>
                <a:ext cx="1228740" cy="1560819"/>
              </a:xfrm>
              <a:custGeom>
                <a:avLst/>
                <a:gdLst/>
                <a:ahLst/>
                <a:cxnLst/>
                <a:rect l="l" t="t" r="r" b="b"/>
                <a:pathLst>
                  <a:path w="65796" h="83578" extrusionOk="0">
                    <a:moveTo>
                      <a:pt x="1" y="1"/>
                    </a:moveTo>
                    <a:cubicBezTo>
                      <a:pt x="1" y="1"/>
                      <a:pt x="14061" y="1969"/>
                      <a:pt x="16458" y="9589"/>
                    </a:cubicBezTo>
                    <a:cubicBezTo>
                      <a:pt x="16888" y="11020"/>
                      <a:pt x="18247" y="12165"/>
                      <a:pt x="19786" y="12917"/>
                    </a:cubicBezTo>
                    <a:cubicBezTo>
                      <a:pt x="23614" y="14813"/>
                      <a:pt x="37424" y="21038"/>
                      <a:pt x="43148" y="22934"/>
                    </a:cubicBezTo>
                    <a:cubicBezTo>
                      <a:pt x="47442" y="24365"/>
                      <a:pt x="49338" y="26262"/>
                      <a:pt x="50769" y="28158"/>
                    </a:cubicBezTo>
                    <a:cubicBezTo>
                      <a:pt x="52200" y="30090"/>
                      <a:pt x="57924" y="38176"/>
                      <a:pt x="59821" y="43435"/>
                    </a:cubicBezTo>
                    <a:cubicBezTo>
                      <a:pt x="61753" y="48730"/>
                      <a:pt x="64078" y="70447"/>
                      <a:pt x="64865" y="83578"/>
                    </a:cubicBezTo>
                    <a:lnTo>
                      <a:pt x="65295" y="83578"/>
                    </a:lnTo>
                    <a:cubicBezTo>
                      <a:pt x="65581" y="70841"/>
                      <a:pt x="65796" y="48408"/>
                      <a:pt x="64257" y="43006"/>
                    </a:cubicBezTo>
                    <a:cubicBezTo>
                      <a:pt x="62075" y="35385"/>
                      <a:pt x="54454" y="26691"/>
                      <a:pt x="52272" y="23972"/>
                    </a:cubicBezTo>
                    <a:cubicBezTo>
                      <a:pt x="50125" y="21217"/>
                      <a:pt x="49016" y="20144"/>
                      <a:pt x="45760" y="19607"/>
                    </a:cubicBezTo>
                    <a:cubicBezTo>
                      <a:pt x="42469" y="19035"/>
                      <a:pt x="22362" y="10877"/>
                      <a:pt x="19607" y="8695"/>
                    </a:cubicBezTo>
                    <a:cubicBezTo>
                      <a:pt x="16852" y="6512"/>
                      <a:pt x="12523" y="5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4851621" y="2382028"/>
                <a:ext cx="484411" cy="533862"/>
              </a:xfrm>
              <a:custGeom>
                <a:avLst/>
                <a:gdLst/>
                <a:ahLst/>
                <a:cxnLst/>
                <a:rect l="l" t="t" r="r" b="b"/>
                <a:pathLst>
                  <a:path w="25939" h="28587" extrusionOk="0">
                    <a:moveTo>
                      <a:pt x="0" y="0"/>
                    </a:moveTo>
                    <a:cubicBezTo>
                      <a:pt x="38" y="24"/>
                      <a:pt x="77" y="48"/>
                      <a:pt x="115" y="71"/>
                    </a:cubicBezTo>
                    <a:lnTo>
                      <a:pt x="115" y="71"/>
                    </a:lnTo>
                    <a:cubicBezTo>
                      <a:pt x="40" y="25"/>
                      <a:pt x="0" y="1"/>
                      <a:pt x="0" y="0"/>
                    </a:cubicBezTo>
                    <a:close/>
                    <a:moveTo>
                      <a:pt x="115" y="71"/>
                    </a:moveTo>
                    <a:lnTo>
                      <a:pt x="115" y="71"/>
                    </a:lnTo>
                    <a:cubicBezTo>
                      <a:pt x="1500" y="931"/>
                      <a:pt x="15071" y="9471"/>
                      <a:pt x="20501" y="17174"/>
                    </a:cubicBezTo>
                    <a:cubicBezTo>
                      <a:pt x="25223" y="23864"/>
                      <a:pt x="24794" y="28587"/>
                      <a:pt x="24794" y="28587"/>
                    </a:cubicBezTo>
                    <a:cubicBezTo>
                      <a:pt x="24794" y="28587"/>
                      <a:pt x="25939" y="23220"/>
                      <a:pt x="21324" y="17102"/>
                    </a:cubicBezTo>
                    <a:cubicBezTo>
                      <a:pt x="16726" y="11007"/>
                      <a:pt x="10069" y="6226"/>
                      <a:pt x="115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5296609" y="2889147"/>
                <a:ext cx="22727" cy="18710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00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6" y="1432"/>
                      <a:pt x="1216" y="10018"/>
                      <a:pt x="1216" y="10018"/>
                    </a:cubicBezTo>
                    <a:lnTo>
                      <a:pt x="1216" y="1754"/>
                    </a:lnTo>
                    <a:cubicBezTo>
                      <a:pt x="1216" y="1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5261182" y="3076234"/>
                <a:ext cx="71525" cy="169065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9053" extrusionOk="0">
                    <a:moveTo>
                      <a:pt x="1" y="0"/>
                    </a:moveTo>
                    <a:cubicBezTo>
                      <a:pt x="824" y="0"/>
                      <a:pt x="1647" y="179"/>
                      <a:pt x="2398" y="465"/>
                    </a:cubicBezTo>
                    <a:cubicBezTo>
                      <a:pt x="2935" y="752"/>
                      <a:pt x="3292" y="1288"/>
                      <a:pt x="3328" y="1897"/>
                    </a:cubicBezTo>
                    <a:lnTo>
                      <a:pt x="3829" y="9052"/>
                    </a:lnTo>
                    <a:lnTo>
                      <a:pt x="3650" y="1789"/>
                    </a:lnTo>
                    <a:cubicBezTo>
                      <a:pt x="3829" y="465"/>
                      <a:pt x="2863" y="0"/>
                      <a:pt x="2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5094825" y="2880650"/>
                <a:ext cx="177076" cy="467529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25035" extrusionOk="0">
                    <a:moveTo>
                      <a:pt x="426" y="0"/>
                    </a:moveTo>
                    <a:cubicBezTo>
                      <a:pt x="271" y="0"/>
                      <a:pt x="128" y="9"/>
                      <a:pt x="0" y="26"/>
                    </a:cubicBezTo>
                    <a:cubicBezTo>
                      <a:pt x="0" y="26"/>
                      <a:pt x="3077" y="26"/>
                      <a:pt x="3757" y="3640"/>
                    </a:cubicBezTo>
                    <a:cubicBezTo>
                      <a:pt x="4437" y="7289"/>
                      <a:pt x="3077" y="16699"/>
                      <a:pt x="0" y="25035"/>
                    </a:cubicBezTo>
                    <a:cubicBezTo>
                      <a:pt x="0" y="25035"/>
                      <a:pt x="2290" y="21922"/>
                      <a:pt x="3900" y="15089"/>
                    </a:cubicBezTo>
                    <a:cubicBezTo>
                      <a:pt x="4866" y="11046"/>
                      <a:pt x="5188" y="6860"/>
                      <a:pt x="4830" y="2710"/>
                    </a:cubicBezTo>
                    <a:lnTo>
                      <a:pt x="4830" y="2710"/>
                    </a:lnTo>
                    <a:cubicBezTo>
                      <a:pt x="6798" y="4069"/>
                      <a:pt x="8014" y="6252"/>
                      <a:pt x="8193" y="8613"/>
                    </a:cubicBezTo>
                    <a:cubicBezTo>
                      <a:pt x="8444" y="12620"/>
                      <a:pt x="8050" y="16663"/>
                      <a:pt x="6726" y="22352"/>
                    </a:cubicBezTo>
                    <a:cubicBezTo>
                      <a:pt x="6726" y="22352"/>
                      <a:pt x="9481" y="15590"/>
                      <a:pt x="8980" y="8684"/>
                    </a:cubicBezTo>
                    <a:cubicBezTo>
                      <a:pt x="8476" y="2191"/>
                      <a:pt x="2877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3877458" y="2378685"/>
                <a:ext cx="491769" cy="537205"/>
              </a:xfrm>
              <a:custGeom>
                <a:avLst/>
                <a:gdLst/>
                <a:ahLst/>
                <a:cxnLst/>
                <a:rect l="l" t="t" r="r" b="b"/>
                <a:pathLst>
                  <a:path w="26333" h="28766" extrusionOk="0">
                    <a:moveTo>
                      <a:pt x="26333" y="0"/>
                    </a:moveTo>
                    <a:cubicBezTo>
                      <a:pt x="26332" y="1"/>
                      <a:pt x="24672" y="990"/>
                      <a:pt x="22245" y="2607"/>
                    </a:cubicBezTo>
                    <a:lnTo>
                      <a:pt x="22245" y="2607"/>
                    </a:lnTo>
                    <a:cubicBezTo>
                      <a:pt x="23553" y="1764"/>
                      <a:pt x="24916" y="898"/>
                      <a:pt x="26333" y="0"/>
                    </a:cubicBezTo>
                    <a:close/>
                    <a:moveTo>
                      <a:pt x="22245" y="2607"/>
                    </a:moveTo>
                    <a:lnTo>
                      <a:pt x="22245" y="2607"/>
                    </a:lnTo>
                    <a:cubicBezTo>
                      <a:pt x="14372" y="7682"/>
                      <a:pt x="8476" y="11938"/>
                      <a:pt x="4580" y="17245"/>
                    </a:cubicBezTo>
                    <a:cubicBezTo>
                      <a:pt x="0" y="23435"/>
                      <a:pt x="1575" y="28766"/>
                      <a:pt x="1575" y="28766"/>
                    </a:cubicBezTo>
                    <a:cubicBezTo>
                      <a:pt x="1575" y="28766"/>
                      <a:pt x="716" y="24007"/>
                      <a:pt x="5367" y="17281"/>
                    </a:cubicBezTo>
                    <a:cubicBezTo>
                      <a:pt x="9159" y="11809"/>
                      <a:pt x="17297" y="5903"/>
                      <a:pt x="22245" y="2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3892828" y="2893835"/>
                <a:ext cx="22055" cy="187086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0018" extrusionOk="0">
                    <a:moveTo>
                      <a:pt x="1181" y="0"/>
                    </a:moveTo>
                    <a:cubicBezTo>
                      <a:pt x="1181" y="0"/>
                      <a:pt x="0" y="143"/>
                      <a:pt x="0" y="1753"/>
                    </a:cubicBezTo>
                    <a:lnTo>
                      <a:pt x="108" y="10018"/>
                    </a:lnTo>
                    <a:cubicBezTo>
                      <a:pt x="108" y="10018"/>
                      <a:pt x="251" y="1431"/>
                      <a:pt x="1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3878784" y="3075561"/>
                <a:ext cx="70853" cy="179075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9589" extrusionOk="0">
                    <a:moveTo>
                      <a:pt x="3793" y="1"/>
                    </a:moveTo>
                    <a:cubicBezTo>
                      <a:pt x="3736" y="1"/>
                      <a:pt x="3679" y="1"/>
                      <a:pt x="3622" y="3"/>
                    </a:cubicBezTo>
                    <a:lnTo>
                      <a:pt x="3622" y="3"/>
                    </a:lnTo>
                    <a:lnTo>
                      <a:pt x="3793" y="1"/>
                    </a:lnTo>
                    <a:close/>
                    <a:moveTo>
                      <a:pt x="3622" y="3"/>
                    </a:moveTo>
                    <a:lnTo>
                      <a:pt x="1432" y="36"/>
                    </a:lnTo>
                    <a:cubicBezTo>
                      <a:pt x="931" y="36"/>
                      <a:pt x="1" y="501"/>
                      <a:pt x="180" y="1825"/>
                    </a:cubicBezTo>
                    <a:lnTo>
                      <a:pt x="323" y="9589"/>
                    </a:lnTo>
                    <a:lnTo>
                      <a:pt x="466" y="1933"/>
                    </a:lnTo>
                    <a:cubicBezTo>
                      <a:pt x="502" y="1324"/>
                      <a:pt x="860" y="752"/>
                      <a:pt x="1432" y="501"/>
                    </a:cubicBezTo>
                    <a:cubicBezTo>
                      <a:pt x="2131" y="202"/>
                      <a:pt x="2861" y="26"/>
                      <a:pt x="3622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3944931" y="2878092"/>
                <a:ext cx="179093" cy="466744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24993" extrusionOk="0">
                    <a:moveTo>
                      <a:pt x="8969" y="0"/>
                    </a:moveTo>
                    <a:cubicBezTo>
                      <a:pt x="6549" y="0"/>
                      <a:pt x="873" y="2206"/>
                      <a:pt x="466" y="8750"/>
                    </a:cubicBezTo>
                    <a:cubicBezTo>
                      <a:pt x="1" y="15655"/>
                      <a:pt x="2863" y="22381"/>
                      <a:pt x="2863" y="22381"/>
                    </a:cubicBezTo>
                    <a:cubicBezTo>
                      <a:pt x="1432" y="16764"/>
                      <a:pt x="1003" y="12721"/>
                      <a:pt x="1217" y="8678"/>
                    </a:cubicBezTo>
                    <a:cubicBezTo>
                      <a:pt x="1361" y="6317"/>
                      <a:pt x="2577" y="4099"/>
                      <a:pt x="4545" y="2739"/>
                    </a:cubicBezTo>
                    <a:lnTo>
                      <a:pt x="4545" y="2739"/>
                    </a:lnTo>
                    <a:cubicBezTo>
                      <a:pt x="4223" y="6889"/>
                      <a:pt x="4580" y="11040"/>
                      <a:pt x="5582" y="15083"/>
                    </a:cubicBezTo>
                    <a:cubicBezTo>
                      <a:pt x="7264" y="21952"/>
                      <a:pt x="9589" y="24993"/>
                      <a:pt x="9589" y="24993"/>
                    </a:cubicBezTo>
                    <a:cubicBezTo>
                      <a:pt x="6405" y="16693"/>
                      <a:pt x="4974" y="7319"/>
                      <a:pt x="5618" y="3669"/>
                    </a:cubicBezTo>
                    <a:cubicBezTo>
                      <a:pt x="6262" y="20"/>
                      <a:pt x="9339" y="20"/>
                      <a:pt x="9339" y="20"/>
                    </a:cubicBezTo>
                    <a:cubicBezTo>
                      <a:pt x="9226" y="7"/>
                      <a:pt x="9103" y="0"/>
                      <a:pt x="8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5052060" y="2970664"/>
                <a:ext cx="76194" cy="339437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18176" extrusionOk="0">
                    <a:moveTo>
                      <a:pt x="3900" y="0"/>
                    </a:moveTo>
                    <a:lnTo>
                      <a:pt x="3900" y="0"/>
                    </a:lnTo>
                    <a:cubicBezTo>
                      <a:pt x="3900" y="2"/>
                      <a:pt x="3077" y="9697"/>
                      <a:pt x="0" y="18176"/>
                    </a:cubicBezTo>
                    <a:cubicBezTo>
                      <a:pt x="1396" y="15278"/>
                      <a:pt x="2469" y="12272"/>
                      <a:pt x="3220" y="9160"/>
                    </a:cubicBezTo>
                    <a:cubicBezTo>
                      <a:pt x="3864" y="6154"/>
                      <a:pt x="4079" y="3077"/>
                      <a:pt x="3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5" name="Google Shape;475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Documentación</a:t>
            </a:r>
            <a:endParaRPr dirty="0"/>
          </a:p>
        </p:txBody>
      </p:sp>
      <p:grpSp>
        <p:nvGrpSpPr>
          <p:cNvPr id="477" name="Google Shape;477;p24"/>
          <p:cNvGrpSpPr/>
          <p:nvPr/>
        </p:nvGrpSpPr>
        <p:grpSpPr>
          <a:xfrm>
            <a:off x="1958773" y="1066090"/>
            <a:ext cx="918717" cy="918735"/>
            <a:chOff x="3189938" y="1238819"/>
            <a:chExt cx="918717" cy="918735"/>
          </a:xfrm>
        </p:grpSpPr>
        <p:sp>
          <p:nvSpPr>
            <p:cNvPr id="478" name="Google Shape;478;p24"/>
            <p:cNvSpPr/>
            <p:nvPr/>
          </p:nvSpPr>
          <p:spPr>
            <a:xfrm>
              <a:off x="3189938" y="1238819"/>
              <a:ext cx="918717" cy="918735"/>
            </a:xfrm>
            <a:custGeom>
              <a:avLst/>
              <a:gdLst/>
              <a:ahLst/>
              <a:cxnLst/>
              <a:rect l="l" t="t" r="r" b="b"/>
              <a:pathLst>
                <a:path w="49195" h="49196" fill="none" extrusionOk="0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w="11625" cap="flat" cmpd="sng">
              <a:solidFill>
                <a:schemeClr val="accent4"/>
              </a:solidFill>
              <a:prstDash val="solid"/>
              <a:miter lim="357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231695" y="1280586"/>
              <a:ext cx="835202" cy="835202"/>
            </a:xfrm>
            <a:custGeom>
              <a:avLst/>
              <a:gdLst/>
              <a:ahLst/>
              <a:cxnLst/>
              <a:rect l="l" t="t" r="r" b="b"/>
              <a:pathLst>
                <a:path w="44723" h="44723" extrusionOk="0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24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481" name="Google Shape;481;p24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9360" extrusionOk="0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13497" extrusionOk="0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1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avLst/>
                <a:gdLst/>
                <a:ahLst/>
                <a:cxnLst/>
                <a:rect l="l" t="t" r="r" b="b"/>
                <a:pathLst>
                  <a:path w="22434" h="16039" extrusionOk="0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avLst/>
                <a:gdLst/>
                <a:ahLst/>
                <a:cxnLst/>
                <a:rect l="l" t="t" r="r" b="b"/>
                <a:pathLst>
                  <a:path w="9768" h="7064" extrusionOk="0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5547" extrusionOk="0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12351" extrusionOk="0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24"/>
          <p:cNvGrpSpPr/>
          <p:nvPr/>
        </p:nvGrpSpPr>
        <p:grpSpPr>
          <a:xfrm flipH="1">
            <a:off x="2365045" y="3307045"/>
            <a:ext cx="918717" cy="918735"/>
            <a:chOff x="2212432" y="2491594"/>
            <a:chExt cx="918717" cy="918735"/>
          </a:xfrm>
        </p:grpSpPr>
        <p:sp>
          <p:nvSpPr>
            <p:cNvPr id="492" name="Google Shape;492;p24"/>
            <p:cNvSpPr/>
            <p:nvPr/>
          </p:nvSpPr>
          <p:spPr>
            <a:xfrm>
              <a:off x="2212432" y="2491594"/>
              <a:ext cx="918717" cy="918735"/>
            </a:xfrm>
            <a:custGeom>
              <a:avLst/>
              <a:gdLst/>
              <a:ahLst/>
              <a:cxnLst/>
              <a:rect l="l" t="t" r="r" b="b"/>
              <a:pathLst>
                <a:path w="49195" h="49196" fill="none" extrusionOk="0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w="11625" cap="flat" cmpd="sng">
              <a:solidFill>
                <a:schemeClr val="dk2"/>
              </a:solidFill>
              <a:prstDash val="solid"/>
              <a:miter lim="357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254190" y="2533361"/>
              <a:ext cx="835202" cy="835202"/>
            </a:xfrm>
            <a:custGeom>
              <a:avLst/>
              <a:gdLst/>
              <a:ahLst/>
              <a:cxnLst/>
              <a:rect l="l" t="t" r="r" b="b"/>
              <a:pathLst>
                <a:path w="44723" h="44723" extrusionOk="0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4"/>
            <p:cNvGrpSpPr/>
            <p:nvPr/>
          </p:nvGrpSpPr>
          <p:grpSpPr>
            <a:xfrm>
              <a:off x="2493519" y="2694517"/>
              <a:ext cx="356543" cy="512890"/>
              <a:chOff x="2484378" y="2751774"/>
              <a:chExt cx="356543" cy="512890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2666" extrusionOk="0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avLst/>
                <a:gdLst/>
                <a:ahLst/>
                <a:cxnLst/>
                <a:rect l="l" t="t" r="r" b="b"/>
                <a:pathLst>
                  <a:path w="11236" h="16128" extrusionOk="0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7192" extrusionOk="0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avLst/>
                <a:gdLst/>
                <a:ahLst/>
                <a:cxnLst/>
                <a:rect l="l" t="t" r="r" b="b"/>
                <a:pathLst>
                  <a:path w="19092" h="23583" extrusionOk="0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avLst/>
                <a:gdLst/>
                <a:ahLst/>
                <a:cxnLst/>
                <a:rect l="l" t="t" r="r" b="b"/>
                <a:pathLst>
                  <a:path w="9768" h="7071" extrusionOk="0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5547" extrusionOk="0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12355" extrusionOk="0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5" name="Google Shape;505;p24"/>
          <p:cNvGrpSpPr/>
          <p:nvPr/>
        </p:nvGrpSpPr>
        <p:grpSpPr>
          <a:xfrm>
            <a:off x="6277839" y="1066090"/>
            <a:ext cx="918717" cy="918735"/>
            <a:chOff x="2212432" y="2491594"/>
            <a:chExt cx="918717" cy="918735"/>
          </a:xfrm>
        </p:grpSpPr>
        <p:sp>
          <p:nvSpPr>
            <p:cNvPr id="506" name="Google Shape;506;p24"/>
            <p:cNvSpPr/>
            <p:nvPr/>
          </p:nvSpPr>
          <p:spPr>
            <a:xfrm>
              <a:off x="2212432" y="2491594"/>
              <a:ext cx="918717" cy="918735"/>
            </a:xfrm>
            <a:custGeom>
              <a:avLst/>
              <a:gdLst/>
              <a:ahLst/>
              <a:cxnLst/>
              <a:rect l="l" t="t" r="r" b="b"/>
              <a:pathLst>
                <a:path w="49195" h="49196" fill="none" extrusionOk="0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w="11625" cap="flat" cmpd="sng">
              <a:solidFill>
                <a:schemeClr val="accent5"/>
              </a:solidFill>
              <a:prstDash val="solid"/>
              <a:miter lim="357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254190" y="2533361"/>
              <a:ext cx="835202" cy="835202"/>
            </a:xfrm>
            <a:custGeom>
              <a:avLst/>
              <a:gdLst/>
              <a:ahLst/>
              <a:cxnLst/>
              <a:rect l="l" t="t" r="r" b="b"/>
              <a:pathLst>
                <a:path w="44723" h="44723" extrusionOk="0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24"/>
            <p:cNvGrpSpPr/>
            <p:nvPr/>
          </p:nvGrpSpPr>
          <p:grpSpPr>
            <a:xfrm>
              <a:off x="2493519" y="2694517"/>
              <a:ext cx="356543" cy="512890"/>
              <a:chOff x="2484378" y="2751774"/>
              <a:chExt cx="356543" cy="51289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2666" extrusionOk="0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avLst/>
                <a:gdLst/>
                <a:ahLst/>
                <a:cxnLst/>
                <a:rect l="l" t="t" r="r" b="b"/>
                <a:pathLst>
                  <a:path w="11236" h="16128" extrusionOk="0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7192" extrusionOk="0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10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avLst/>
                <a:gdLst/>
                <a:ahLst/>
                <a:cxnLst/>
                <a:rect l="l" t="t" r="r" b="b"/>
                <a:pathLst>
                  <a:path w="19092" h="23583" extrusionOk="0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avLst/>
                <a:gdLst/>
                <a:ahLst/>
                <a:cxnLst/>
                <a:rect l="l" t="t" r="r" b="b"/>
                <a:pathLst>
                  <a:path w="9768" h="7071" extrusionOk="0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5547" extrusionOk="0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12355" extrusionOk="0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4"/>
          <p:cNvGrpSpPr/>
          <p:nvPr/>
        </p:nvGrpSpPr>
        <p:grpSpPr>
          <a:xfrm flipH="1">
            <a:off x="5860252" y="3307045"/>
            <a:ext cx="918717" cy="918735"/>
            <a:chOff x="3189938" y="1238819"/>
            <a:chExt cx="918717" cy="918735"/>
          </a:xfrm>
        </p:grpSpPr>
        <p:sp>
          <p:nvSpPr>
            <p:cNvPr id="521" name="Google Shape;521;p24"/>
            <p:cNvSpPr/>
            <p:nvPr/>
          </p:nvSpPr>
          <p:spPr>
            <a:xfrm>
              <a:off x="3189938" y="1238819"/>
              <a:ext cx="918717" cy="918735"/>
            </a:xfrm>
            <a:custGeom>
              <a:avLst/>
              <a:gdLst/>
              <a:ahLst/>
              <a:cxnLst/>
              <a:rect l="l" t="t" r="r" b="b"/>
              <a:pathLst>
                <a:path w="49195" h="49196" fill="none" extrusionOk="0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w="11625" cap="flat" cmpd="sng">
              <a:solidFill>
                <a:schemeClr val="accent2"/>
              </a:solidFill>
              <a:prstDash val="solid"/>
              <a:miter lim="357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231695" y="1280586"/>
              <a:ext cx="835202" cy="835202"/>
            </a:xfrm>
            <a:custGeom>
              <a:avLst/>
              <a:gdLst/>
              <a:ahLst/>
              <a:cxnLst/>
              <a:rect l="l" t="t" r="r" b="b"/>
              <a:pathLst>
                <a:path w="44723" h="44723" extrusionOk="0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24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524" name="Google Shape;524;p24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9360" extrusionOk="0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13497" extrusionOk="0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1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avLst/>
                <a:gdLst/>
                <a:ahLst/>
                <a:cxnLst/>
                <a:rect l="l" t="t" r="r" b="b"/>
                <a:pathLst>
                  <a:path w="22434" h="16039" extrusionOk="0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avLst/>
                <a:gdLst/>
                <a:ahLst/>
                <a:cxnLst/>
                <a:rect l="l" t="t" r="r" b="b"/>
                <a:pathLst>
                  <a:path w="9768" h="7064" extrusionOk="0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5547" extrusionOk="0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12351" extrusionOk="0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80204A6-BCBB-8F8C-090F-8AD7AAE01AEB}"/>
              </a:ext>
            </a:extLst>
          </p:cNvPr>
          <p:cNvSpPr txBox="1"/>
          <p:nvPr/>
        </p:nvSpPr>
        <p:spPr>
          <a:xfrm>
            <a:off x="3593212" y="1513145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>
                <a:solidFill>
                  <a:schemeClr val="bg1"/>
                </a:solidFill>
              </a:rPr>
              <a:t>https://www.python.org/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25"/>
          <p:cNvCxnSpPr/>
          <p:nvPr/>
        </p:nvCxnSpPr>
        <p:spPr>
          <a:xfrm>
            <a:off x="2814325" y="2098554"/>
            <a:ext cx="0" cy="183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5"/>
          <p:cNvCxnSpPr/>
          <p:nvPr/>
        </p:nvCxnSpPr>
        <p:spPr>
          <a:xfrm>
            <a:off x="6329675" y="2098554"/>
            <a:ext cx="0" cy="183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40" name="Google Shape;540;p25"/>
          <p:cNvGrpSpPr/>
          <p:nvPr/>
        </p:nvGrpSpPr>
        <p:grpSpPr>
          <a:xfrm>
            <a:off x="2418450" y="3698764"/>
            <a:ext cx="4307100" cy="1028571"/>
            <a:chOff x="-741450" y="1885613"/>
            <a:chExt cx="4307100" cy="883500"/>
          </a:xfrm>
        </p:grpSpPr>
        <p:sp>
          <p:nvSpPr>
            <p:cNvPr id="541" name="Google Shape;541;p25"/>
            <p:cNvSpPr/>
            <p:nvPr/>
          </p:nvSpPr>
          <p:spPr>
            <a:xfrm>
              <a:off x="-741450" y="1885613"/>
              <a:ext cx="4307100" cy="88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-532650" y="1982488"/>
              <a:ext cx="3889500" cy="65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-309150" y="2068558"/>
              <a:ext cx="3442500" cy="4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-74250" y="2129587"/>
              <a:ext cx="2972700" cy="34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Ejercicio guiado</a:t>
            </a:r>
            <a:endParaRPr dirty="0"/>
          </a:p>
        </p:txBody>
      </p:sp>
      <p:grpSp>
        <p:nvGrpSpPr>
          <p:cNvPr id="546" name="Google Shape;546;p25"/>
          <p:cNvGrpSpPr/>
          <p:nvPr/>
        </p:nvGrpSpPr>
        <p:grpSpPr>
          <a:xfrm>
            <a:off x="3229960" y="1298370"/>
            <a:ext cx="2684080" cy="2969962"/>
            <a:chOff x="3298947" y="1298370"/>
            <a:chExt cx="2684080" cy="2969962"/>
          </a:xfrm>
        </p:grpSpPr>
        <p:sp>
          <p:nvSpPr>
            <p:cNvPr id="547" name="Google Shape;547;p25"/>
            <p:cNvSpPr/>
            <p:nvPr/>
          </p:nvSpPr>
          <p:spPr>
            <a:xfrm>
              <a:off x="3298947" y="3342470"/>
              <a:ext cx="2684080" cy="925862"/>
            </a:xfrm>
            <a:custGeom>
              <a:avLst/>
              <a:gdLst/>
              <a:ahLst/>
              <a:cxnLst/>
              <a:rect l="l" t="t" r="r" b="b"/>
              <a:pathLst>
                <a:path w="161911" h="56011" extrusionOk="0">
                  <a:moveTo>
                    <a:pt x="150151" y="1"/>
                  </a:moveTo>
                  <a:cubicBezTo>
                    <a:pt x="149974" y="1"/>
                    <a:pt x="149795" y="4"/>
                    <a:pt x="149613" y="9"/>
                  </a:cubicBezTo>
                  <a:cubicBezTo>
                    <a:pt x="139016" y="274"/>
                    <a:pt x="128353" y="5904"/>
                    <a:pt x="119677" y="11864"/>
                  </a:cubicBezTo>
                  <a:cubicBezTo>
                    <a:pt x="111929" y="17229"/>
                    <a:pt x="104378" y="22064"/>
                    <a:pt x="95106" y="24978"/>
                  </a:cubicBezTo>
                  <a:cubicBezTo>
                    <a:pt x="89411" y="26766"/>
                    <a:pt x="83516" y="27693"/>
                    <a:pt x="77555" y="27760"/>
                  </a:cubicBezTo>
                  <a:cubicBezTo>
                    <a:pt x="77324" y="27763"/>
                    <a:pt x="77094" y="27764"/>
                    <a:pt x="76863" y="27764"/>
                  </a:cubicBezTo>
                  <a:cubicBezTo>
                    <a:pt x="73587" y="27764"/>
                    <a:pt x="70369" y="27461"/>
                    <a:pt x="67145" y="27461"/>
                  </a:cubicBezTo>
                  <a:cubicBezTo>
                    <a:pt x="65915" y="27461"/>
                    <a:pt x="64684" y="27505"/>
                    <a:pt x="63449" y="27627"/>
                  </a:cubicBezTo>
                  <a:cubicBezTo>
                    <a:pt x="59210" y="22395"/>
                    <a:pt x="51196" y="19017"/>
                    <a:pt x="45434" y="15772"/>
                  </a:cubicBezTo>
                  <a:cubicBezTo>
                    <a:pt x="38944" y="12063"/>
                    <a:pt x="32586" y="7824"/>
                    <a:pt x="25830" y="4778"/>
                  </a:cubicBezTo>
                  <a:cubicBezTo>
                    <a:pt x="22350" y="3208"/>
                    <a:pt x="17287" y="1445"/>
                    <a:pt x="12780" y="1445"/>
                  </a:cubicBezTo>
                  <a:cubicBezTo>
                    <a:pt x="8539" y="1445"/>
                    <a:pt x="4789" y="3006"/>
                    <a:pt x="3312" y="7758"/>
                  </a:cubicBezTo>
                  <a:cubicBezTo>
                    <a:pt x="1" y="18355"/>
                    <a:pt x="10399" y="27296"/>
                    <a:pt x="17750" y="33190"/>
                  </a:cubicBezTo>
                  <a:cubicBezTo>
                    <a:pt x="28148" y="41734"/>
                    <a:pt x="39871" y="48489"/>
                    <a:pt x="52388" y="53390"/>
                  </a:cubicBezTo>
                  <a:cubicBezTo>
                    <a:pt x="58099" y="55608"/>
                    <a:pt x="64717" y="56011"/>
                    <a:pt x="71165" y="56011"/>
                  </a:cubicBezTo>
                  <a:cubicBezTo>
                    <a:pt x="73766" y="56011"/>
                    <a:pt x="76339" y="55945"/>
                    <a:pt x="78814" y="55907"/>
                  </a:cubicBezTo>
                  <a:cubicBezTo>
                    <a:pt x="79365" y="55907"/>
                    <a:pt x="80302" y="55910"/>
                    <a:pt x="81509" y="55910"/>
                  </a:cubicBezTo>
                  <a:cubicBezTo>
                    <a:pt x="87844" y="55910"/>
                    <a:pt x="101597" y="55817"/>
                    <a:pt x="105769" y="54649"/>
                  </a:cubicBezTo>
                  <a:cubicBezTo>
                    <a:pt x="119545" y="51006"/>
                    <a:pt x="133519" y="47032"/>
                    <a:pt x="144580" y="37429"/>
                  </a:cubicBezTo>
                  <a:cubicBezTo>
                    <a:pt x="151600" y="31336"/>
                    <a:pt x="159812" y="23852"/>
                    <a:pt x="160938" y="13918"/>
                  </a:cubicBezTo>
                  <a:cubicBezTo>
                    <a:pt x="161910" y="5881"/>
                    <a:pt x="158253" y="1"/>
                    <a:pt x="150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377115" y="2033162"/>
              <a:ext cx="527015" cy="571756"/>
            </a:xfrm>
            <a:custGeom>
              <a:avLst/>
              <a:gdLst/>
              <a:ahLst/>
              <a:cxnLst/>
              <a:rect l="l" t="t" r="r" b="b"/>
              <a:pathLst>
                <a:path w="31791" h="34589" extrusionOk="0">
                  <a:moveTo>
                    <a:pt x="21778" y="0"/>
                  </a:moveTo>
                  <a:cubicBezTo>
                    <a:pt x="18644" y="0"/>
                    <a:pt x="15478" y="1716"/>
                    <a:pt x="13114" y="3186"/>
                  </a:cubicBezTo>
                  <a:cubicBezTo>
                    <a:pt x="9868" y="5239"/>
                    <a:pt x="7087" y="7955"/>
                    <a:pt x="4901" y="11067"/>
                  </a:cubicBezTo>
                  <a:cubicBezTo>
                    <a:pt x="530" y="17624"/>
                    <a:pt x="0" y="26697"/>
                    <a:pt x="7087" y="31797"/>
                  </a:cubicBezTo>
                  <a:cubicBezTo>
                    <a:pt x="9843" y="33766"/>
                    <a:pt x="14033" y="34588"/>
                    <a:pt x="17871" y="34588"/>
                  </a:cubicBezTo>
                  <a:cubicBezTo>
                    <a:pt x="18551" y="34588"/>
                    <a:pt x="19221" y="34562"/>
                    <a:pt x="19869" y="34513"/>
                  </a:cubicBezTo>
                  <a:cubicBezTo>
                    <a:pt x="24240" y="34248"/>
                    <a:pt x="27552" y="32989"/>
                    <a:pt x="28876" y="29479"/>
                  </a:cubicBezTo>
                  <a:cubicBezTo>
                    <a:pt x="30731" y="24578"/>
                    <a:pt x="31260" y="19147"/>
                    <a:pt x="31592" y="14114"/>
                  </a:cubicBezTo>
                  <a:cubicBezTo>
                    <a:pt x="31790" y="10604"/>
                    <a:pt x="31790" y="6895"/>
                    <a:pt x="30664" y="3517"/>
                  </a:cubicBezTo>
                  <a:cubicBezTo>
                    <a:pt x="29406" y="1398"/>
                    <a:pt x="25763" y="139"/>
                    <a:pt x="22121" y="7"/>
                  </a:cubicBezTo>
                  <a:cubicBezTo>
                    <a:pt x="22007" y="2"/>
                    <a:pt x="21892" y="0"/>
                    <a:pt x="2177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3485594" y="2299460"/>
              <a:ext cx="517135" cy="474990"/>
            </a:xfrm>
            <a:custGeom>
              <a:avLst/>
              <a:gdLst/>
              <a:ahLst/>
              <a:cxnLst/>
              <a:rect l="l" t="t" r="r" b="b"/>
              <a:pathLst>
                <a:path w="31195" h="28735" extrusionOk="0">
                  <a:moveTo>
                    <a:pt x="17989" y="0"/>
                  </a:moveTo>
                  <a:cubicBezTo>
                    <a:pt x="15817" y="0"/>
                    <a:pt x="13718" y="417"/>
                    <a:pt x="11922" y="1315"/>
                  </a:cubicBezTo>
                  <a:cubicBezTo>
                    <a:pt x="7286" y="3700"/>
                    <a:pt x="2518" y="9462"/>
                    <a:pt x="729" y="14296"/>
                  </a:cubicBezTo>
                  <a:cubicBezTo>
                    <a:pt x="1" y="16416"/>
                    <a:pt x="796" y="19330"/>
                    <a:pt x="1657" y="21449"/>
                  </a:cubicBezTo>
                  <a:cubicBezTo>
                    <a:pt x="2584" y="23767"/>
                    <a:pt x="4703" y="25489"/>
                    <a:pt x="6955" y="26615"/>
                  </a:cubicBezTo>
                  <a:cubicBezTo>
                    <a:pt x="8545" y="27476"/>
                    <a:pt x="10266" y="28138"/>
                    <a:pt x="11988" y="28536"/>
                  </a:cubicBezTo>
                  <a:cubicBezTo>
                    <a:pt x="12473" y="28652"/>
                    <a:pt x="13043" y="28734"/>
                    <a:pt x="13610" y="28734"/>
                  </a:cubicBezTo>
                  <a:cubicBezTo>
                    <a:pt x="14980" y="28734"/>
                    <a:pt x="16332" y="28254"/>
                    <a:pt x="16426" y="26615"/>
                  </a:cubicBezTo>
                  <a:cubicBezTo>
                    <a:pt x="16492" y="25357"/>
                    <a:pt x="15565" y="24297"/>
                    <a:pt x="14770" y="23502"/>
                  </a:cubicBezTo>
                  <a:cubicBezTo>
                    <a:pt x="14306" y="23039"/>
                    <a:pt x="13843" y="22575"/>
                    <a:pt x="13445" y="22111"/>
                  </a:cubicBezTo>
                  <a:cubicBezTo>
                    <a:pt x="13445" y="21714"/>
                    <a:pt x="13512" y="21317"/>
                    <a:pt x="13644" y="20985"/>
                  </a:cubicBezTo>
                  <a:cubicBezTo>
                    <a:pt x="14770" y="17873"/>
                    <a:pt x="18015" y="16151"/>
                    <a:pt x="19803" y="13502"/>
                  </a:cubicBezTo>
                  <a:cubicBezTo>
                    <a:pt x="20466" y="12508"/>
                    <a:pt x="20929" y="11448"/>
                    <a:pt x="21658" y="10521"/>
                  </a:cubicBezTo>
                  <a:cubicBezTo>
                    <a:pt x="22055" y="9859"/>
                    <a:pt x="22519" y="9263"/>
                    <a:pt x="22982" y="8667"/>
                  </a:cubicBezTo>
                  <a:cubicBezTo>
                    <a:pt x="23479" y="8601"/>
                    <a:pt x="23959" y="8567"/>
                    <a:pt x="24431" y="8567"/>
                  </a:cubicBezTo>
                  <a:cubicBezTo>
                    <a:pt x="24903" y="8567"/>
                    <a:pt x="25367" y="8601"/>
                    <a:pt x="25830" y="8667"/>
                  </a:cubicBezTo>
                  <a:cubicBezTo>
                    <a:pt x="26438" y="8728"/>
                    <a:pt x="27423" y="8886"/>
                    <a:pt x="28387" y="8886"/>
                  </a:cubicBezTo>
                  <a:cubicBezTo>
                    <a:pt x="29524" y="8886"/>
                    <a:pt x="30632" y="8666"/>
                    <a:pt x="31062" y="7806"/>
                  </a:cubicBezTo>
                  <a:cubicBezTo>
                    <a:pt x="31195" y="7541"/>
                    <a:pt x="31195" y="7276"/>
                    <a:pt x="31195" y="7011"/>
                  </a:cubicBezTo>
                  <a:cubicBezTo>
                    <a:pt x="31129" y="6547"/>
                    <a:pt x="30996" y="6150"/>
                    <a:pt x="30864" y="5753"/>
                  </a:cubicBezTo>
                  <a:cubicBezTo>
                    <a:pt x="30400" y="4958"/>
                    <a:pt x="29804" y="4229"/>
                    <a:pt x="29076" y="3700"/>
                  </a:cubicBezTo>
                  <a:cubicBezTo>
                    <a:pt x="26051" y="1357"/>
                    <a:pt x="21903" y="0"/>
                    <a:pt x="179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729333" y="2339132"/>
              <a:ext cx="32160" cy="26233"/>
            </a:xfrm>
            <a:custGeom>
              <a:avLst/>
              <a:gdLst/>
              <a:ahLst/>
              <a:cxnLst/>
              <a:rect l="l" t="t" r="r" b="b"/>
              <a:pathLst>
                <a:path w="1940" h="1587" extrusionOk="0">
                  <a:moveTo>
                    <a:pt x="976" y="0"/>
                  </a:moveTo>
                  <a:cubicBezTo>
                    <a:pt x="895" y="0"/>
                    <a:pt x="812" y="14"/>
                    <a:pt x="729" y="41"/>
                  </a:cubicBezTo>
                  <a:cubicBezTo>
                    <a:pt x="67" y="306"/>
                    <a:pt x="1" y="1233"/>
                    <a:pt x="663" y="1498"/>
                  </a:cubicBezTo>
                  <a:cubicBezTo>
                    <a:pt x="785" y="1559"/>
                    <a:pt x="906" y="1586"/>
                    <a:pt x="1022" y="1586"/>
                  </a:cubicBezTo>
                  <a:cubicBezTo>
                    <a:pt x="1537" y="1586"/>
                    <a:pt x="1939" y="1046"/>
                    <a:pt x="1723" y="505"/>
                  </a:cubicBezTo>
                  <a:cubicBezTo>
                    <a:pt x="1566" y="190"/>
                    <a:pt x="128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784237" y="2322090"/>
              <a:ext cx="32144" cy="25754"/>
            </a:xfrm>
            <a:custGeom>
              <a:avLst/>
              <a:gdLst/>
              <a:ahLst/>
              <a:cxnLst/>
              <a:rect l="l" t="t" r="r" b="b"/>
              <a:pathLst>
                <a:path w="1939" h="1558" extrusionOk="0">
                  <a:moveTo>
                    <a:pt x="1044" y="1"/>
                  </a:moveTo>
                  <a:cubicBezTo>
                    <a:pt x="942" y="1"/>
                    <a:pt x="835" y="26"/>
                    <a:pt x="729" y="79"/>
                  </a:cubicBezTo>
                  <a:cubicBezTo>
                    <a:pt x="67" y="277"/>
                    <a:pt x="0" y="1205"/>
                    <a:pt x="663" y="1470"/>
                  </a:cubicBezTo>
                  <a:cubicBezTo>
                    <a:pt x="784" y="1530"/>
                    <a:pt x="906" y="1558"/>
                    <a:pt x="1021" y="1558"/>
                  </a:cubicBezTo>
                  <a:cubicBezTo>
                    <a:pt x="1537" y="1558"/>
                    <a:pt x="1939" y="1017"/>
                    <a:pt x="1722" y="476"/>
                  </a:cubicBezTo>
                  <a:cubicBezTo>
                    <a:pt x="1577" y="185"/>
                    <a:pt x="1325" y="1"/>
                    <a:pt x="1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741418" y="2379036"/>
              <a:ext cx="31249" cy="25754"/>
            </a:xfrm>
            <a:custGeom>
              <a:avLst/>
              <a:gdLst/>
              <a:ahLst/>
              <a:cxnLst/>
              <a:rect l="l" t="t" r="r" b="b"/>
              <a:pathLst>
                <a:path w="1885" h="1558" extrusionOk="0">
                  <a:moveTo>
                    <a:pt x="1047" y="1"/>
                  </a:moveTo>
                  <a:cubicBezTo>
                    <a:pt x="941" y="1"/>
                    <a:pt x="833" y="26"/>
                    <a:pt x="729" y="78"/>
                  </a:cubicBezTo>
                  <a:cubicBezTo>
                    <a:pt x="67" y="276"/>
                    <a:pt x="0" y="1137"/>
                    <a:pt x="663" y="1469"/>
                  </a:cubicBezTo>
                  <a:cubicBezTo>
                    <a:pt x="773" y="1530"/>
                    <a:pt x="885" y="1557"/>
                    <a:pt x="994" y="1557"/>
                  </a:cubicBezTo>
                  <a:cubicBezTo>
                    <a:pt x="1474" y="1557"/>
                    <a:pt x="1884" y="1027"/>
                    <a:pt x="1722" y="541"/>
                  </a:cubicBezTo>
                  <a:cubicBezTo>
                    <a:pt x="1624" y="199"/>
                    <a:pt x="1346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3797416" y="2361018"/>
              <a:ext cx="32260" cy="25770"/>
            </a:xfrm>
            <a:custGeom>
              <a:avLst/>
              <a:gdLst/>
              <a:ahLst/>
              <a:cxnLst/>
              <a:rect l="l" t="t" r="r" b="b"/>
              <a:pathLst>
                <a:path w="1946" h="1559" extrusionOk="0">
                  <a:moveTo>
                    <a:pt x="976" y="1"/>
                  </a:moveTo>
                  <a:cubicBezTo>
                    <a:pt x="894" y="1"/>
                    <a:pt x="812" y="14"/>
                    <a:pt x="729" y="42"/>
                  </a:cubicBezTo>
                  <a:cubicBezTo>
                    <a:pt x="66" y="240"/>
                    <a:pt x="0" y="1168"/>
                    <a:pt x="662" y="1499"/>
                  </a:cubicBezTo>
                  <a:cubicBezTo>
                    <a:pt x="766" y="1540"/>
                    <a:pt x="869" y="1559"/>
                    <a:pt x="969" y="1559"/>
                  </a:cubicBezTo>
                  <a:cubicBezTo>
                    <a:pt x="1509" y="1559"/>
                    <a:pt x="1946" y="1009"/>
                    <a:pt x="1722" y="505"/>
                  </a:cubicBezTo>
                  <a:cubicBezTo>
                    <a:pt x="1565" y="191"/>
                    <a:pt x="1283" y="1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3755691" y="2402029"/>
              <a:ext cx="73952" cy="60847"/>
            </a:xfrm>
            <a:custGeom>
              <a:avLst/>
              <a:gdLst/>
              <a:ahLst/>
              <a:cxnLst/>
              <a:rect l="l" t="t" r="r" b="b"/>
              <a:pathLst>
                <a:path w="4461" h="3681" extrusionOk="0">
                  <a:moveTo>
                    <a:pt x="2216" y="1"/>
                  </a:moveTo>
                  <a:cubicBezTo>
                    <a:pt x="1985" y="1"/>
                    <a:pt x="1750" y="47"/>
                    <a:pt x="1524" y="144"/>
                  </a:cubicBezTo>
                  <a:cubicBezTo>
                    <a:pt x="0" y="806"/>
                    <a:pt x="67" y="2925"/>
                    <a:pt x="1524" y="3521"/>
                  </a:cubicBezTo>
                  <a:cubicBezTo>
                    <a:pt x="1775" y="3631"/>
                    <a:pt x="2027" y="3681"/>
                    <a:pt x="2268" y="3681"/>
                  </a:cubicBezTo>
                  <a:cubicBezTo>
                    <a:pt x="3490" y="3681"/>
                    <a:pt x="4461" y="2409"/>
                    <a:pt x="3908" y="1137"/>
                  </a:cubicBezTo>
                  <a:cubicBezTo>
                    <a:pt x="3608" y="437"/>
                    <a:pt x="2930" y="1"/>
                    <a:pt x="2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3651385" y="2508069"/>
              <a:ext cx="74101" cy="60566"/>
            </a:xfrm>
            <a:custGeom>
              <a:avLst/>
              <a:gdLst/>
              <a:ahLst/>
              <a:cxnLst/>
              <a:rect l="l" t="t" r="r" b="b"/>
              <a:pathLst>
                <a:path w="4470" h="3664" extrusionOk="0">
                  <a:moveTo>
                    <a:pt x="2255" y="1"/>
                  </a:moveTo>
                  <a:cubicBezTo>
                    <a:pt x="2012" y="1"/>
                    <a:pt x="1763" y="50"/>
                    <a:pt x="1524" y="153"/>
                  </a:cubicBezTo>
                  <a:cubicBezTo>
                    <a:pt x="1" y="749"/>
                    <a:pt x="1" y="2935"/>
                    <a:pt x="1524" y="3531"/>
                  </a:cubicBezTo>
                  <a:cubicBezTo>
                    <a:pt x="1756" y="3622"/>
                    <a:pt x="1989" y="3663"/>
                    <a:pt x="2214" y="3663"/>
                  </a:cubicBezTo>
                  <a:cubicBezTo>
                    <a:pt x="3461" y="3663"/>
                    <a:pt x="4469" y="2381"/>
                    <a:pt x="3908" y="1146"/>
                  </a:cubicBezTo>
                  <a:cubicBezTo>
                    <a:pt x="3613" y="410"/>
                    <a:pt x="2954" y="1"/>
                    <a:pt x="22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3535011" y="2534104"/>
              <a:ext cx="39537" cy="35903"/>
            </a:xfrm>
            <a:custGeom>
              <a:avLst/>
              <a:gdLst/>
              <a:ahLst/>
              <a:cxnLst/>
              <a:rect l="l" t="t" r="r" b="b"/>
              <a:pathLst>
                <a:path w="2385" h="2172" extrusionOk="0">
                  <a:moveTo>
                    <a:pt x="808" y="0"/>
                  </a:moveTo>
                  <a:cubicBezTo>
                    <a:pt x="568" y="0"/>
                    <a:pt x="336" y="71"/>
                    <a:pt x="199" y="300"/>
                  </a:cubicBezTo>
                  <a:cubicBezTo>
                    <a:pt x="0" y="565"/>
                    <a:pt x="265" y="1227"/>
                    <a:pt x="331" y="1492"/>
                  </a:cubicBezTo>
                  <a:cubicBezTo>
                    <a:pt x="464" y="1691"/>
                    <a:pt x="530" y="2022"/>
                    <a:pt x="795" y="2154"/>
                  </a:cubicBezTo>
                  <a:cubicBezTo>
                    <a:pt x="830" y="2166"/>
                    <a:pt x="867" y="2172"/>
                    <a:pt x="904" y="2172"/>
                  </a:cubicBezTo>
                  <a:cubicBezTo>
                    <a:pt x="1284" y="2172"/>
                    <a:pt x="1740" y="1595"/>
                    <a:pt x="1921" y="1293"/>
                  </a:cubicBezTo>
                  <a:cubicBezTo>
                    <a:pt x="2120" y="962"/>
                    <a:pt x="2384" y="631"/>
                    <a:pt x="2252" y="432"/>
                  </a:cubicBezTo>
                  <a:cubicBezTo>
                    <a:pt x="2053" y="168"/>
                    <a:pt x="1391" y="101"/>
                    <a:pt x="1126" y="35"/>
                  </a:cubicBezTo>
                  <a:cubicBezTo>
                    <a:pt x="1024" y="15"/>
                    <a:pt x="915" y="0"/>
                    <a:pt x="8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3586617" y="2563973"/>
              <a:ext cx="45024" cy="39110"/>
            </a:xfrm>
            <a:custGeom>
              <a:avLst/>
              <a:gdLst/>
              <a:ahLst/>
              <a:cxnLst/>
              <a:rect l="l" t="t" r="r" b="b"/>
              <a:pathLst>
                <a:path w="2716" h="2366" extrusionOk="0">
                  <a:moveTo>
                    <a:pt x="1410" y="0"/>
                  </a:moveTo>
                  <a:cubicBezTo>
                    <a:pt x="986" y="0"/>
                    <a:pt x="580" y="639"/>
                    <a:pt x="397" y="943"/>
                  </a:cubicBezTo>
                  <a:cubicBezTo>
                    <a:pt x="265" y="1275"/>
                    <a:pt x="0" y="1672"/>
                    <a:pt x="199" y="1937"/>
                  </a:cubicBezTo>
                  <a:cubicBezTo>
                    <a:pt x="464" y="2202"/>
                    <a:pt x="1192" y="2268"/>
                    <a:pt x="1523" y="2334"/>
                  </a:cubicBezTo>
                  <a:cubicBezTo>
                    <a:pt x="1632" y="2352"/>
                    <a:pt x="1751" y="2366"/>
                    <a:pt x="1869" y="2366"/>
                  </a:cubicBezTo>
                  <a:cubicBezTo>
                    <a:pt x="2181" y="2366"/>
                    <a:pt x="2487" y="2273"/>
                    <a:pt x="2583" y="1937"/>
                  </a:cubicBezTo>
                  <a:cubicBezTo>
                    <a:pt x="2715" y="1672"/>
                    <a:pt x="2186" y="877"/>
                    <a:pt x="2053" y="612"/>
                  </a:cubicBezTo>
                  <a:cubicBezTo>
                    <a:pt x="1921" y="347"/>
                    <a:pt x="1722" y="82"/>
                    <a:pt x="1523" y="16"/>
                  </a:cubicBezTo>
                  <a:cubicBezTo>
                    <a:pt x="1485" y="5"/>
                    <a:pt x="1447" y="0"/>
                    <a:pt x="14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3577831" y="2518913"/>
              <a:ext cx="38443" cy="35573"/>
            </a:xfrm>
            <a:custGeom>
              <a:avLst/>
              <a:gdLst/>
              <a:ahLst/>
              <a:cxnLst/>
              <a:rect l="l" t="t" r="r" b="b"/>
              <a:pathLst>
                <a:path w="2319" h="2152" extrusionOk="0">
                  <a:moveTo>
                    <a:pt x="1789" y="0"/>
                  </a:moveTo>
                  <a:cubicBezTo>
                    <a:pt x="1479" y="0"/>
                    <a:pt x="957" y="310"/>
                    <a:pt x="729" y="424"/>
                  </a:cubicBezTo>
                  <a:cubicBezTo>
                    <a:pt x="464" y="490"/>
                    <a:pt x="199" y="689"/>
                    <a:pt x="133" y="888"/>
                  </a:cubicBezTo>
                  <a:cubicBezTo>
                    <a:pt x="0" y="1285"/>
                    <a:pt x="662" y="1749"/>
                    <a:pt x="927" y="1881"/>
                  </a:cubicBezTo>
                  <a:cubicBezTo>
                    <a:pt x="1174" y="1980"/>
                    <a:pt x="1456" y="2151"/>
                    <a:pt x="1694" y="2151"/>
                  </a:cubicBezTo>
                  <a:cubicBezTo>
                    <a:pt x="1776" y="2151"/>
                    <a:pt x="1853" y="2131"/>
                    <a:pt x="1921" y="2080"/>
                  </a:cubicBezTo>
                  <a:cubicBezTo>
                    <a:pt x="2186" y="1815"/>
                    <a:pt x="2186" y="1219"/>
                    <a:pt x="2252" y="888"/>
                  </a:cubicBezTo>
                  <a:cubicBezTo>
                    <a:pt x="2318" y="557"/>
                    <a:pt x="2318" y="159"/>
                    <a:pt x="1921" y="27"/>
                  </a:cubicBezTo>
                  <a:cubicBezTo>
                    <a:pt x="1884" y="8"/>
                    <a:pt x="1839" y="0"/>
                    <a:pt x="17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3536105" y="2578536"/>
              <a:ext cx="43930" cy="41259"/>
            </a:xfrm>
            <a:custGeom>
              <a:avLst/>
              <a:gdLst/>
              <a:ahLst/>
              <a:cxnLst/>
              <a:rect l="l" t="t" r="r" b="b"/>
              <a:pathLst>
                <a:path w="2650" h="2496" extrusionOk="0">
                  <a:moveTo>
                    <a:pt x="914" y="1"/>
                  </a:moveTo>
                  <a:cubicBezTo>
                    <a:pt x="849" y="1"/>
                    <a:pt x="788" y="19"/>
                    <a:pt x="729" y="62"/>
                  </a:cubicBezTo>
                  <a:cubicBezTo>
                    <a:pt x="464" y="327"/>
                    <a:pt x="332" y="990"/>
                    <a:pt x="199" y="1387"/>
                  </a:cubicBezTo>
                  <a:cubicBezTo>
                    <a:pt x="67" y="1718"/>
                    <a:pt x="0" y="2248"/>
                    <a:pt x="398" y="2447"/>
                  </a:cubicBezTo>
                  <a:cubicBezTo>
                    <a:pt x="443" y="2481"/>
                    <a:pt x="505" y="2496"/>
                    <a:pt x="576" y="2496"/>
                  </a:cubicBezTo>
                  <a:cubicBezTo>
                    <a:pt x="921" y="2496"/>
                    <a:pt x="1503" y="2159"/>
                    <a:pt x="1722" y="2049"/>
                  </a:cubicBezTo>
                  <a:cubicBezTo>
                    <a:pt x="1987" y="1983"/>
                    <a:pt x="2385" y="1784"/>
                    <a:pt x="2451" y="1520"/>
                  </a:cubicBezTo>
                  <a:cubicBezTo>
                    <a:pt x="2650" y="1056"/>
                    <a:pt x="1987" y="526"/>
                    <a:pt x="1656" y="327"/>
                  </a:cubicBezTo>
                  <a:cubicBezTo>
                    <a:pt x="1398" y="224"/>
                    <a:pt x="1140" y="1"/>
                    <a:pt x="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3497679" y="2545741"/>
              <a:ext cx="248149" cy="323674"/>
            </a:xfrm>
            <a:custGeom>
              <a:avLst/>
              <a:gdLst/>
              <a:ahLst/>
              <a:cxnLst/>
              <a:rect l="l" t="t" r="r" b="b"/>
              <a:pathLst>
                <a:path w="14969" h="19581" extrusionOk="0">
                  <a:moveTo>
                    <a:pt x="7964" y="1"/>
                  </a:moveTo>
                  <a:cubicBezTo>
                    <a:pt x="7865" y="1"/>
                    <a:pt x="7770" y="19"/>
                    <a:pt x="7683" y="60"/>
                  </a:cubicBezTo>
                  <a:cubicBezTo>
                    <a:pt x="6425" y="589"/>
                    <a:pt x="6690" y="2378"/>
                    <a:pt x="7087" y="3768"/>
                  </a:cubicBezTo>
                  <a:cubicBezTo>
                    <a:pt x="7683" y="6020"/>
                    <a:pt x="8213" y="8206"/>
                    <a:pt x="6226" y="10193"/>
                  </a:cubicBezTo>
                  <a:cubicBezTo>
                    <a:pt x="5891" y="10527"/>
                    <a:pt x="5514" y="10670"/>
                    <a:pt x="5122" y="10670"/>
                  </a:cubicBezTo>
                  <a:cubicBezTo>
                    <a:pt x="3884" y="10670"/>
                    <a:pt x="2493" y="9248"/>
                    <a:pt x="1789" y="7941"/>
                  </a:cubicBezTo>
                  <a:cubicBezTo>
                    <a:pt x="1673" y="7748"/>
                    <a:pt x="1490" y="7645"/>
                    <a:pt x="1318" y="7645"/>
                  </a:cubicBezTo>
                  <a:cubicBezTo>
                    <a:pt x="1194" y="7645"/>
                    <a:pt x="1077" y="7698"/>
                    <a:pt x="994" y="7808"/>
                  </a:cubicBezTo>
                  <a:cubicBezTo>
                    <a:pt x="0" y="9199"/>
                    <a:pt x="861" y="13173"/>
                    <a:pt x="1457" y="14034"/>
                  </a:cubicBezTo>
                  <a:cubicBezTo>
                    <a:pt x="3179" y="16816"/>
                    <a:pt x="7087" y="19399"/>
                    <a:pt x="10398" y="19465"/>
                  </a:cubicBezTo>
                  <a:cubicBezTo>
                    <a:pt x="10709" y="19543"/>
                    <a:pt x="11028" y="19580"/>
                    <a:pt x="11346" y="19580"/>
                  </a:cubicBezTo>
                  <a:cubicBezTo>
                    <a:pt x="12382" y="19580"/>
                    <a:pt x="13413" y="19181"/>
                    <a:pt x="14174" y="18471"/>
                  </a:cubicBezTo>
                  <a:cubicBezTo>
                    <a:pt x="14968" y="17478"/>
                    <a:pt x="14836" y="15756"/>
                    <a:pt x="14836" y="14564"/>
                  </a:cubicBezTo>
                  <a:cubicBezTo>
                    <a:pt x="14703" y="12709"/>
                    <a:pt x="14107" y="10921"/>
                    <a:pt x="13048" y="9464"/>
                  </a:cubicBezTo>
                  <a:cubicBezTo>
                    <a:pt x="12187" y="8007"/>
                    <a:pt x="11591" y="6418"/>
                    <a:pt x="11326" y="4762"/>
                  </a:cubicBezTo>
                  <a:cubicBezTo>
                    <a:pt x="11259" y="3835"/>
                    <a:pt x="10995" y="2907"/>
                    <a:pt x="10531" y="2046"/>
                  </a:cubicBezTo>
                  <a:cubicBezTo>
                    <a:pt x="10114" y="1451"/>
                    <a:pt x="8842" y="1"/>
                    <a:pt x="796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4751501" y="1538436"/>
              <a:ext cx="972768" cy="1604947"/>
            </a:xfrm>
            <a:custGeom>
              <a:avLst/>
              <a:gdLst/>
              <a:ahLst/>
              <a:cxnLst/>
              <a:rect l="l" t="t" r="r" b="b"/>
              <a:pathLst>
                <a:path w="58680" h="97093" extrusionOk="0">
                  <a:moveTo>
                    <a:pt x="50931" y="0"/>
                  </a:moveTo>
                  <a:cubicBezTo>
                    <a:pt x="49540" y="1391"/>
                    <a:pt x="48215" y="2782"/>
                    <a:pt x="46957" y="4173"/>
                  </a:cubicBezTo>
                  <a:cubicBezTo>
                    <a:pt x="44506" y="6822"/>
                    <a:pt x="42056" y="9537"/>
                    <a:pt x="39738" y="12385"/>
                  </a:cubicBezTo>
                  <a:cubicBezTo>
                    <a:pt x="38943" y="13379"/>
                    <a:pt x="38148" y="14306"/>
                    <a:pt x="37354" y="15299"/>
                  </a:cubicBezTo>
                  <a:cubicBezTo>
                    <a:pt x="34969" y="18213"/>
                    <a:pt x="32718" y="21194"/>
                    <a:pt x="30532" y="24240"/>
                  </a:cubicBezTo>
                  <a:cubicBezTo>
                    <a:pt x="29804" y="25300"/>
                    <a:pt x="29009" y="26293"/>
                    <a:pt x="28280" y="27353"/>
                  </a:cubicBezTo>
                  <a:cubicBezTo>
                    <a:pt x="25896" y="30731"/>
                    <a:pt x="23644" y="34108"/>
                    <a:pt x="21392" y="37552"/>
                  </a:cubicBezTo>
                  <a:cubicBezTo>
                    <a:pt x="20664" y="38678"/>
                    <a:pt x="19935" y="39804"/>
                    <a:pt x="19207" y="40864"/>
                  </a:cubicBezTo>
                  <a:lnTo>
                    <a:pt x="17154" y="44175"/>
                  </a:lnTo>
                  <a:cubicBezTo>
                    <a:pt x="15564" y="46758"/>
                    <a:pt x="13975" y="49341"/>
                    <a:pt x="12385" y="51924"/>
                  </a:cubicBezTo>
                  <a:cubicBezTo>
                    <a:pt x="11789" y="52918"/>
                    <a:pt x="11193" y="53845"/>
                    <a:pt x="10663" y="54838"/>
                  </a:cubicBezTo>
                  <a:cubicBezTo>
                    <a:pt x="8411" y="58613"/>
                    <a:pt x="6358" y="62455"/>
                    <a:pt x="4570" y="66428"/>
                  </a:cubicBezTo>
                  <a:cubicBezTo>
                    <a:pt x="2053" y="71992"/>
                    <a:pt x="0" y="76694"/>
                    <a:pt x="2716" y="82655"/>
                  </a:cubicBezTo>
                  <a:cubicBezTo>
                    <a:pt x="3444" y="84244"/>
                    <a:pt x="4305" y="85701"/>
                    <a:pt x="5299" y="87158"/>
                  </a:cubicBezTo>
                  <a:cubicBezTo>
                    <a:pt x="6358" y="88615"/>
                    <a:pt x="7418" y="90006"/>
                    <a:pt x="8610" y="91397"/>
                  </a:cubicBezTo>
                  <a:lnTo>
                    <a:pt x="9140" y="92059"/>
                  </a:lnTo>
                  <a:cubicBezTo>
                    <a:pt x="9206" y="92125"/>
                    <a:pt x="9405" y="92390"/>
                    <a:pt x="9736" y="92655"/>
                  </a:cubicBezTo>
                  <a:cubicBezTo>
                    <a:pt x="10993" y="93978"/>
                    <a:pt x="13702" y="96555"/>
                    <a:pt x="13446" y="97090"/>
                  </a:cubicBezTo>
                  <a:lnTo>
                    <a:pt x="13446" y="97090"/>
                  </a:lnTo>
                  <a:cubicBezTo>
                    <a:pt x="16293" y="91263"/>
                    <a:pt x="18942" y="85435"/>
                    <a:pt x="21525" y="79542"/>
                  </a:cubicBezTo>
                  <a:cubicBezTo>
                    <a:pt x="22585" y="77158"/>
                    <a:pt x="23644" y="74773"/>
                    <a:pt x="24638" y="72389"/>
                  </a:cubicBezTo>
                  <a:cubicBezTo>
                    <a:pt x="26227" y="68746"/>
                    <a:pt x="27750" y="65170"/>
                    <a:pt x="29274" y="61527"/>
                  </a:cubicBezTo>
                  <a:lnTo>
                    <a:pt x="32320" y="54308"/>
                  </a:lnTo>
                  <a:lnTo>
                    <a:pt x="32651" y="53381"/>
                  </a:lnTo>
                  <a:cubicBezTo>
                    <a:pt x="34307" y="49474"/>
                    <a:pt x="36095" y="45566"/>
                    <a:pt x="38016" y="41725"/>
                  </a:cubicBezTo>
                  <a:cubicBezTo>
                    <a:pt x="38877" y="39937"/>
                    <a:pt x="39804" y="38082"/>
                    <a:pt x="40731" y="36294"/>
                  </a:cubicBezTo>
                  <a:cubicBezTo>
                    <a:pt x="42387" y="33115"/>
                    <a:pt x="44175" y="30002"/>
                    <a:pt x="45964" y="26889"/>
                  </a:cubicBezTo>
                  <a:cubicBezTo>
                    <a:pt x="46758" y="25432"/>
                    <a:pt x="47553" y="24042"/>
                    <a:pt x="48414" y="22651"/>
                  </a:cubicBezTo>
                  <a:cubicBezTo>
                    <a:pt x="48480" y="22518"/>
                    <a:pt x="48546" y="22452"/>
                    <a:pt x="48613" y="22320"/>
                  </a:cubicBezTo>
                  <a:cubicBezTo>
                    <a:pt x="49739" y="20465"/>
                    <a:pt x="51858" y="16955"/>
                    <a:pt x="53845" y="13644"/>
                  </a:cubicBezTo>
                  <a:cubicBezTo>
                    <a:pt x="56030" y="10067"/>
                    <a:pt x="58150" y="6756"/>
                    <a:pt x="58680" y="5961"/>
                  </a:cubicBezTo>
                  <a:cubicBezTo>
                    <a:pt x="56295" y="4967"/>
                    <a:pt x="53447" y="1325"/>
                    <a:pt x="50931" y="0"/>
                  </a:cubicBezTo>
                  <a:close/>
                  <a:moveTo>
                    <a:pt x="13446" y="97090"/>
                  </a:moveTo>
                  <a:lnTo>
                    <a:pt x="13446" y="97090"/>
                  </a:lnTo>
                  <a:cubicBezTo>
                    <a:pt x="13446" y="97091"/>
                    <a:pt x="13445" y="97092"/>
                    <a:pt x="13445" y="97093"/>
                  </a:cubicBezTo>
                  <a:cubicBezTo>
                    <a:pt x="13445" y="97092"/>
                    <a:pt x="13446" y="97091"/>
                    <a:pt x="13446" y="970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053356" y="2887399"/>
              <a:ext cx="1084633" cy="1266099"/>
            </a:xfrm>
            <a:custGeom>
              <a:avLst/>
              <a:gdLst/>
              <a:ahLst/>
              <a:cxnLst/>
              <a:rect l="l" t="t" r="r" b="b"/>
              <a:pathLst>
                <a:path w="65428" h="76594" extrusionOk="0">
                  <a:moveTo>
                    <a:pt x="28234" y="1"/>
                  </a:moveTo>
                  <a:cubicBezTo>
                    <a:pt x="20454" y="1"/>
                    <a:pt x="13269" y="4336"/>
                    <a:pt x="9596" y="11247"/>
                  </a:cubicBezTo>
                  <a:cubicBezTo>
                    <a:pt x="9596" y="11247"/>
                    <a:pt x="10059" y="12969"/>
                    <a:pt x="10589" y="15618"/>
                  </a:cubicBezTo>
                  <a:cubicBezTo>
                    <a:pt x="10788" y="16810"/>
                    <a:pt x="11053" y="18201"/>
                    <a:pt x="11251" y="19724"/>
                  </a:cubicBezTo>
                  <a:cubicBezTo>
                    <a:pt x="11715" y="23036"/>
                    <a:pt x="11848" y="26347"/>
                    <a:pt x="11781" y="29659"/>
                  </a:cubicBezTo>
                  <a:cubicBezTo>
                    <a:pt x="11715" y="30917"/>
                    <a:pt x="11583" y="32109"/>
                    <a:pt x="11450" y="33301"/>
                  </a:cubicBezTo>
                  <a:cubicBezTo>
                    <a:pt x="11119" y="35752"/>
                    <a:pt x="10258" y="38136"/>
                    <a:pt x="8867" y="40189"/>
                  </a:cubicBezTo>
                  <a:lnTo>
                    <a:pt x="8536" y="40587"/>
                  </a:lnTo>
                  <a:cubicBezTo>
                    <a:pt x="7543" y="41845"/>
                    <a:pt x="6748" y="42905"/>
                    <a:pt x="5887" y="43898"/>
                  </a:cubicBezTo>
                  <a:cubicBezTo>
                    <a:pt x="5092" y="44825"/>
                    <a:pt x="4364" y="45620"/>
                    <a:pt x="3768" y="46349"/>
                  </a:cubicBezTo>
                  <a:cubicBezTo>
                    <a:pt x="2774" y="47408"/>
                    <a:pt x="1913" y="48534"/>
                    <a:pt x="1118" y="49793"/>
                  </a:cubicBezTo>
                  <a:cubicBezTo>
                    <a:pt x="522" y="50852"/>
                    <a:pt x="191" y="52111"/>
                    <a:pt x="191" y="53303"/>
                  </a:cubicBezTo>
                  <a:cubicBezTo>
                    <a:pt x="1" y="57619"/>
                    <a:pt x="3156" y="76593"/>
                    <a:pt x="29766" y="76593"/>
                  </a:cubicBezTo>
                  <a:cubicBezTo>
                    <a:pt x="30923" y="76593"/>
                    <a:pt x="32125" y="76557"/>
                    <a:pt x="33372" y="76483"/>
                  </a:cubicBezTo>
                  <a:cubicBezTo>
                    <a:pt x="54897" y="75291"/>
                    <a:pt x="61983" y="64827"/>
                    <a:pt x="64301" y="57409"/>
                  </a:cubicBezTo>
                  <a:cubicBezTo>
                    <a:pt x="64963" y="55223"/>
                    <a:pt x="65361" y="53038"/>
                    <a:pt x="65427" y="50852"/>
                  </a:cubicBezTo>
                  <a:cubicBezTo>
                    <a:pt x="65427" y="50720"/>
                    <a:pt x="65427" y="50653"/>
                    <a:pt x="65427" y="50587"/>
                  </a:cubicBezTo>
                  <a:cubicBezTo>
                    <a:pt x="65361" y="48137"/>
                    <a:pt x="62116" y="46150"/>
                    <a:pt x="59135" y="42573"/>
                  </a:cubicBezTo>
                  <a:cubicBezTo>
                    <a:pt x="57877" y="41183"/>
                    <a:pt x="56817" y="39593"/>
                    <a:pt x="55956" y="37937"/>
                  </a:cubicBezTo>
                  <a:cubicBezTo>
                    <a:pt x="54963" y="35884"/>
                    <a:pt x="54301" y="33765"/>
                    <a:pt x="54036" y="31513"/>
                  </a:cubicBezTo>
                  <a:cubicBezTo>
                    <a:pt x="53903" y="30917"/>
                    <a:pt x="53837" y="30255"/>
                    <a:pt x="53771" y="29659"/>
                  </a:cubicBezTo>
                  <a:cubicBezTo>
                    <a:pt x="53440" y="27208"/>
                    <a:pt x="53108" y="24758"/>
                    <a:pt x="52910" y="22506"/>
                  </a:cubicBezTo>
                  <a:cubicBezTo>
                    <a:pt x="52645" y="19989"/>
                    <a:pt x="52380" y="17737"/>
                    <a:pt x="52247" y="15817"/>
                  </a:cubicBezTo>
                  <a:cubicBezTo>
                    <a:pt x="52049" y="13830"/>
                    <a:pt x="51916" y="12240"/>
                    <a:pt x="51850" y="11048"/>
                  </a:cubicBezTo>
                  <a:cubicBezTo>
                    <a:pt x="51784" y="10386"/>
                    <a:pt x="51784" y="9989"/>
                    <a:pt x="51784" y="9591"/>
                  </a:cubicBezTo>
                  <a:cubicBezTo>
                    <a:pt x="51718" y="9128"/>
                    <a:pt x="51718" y="8929"/>
                    <a:pt x="51718" y="8929"/>
                  </a:cubicBezTo>
                  <a:cubicBezTo>
                    <a:pt x="50393" y="7604"/>
                    <a:pt x="49002" y="6478"/>
                    <a:pt x="47413" y="5551"/>
                  </a:cubicBezTo>
                  <a:cubicBezTo>
                    <a:pt x="42048" y="2174"/>
                    <a:pt x="35955" y="319"/>
                    <a:pt x="29729" y="54"/>
                  </a:cubicBezTo>
                  <a:cubicBezTo>
                    <a:pt x="29229" y="18"/>
                    <a:pt x="28730" y="1"/>
                    <a:pt x="28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3577831" y="2816915"/>
              <a:ext cx="634603" cy="645480"/>
            </a:xfrm>
            <a:custGeom>
              <a:avLst/>
              <a:gdLst/>
              <a:ahLst/>
              <a:cxnLst/>
              <a:rect l="l" t="t" r="r" b="b"/>
              <a:pathLst>
                <a:path w="38281" h="39049" extrusionOk="0">
                  <a:moveTo>
                    <a:pt x="8642" y="1"/>
                  </a:moveTo>
                  <a:cubicBezTo>
                    <a:pt x="6402" y="1"/>
                    <a:pt x="3989" y="315"/>
                    <a:pt x="2517" y="2199"/>
                  </a:cubicBezTo>
                  <a:cubicBezTo>
                    <a:pt x="1855" y="3259"/>
                    <a:pt x="1325" y="4451"/>
                    <a:pt x="1126" y="5709"/>
                  </a:cubicBezTo>
                  <a:cubicBezTo>
                    <a:pt x="1060" y="6040"/>
                    <a:pt x="994" y="6438"/>
                    <a:pt x="927" y="6769"/>
                  </a:cubicBezTo>
                  <a:cubicBezTo>
                    <a:pt x="795" y="7895"/>
                    <a:pt x="662" y="9020"/>
                    <a:pt x="530" y="10080"/>
                  </a:cubicBezTo>
                  <a:cubicBezTo>
                    <a:pt x="398" y="10941"/>
                    <a:pt x="331" y="11736"/>
                    <a:pt x="265" y="12597"/>
                  </a:cubicBezTo>
                  <a:cubicBezTo>
                    <a:pt x="66" y="15047"/>
                    <a:pt x="0" y="17564"/>
                    <a:pt x="66" y="20015"/>
                  </a:cubicBezTo>
                  <a:cubicBezTo>
                    <a:pt x="133" y="21472"/>
                    <a:pt x="199" y="22862"/>
                    <a:pt x="331" y="24253"/>
                  </a:cubicBezTo>
                  <a:cubicBezTo>
                    <a:pt x="464" y="25644"/>
                    <a:pt x="662" y="27035"/>
                    <a:pt x="861" y="28426"/>
                  </a:cubicBezTo>
                  <a:cubicBezTo>
                    <a:pt x="1391" y="31936"/>
                    <a:pt x="1523" y="37036"/>
                    <a:pt x="5365" y="38691"/>
                  </a:cubicBezTo>
                  <a:cubicBezTo>
                    <a:pt x="6279" y="38930"/>
                    <a:pt x="7217" y="39049"/>
                    <a:pt x="8150" y="39049"/>
                  </a:cubicBezTo>
                  <a:cubicBezTo>
                    <a:pt x="8772" y="39049"/>
                    <a:pt x="9392" y="38996"/>
                    <a:pt x="10001" y="38890"/>
                  </a:cubicBezTo>
                  <a:cubicBezTo>
                    <a:pt x="11789" y="38691"/>
                    <a:pt x="13511" y="38360"/>
                    <a:pt x="15167" y="37963"/>
                  </a:cubicBezTo>
                  <a:cubicBezTo>
                    <a:pt x="18015" y="37234"/>
                    <a:pt x="20796" y="36307"/>
                    <a:pt x="23445" y="35181"/>
                  </a:cubicBezTo>
                  <a:cubicBezTo>
                    <a:pt x="25167" y="34453"/>
                    <a:pt x="26823" y="33658"/>
                    <a:pt x="28479" y="32731"/>
                  </a:cubicBezTo>
                  <a:cubicBezTo>
                    <a:pt x="31194" y="31340"/>
                    <a:pt x="33711" y="29552"/>
                    <a:pt x="35963" y="27432"/>
                  </a:cubicBezTo>
                  <a:cubicBezTo>
                    <a:pt x="38281" y="25180"/>
                    <a:pt x="37089" y="21339"/>
                    <a:pt x="37221" y="18558"/>
                  </a:cubicBezTo>
                  <a:cubicBezTo>
                    <a:pt x="37287" y="17299"/>
                    <a:pt x="36161" y="6305"/>
                    <a:pt x="36493" y="6106"/>
                  </a:cubicBezTo>
                  <a:lnTo>
                    <a:pt x="36493" y="6106"/>
                  </a:lnTo>
                  <a:cubicBezTo>
                    <a:pt x="34638" y="7100"/>
                    <a:pt x="33181" y="7961"/>
                    <a:pt x="31923" y="8623"/>
                  </a:cubicBezTo>
                  <a:cubicBezTo>
                    <a:pt x="28545" y="10411"/>
                    <a:pt x="25366" y="12332"/>
                    <a:pt x="22319" y="14186"/>
                  </a:cubicBezTo>
                  <a:cubicBezTo>
                    <a:pt x="20995" y="14981"/>
                    <a:pt x="19670" y="15710"/>
                    <a:pt x="18412" y="16571"/>
                  </a:cubicBezTo>
                  <a:cubicBezTo>
                    <a:pt x="17485" y="17100"/>
                    <a:pt x="16558" y="17697"/>
                    <a:pt x="15630" y="18226"/>
                  </a:cubicBezTo>
                  <a:cubicBezTo>
                    <a:pt x="14504" y="18889"/>
                    <a:pt x="13379" y="19551"/>
                    <a:pt x="12253" y="20213"/>
                  </a:cubicBezTo>
                  <a:lnTo>
                    <a:pt x="12253" y="18756"/>
                  </a:lnTo>
                  <a:cubicBezTo>
                    <a:pt x="12186" y="17829"/>
                    <a:pt x="12120" y="16902"/>
                    <a:pt x="12054" y="15908"/>
                  </a:cubicBezTo>
                  <a:cubicBezTo>
                    <a:pt x="12054" y="15577"/>
                    <a:pt x="11988" y="15246"/>
                    <a:pt x="11988" y="14849"/>
                  </a:cubicBezTo>
                  <a:cubicBezTo>
                    <a:pt x="11855" y="13259"/>
                    <a:pt x="11723" y="11736"/>
                    <a:pt x="11524" y="10146"/>
                  </a:cubicBezTo>
                  <a:cubicBezTo>
                    <a:pt x="11392" y="9087"/>
                    <a:pt x="11259" y="8027"/>
                    <a:pt x="11060" y="7034"/>
                  </a:cubicBezTo>
                  <a:cubicBezTo>
                    <a:pt x="11060" y="6702"/>
                    <a:pt x="10994" y="6371"/>
                    <a:pt x="10928" y="6040"/>
                  </a:cubicBezTo>
                  <a:cubicBezTo>
                    <a:pt x="10729" y="4517"/>
                    <a:pt x="10398" y="2927"/>
                    <a:pt x="10067" y="1404"/>
                  </a:cubicBezTo>
                  <a:lnTo>
                    <a:pt x="9868" y="344"/>
                  </a:lnTo>
                  <a:cubicBezTo>
                    <a:pt x="9802" y="146"/>
                    <a:pt x="9670" y="13"/>
                    <a:pt x="9471" y="13"/>
                  </a:cubicBezTo>
                  <a:cubicBezTo>
                    <a:pt x="9199" y="6"/>
                    <a:pt x="8922" y="1"/>
                    <a:pt x="8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581520" y="1298370"/>
              <a:ext cx="286575" cy="355031"/>
            </a:xfrm>
            <a:custGeom>
              <a:avLst/>
              <a:gdLst/>
              <a:ahLst/>
              <a:cxnLst/>
              <a:rect l="l" t="t" r="r" b="b"/>
              <a:pathLst>
                <a:path w="17287" h="21478" extrusionOk="0">
                  <a:moveTo>
                    <a:pt x="10517" y="0"/>
                  </a:moveTo>
                  <a:cubicBezTo>
                    <a:pt x="8653" y="0"/>
                    <a:pt x="7085" y="2450"/>
                    <a:pt x="5696" y="3397"/>
                  </a:cubicBezTo>
                  <a:cubicBezTo>
                    <a:pt x="5239" y="2972"/>
                    <a:pt x="4507" y="2660"/>
                    <a:pt x="3795" y="2660"/>
                  </a:cubicBezTo>
                  <a:cubicBezTo>
                    <a:pt x="3065" y="2660"/>
                    <a:pt x="2357" y="2988"/>
                    <a:pt x="1988" y="3860"/>
                  </a:cubicBezTo>
                  <a:cubicBezTo>
                    <a:pt x="1524" y="5052"/>
                    <a:pt x="2253" y="7503"/>
                    <a:pt x="2517" y="8629"/>
                  </a:cubicBezTo>
                  <a:cubicBezTo>
                    <a:pt x="2716" y="9556"/>
                    <a:pt x="2782" y="10549"/>
                    <a:pt x="2981" y="11543"/>
                  </a:cubicBezTo>
                  <a:cubicBezTo>
                    <a:pt x="2584" y="12271"/>
                    <a:pt x="2120" y="12934"/>
                    <a:pt x="1656" y="13530"/>
                  </a:cubicBezTo>
                  <a:cubicBezTo>
                    <a:pt x="1060" y="14192"/>
                    <a:pt x="531" y="14854"/>
                    <a:pt x="1" y="15517"/>
                  </a:cubicBezTo>
                  <a:cubicBezTo>
                    <a:pt x="862" y="16709"/>
                    <a:pt x="1855" y="17835"/>
                    <a:pt x="2981" y="18828"/>
                  </a:cubicBezTo>
                  <a:cubicBezTo>
                    <a:pt x="4239" y="19822"/>
                    <a:pt x="5564" y="20616"/>
                    <a:pt x="7087" y="21212"/>
                  </a:cubicBezTo>
                  <a:lnTo>
                    <a:pt x="7220" y="21279"/>
                  </a:lnTo>
                  <a:lnTo>
                    <a:pt x="7352" y="21345"/>
                  </a:lnTo>
                  <a:lnTo>
                    <a:pt x="7750" y="21477"/>
                  </a:lnTo>
                  <a:cubicBezTo>
                    <a:pt x="9074" y="19888"/>
                    <a:pt x="10664" y="17967"/>
                    <a:pt x="11326" y="17305"/>
                  </a:cubicBezTo>
                  <a:cubicBezTo>
                    <a:pt x="13114" y="15384"/>
                    <a:pt x="16161" y="12934"/>
                    <a:pt x="16955" y="10285"/>
                  </a:cubicBezTo>
                  <a:cubicBezTo>
                    <a:pt x="17287" y="8960"/>
                    <a:pt x="16359" y="7503"/>
                    <a:pt x="16227" y="6178"/>
                  </a:cubicBezTo>
                  <a:cubicBezTo>
                    <a:pt x="16161" y="5317"/>
                    <a:pt x="16293" y="4655"/>
                    <a:pt x="15697" y="3927"/>
                  </a:cubicBezTo>
                  <a:cubicBezTo>
                    <a:pt x="15101" y="3264"/>
                    <a:pt x="14439" y="3264"/>
                    <a:pt x="13975" y="2668"/>
                  </a:cubicBezTo>
                  <a:cubicBezTo>
                    <a:pt x="13512" y="2072"/>
                    <a:pt x="13710" y="1476"/>
                    <a:pt x="12915" y="880"/>
                  </a:cubicBezTo>
                  <a:cubicBezTo>
                    <a:pt x="12319" y="350"/>
                    <a:pt x="11525" y="85"/>
                    <a:pt x="10796" y="19"/>
                  </a:cubicBezTo>
                  <a:cubicBezTo>
                    <a:pt x="10702" y="6"/>
                    <a:pt x="10609" y="0"/>
                    <a:pt x="1051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3504260" y="1708579"/>
              <a:ext cx="1852204" cy="1821259"/>
            </a:xfrm>
            <a:custGeom>
              <a:avLst/>
              <a:gdLst/>
              <a:ahLst/>
              <a:cxnLst/>
              <a:rect l="l" t="t" r="r" b="b"/>
              <a:pathLst>
                <a:path w="111730" h="110179" extrusionOk="0">
                  <a:moveTo>
                    <a:pt x="64972" y="0"/>
                  </a:moveTo>
                  <a:cubicBezTo>
                    <a:pt x="63137" y="0"/>
                    <a:pt x="61291" y="246"/>
                    <a:pt x="59475" y="768"/>
                  </a:cubicBezTo>
                  <a:cubicBezTo>
                    <a:pt x="57223" y="1430"/>
                    <a:pt x="55170" y="2556"/>
                    <a:pt x="53315" y="4013"/>
                  </a:cubicBezTo>
                  <a:cubicBezTo>
                    <a:pt x="51130" y="5801"/>
                    <a:pt x="51262" y="7126"/>
                    <a:pt x="51527" y="9311"/>
                  </a:cubicBezTo>
                  <a:cubicBezTo>
                    <a:pt x="49143" y="9377"/>
                    <a:pt x="46163" y="11298"/>
                    <a:pt x="44772" y="12490"/>
                  </a:cubicBezTo>
                  <a:cubicBezTo>
                    <a:pt x="40467" y="16331"/>
                    <a:pt x="38016" y="21829"/>
                    <a:pt x="38016" y="27591"/>
                  </a:cubicBezTo>
                  <a:cubicBezTo>
                    <a:pt x="38083" y="32558"/>
                    <a:pt x="40202" y="37525"/>
                    <a:pt x="37023" y="42029"/>
                  </a:cubicBezTo>
                  <a:cubicBezTo>
                    <a:pt x="33645" y="46930"/>
                    <a:pt x="26890" y="47592"/>
                    <a:pt x="22519" y="51367"/>
                  </a:cubicBezTo>
                  <a:cubicBezTo>
                    <a:pt x="19538" y="53884"/>
                    <a:pt x="17353" y="57261"/>
                    <a:pt x="16293" y="60970"/>
                  </a:cubicBezTo>
                  <a:cubicBezTo>
                    <a:pt x="15830" y="63156"/>
                    <a:pt x="16028" y="65474"/>
                    <a:pt x="16889" y="67461"/>
                  </a:cubicBezTo>
                  <a:cubicBezTo>
                    <a:pt x="17684" y="69448"/>
                    <a:pt x="19538" y="71368"/>
                    <a:pt x="18876" y="73686"/>
                  </a:cubicBezTo>
                  <a:cubicBezTo>
                    <a:pt x="17817" y="77329"/>
                    <a:pt x="12452" y="77329"/>
                    <a:pt x="10266" y="79978"/>
                  </a:cubicBezTo>
                  <a:cubicBezTo>
                    <a:pt x="8478" y="82164"/>
                    <a:pt x="8081" y="84283"/>
                    <a:pt x="7419" y="86998"/>
                  </a:cubicBezTo>
                  <a:cubicBezTo>
                    <a:pt x="6226" y="91634"/>
                    <a:pt x="4306" y="92297"/>
                    <a:pt x="1" y="92562"/>
                  </a:cubicBezTo>
                  <a:cubicBezTo>
                    <a:pt x="1060" y="94284"/>
                    <a:pt x="3047" y="95608"/>
                    <a:pt x="4968" y="96535"/>
                  </a:cubicBezTo>
                  <a:lnTo>
                    <a:pt x="4769" y="96734"/>
                  </a:lnTo>
                  <a:cubicBezTo>
                    <a:pt x="4777" y="96726"/>
                    <a:pt x="4792" y="96722"/>
                    <a:pt x="4813" y="96722"/>
                  </a:cubicBezTo>
                  <a:cubicBezTo>
                    <a:pt x="5493" y="96722"/>
                    <a:pt x="12745" y="100720"/>
                    <a:pt x="13644" y="101105"/>
                  </a:cubicBezTo>
                  <a:cubicBezTo>
                    <a:pt x="15763" y="102032"/>
                    <a:pt x="17949" y="102893"/>
                    <a:pt x="20135" y="103688"/>
                  </a:cubicBezTo>
                  <a:lnTo>
                    <a:pt x="20731" y="103887"/>
                  </a:lnTo>
                  <a:cubicBezTo>
                    <a:pt x="32519" y="108059"/>
                    <a:pt x="44904" y="110179"/>
                    <a:pt x="57422" y="110179"/>
                  </a:cubicBezTo>
                  <a:lnTo>
                    <a:pt x="58084" y="110179"/>
                  </a:lnTo>
                  <a:cubicBezTo>
                    <a:pt x="67753" y="110179"/>
                    <a:pt x="77357" y="108854"/>
                    <a:pt x="86629" y="106205"/>
                  </a:cubicBezTo>
                  <a:cubicBezTo>
                    <a:pt x="89212" y="105476"/>
                    <a:pt x="91795" y="104615"/>
                    <a:pt x="94311" y="103622"/>
                  </a:cubicBezTo>
                  <a:cubicBezTo>
                    <a:pt x="100669" y="101105"/>
                    <a:pt x="106630" y="97396"/>
                    <a:pt x="111730" y="92760"/>
                  </a:cubicBezTo>
                  <a:lnTo>
                    <a:pt x="111730" y="92760"/>
                  </a:lnTo>
                  <a:cubicBezTo>
                    <a:pt x="110783" y="93391"/>
                    <a:pt x="109224" y="94145"/>
                    <a:pt x="107865" y="94145"/>
                  </a:cubicBezTo>
                  <a:cubicBezTo>
                    <a:pt x="107226" y="94145"/>
                    <a:pt x="106632" y="93978"/>
                    <a:pt x="106166" y="93555"/>
                  </a:cubicBezTo>
                  <a:cubicBezTo>
                    <a:pt x="104180" y="91767"/>
                    <a:pt x="104444" y="86005"/>
                    <a:pt x="103583" y="83554"/>
                  </a:cubicBezTo>
                  <a:cubicBezTo>
                    <a:pt x="102060" y="79117"/>
                    <a:pt x="99279" y="76468"/>
                    <a:pt x="94643" y="75474"/>
                  </a:cubicBezTo>
                  <a:cubicBezTo>
                    <a:pt x="90404" y="74613"/>
                    <a:pt x="85900" y="74349"/>
                    <a:pt x="85900" y="69116"/>
                  </a:cubicBezTo>
                  <a:cubicBezTo>
                    <a:pt x="85900" y="68123"/>
                    <a:pt x="85966" y="67196"/>
                    <a:pt x="85966" y="66269"/>
                  </a:cubicBezTo>
                  <a:cubicBezTo>
                    <a:pt x="86033" y="63619"/>
                    <a:pt x="86430" y="61301"/>
                    <a:pt x="85702" y="58652"/>
                  </a:cubicBezTo>
                  <a:cubicBezTo>
                    <a:pt x="84907" y="56135"/>
                    <a:pt x="83781" y="53817"/>
                    <a:pt x="82191" y="51764"/>
                  </a:cubicBezTo>
                  <a:cubicBezTo>
                    <a:pt x="80734" y="49579"/>
                    <a:pt x="79145" y="47526"/>
                    <a:pt x="78284" y="45009"/>
                  </a:cubicBezTo>
                  <a:cubicBezTo>
                    <a:pt x="77026" y="41366"/>
                    <a:pt x="75370" y="33816"/>
                    <a:pt x="81066" y="31697"/>
                  </a:cubicBezTo>
                  <a:cubicBezTo>
                    <a:pt x="81398" y="33139"/>
                    <a:pt x="82986" y="34814"/>
                    <a:pt x="84816" y="34814"/>
                  </a:cubicBezTo>
                  <a:cubicBezTo>
                    <a:pt x="85171" y="34814"/>
                    <a:pt x="85535" y="34751"/>
                    <a:pt x="85900" y="34611"/>
                  </a:cubicBezTo>
                  <a:cubicBezTo>
                    <a:pt x="88152" y="33816"/>
                    <a:pt x="88483" y="28319"/>
                    <a:pt x="88682" y="25206"/>
                  </a:cubicBezTo>
                  <a:cubicBezTo>
                    <a:pt x="88814" y="22226"/>
                    <a:pt x="88417" y="19179"/>
                    <a:pt x="87424" y="16331"/>
                  </a:cubicBezTo>
                  <a:cubicBezTo>
                    <a:pt x="84299" y="7014"/>
                    <a:pt x="74783" y="0"/>
                    <a:pt x="6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4441933" y="1982448"/>
              <a:ext cx="259852" cy="205501"/>
            </a:xfrm>
            <a:custGeom>
              <a:avLst/>
              <a:gdLst/>
              <a:ahLst/>
              <a:cxnLst/>
              <a:rect l="l" t="t" r="r" b="b"/>
              <a:pathLst>
                <a:path w="15675" h="12432" extrusionOk="0">
                  <a:moveTo>
                    <a:pt x="15564" y="1"/>
                  </a:moveTo>
                  <a:cubicBezTo>
                    <a:pt x="15540" y="1"/>
                    <a:pt x="15515" y="9"/>
                    <a:pt x="15495" y="28"/>
                  </a:cubicBezTo>
                  <a:cubicBezTo>
                    <a:pt x="12184" y="5989"/>
                    <a:pt x="6621" y="10426"/>
                    <a:pt x="64" y="12347"/>
                  </a:cubicBezTo>
                  <a:cubicBezTo>
                    <a:pt x="11" y="12347"/>
                    <a:pt x="0" y="12432"/>
                    <a:pt x="66" y="12432"/>
                  </a:cubicBezTo>
                  <a:cubicBezTo>
                    <a:pt x="82" y="12432"/>
                    <a:pt x="104" y="12427"/>
                    <a:pt x="130" y="12413"/>
                  </a:cubicBezTo>
                  <a:cubicBezTo>
                    <a:pt x="5296" y="11155"/>
                    <a:pt x="9998" y="8175"/>
                    <a:pt x="13244" y="3870"/>
                  </a:cubicBezTo>
                  <a:cubicBezTo>
                    <a:pt x="14171" y="2678"/>
                    <a:pt x="14966" y="1419"/>
                    <a:pt x="15628" y="95"/>
                  </a:cubicBezTo>
                  <a:cubicBezTo>
                    <a:pt x="15675" y="48"/>
                    <a:pt x="15622" y="1"/>
                    <a:pt x="15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4516548" y="2110903"/>
              <a:ext cx="274490" cy="124917"/>
            </a:xfrm>
            <a:custGeom>
              <a:avLst/>
              <a:gdLst/>
              <a:ahLst/>
              <a:cxnLst/>
              <a:rect l="l" t="t" r="r" b="b"/>
              <a:pathLst>
                <a:path w="16558" h="7557" extrusionOk="0">
                  <a:moveTo>
                    <a:pt x="16424" y="0"/>
                  </a:moveTo>
                  <a:cubicBezTo>
                    <a:pt x="16388" y="0"/>
                    <a:pt x="16359" y="22"/>
                    <a:pt x="16359" y="72"/>
                  </a:cubicBezTo>
                  <a:cubicBezTo>
                    <a:pt x="16094" y="1530"/>
                    <a:pt x="14836" y="2523"/>
                    <a:pt x="13644" y="3252"/>
                  </a:cubicBezTo>
                  <a:cubicBezTo>
                    <a:pt x="12253" y="4112"/>
                    <a:pt x="10862" y="4775"/>
                    <a:pt x="9339" y="5371"/>
                  </a:cubicBezTo>
                  <a:cubicBezTo>
                    <a:pt x="6358" y="6497"/>
                    <a:pt x="3246" y="7225"/>
                    <a:pt x="133" y="7424"/>
                  </a:cubicBezTo>
                  <a:cubicBezTo>
                    <a:pt x="0" y="7424"/>
                    <a:pt x="0" y="7556"/>
                    <a:pt x="133" y="7556"/>
                  </a:cubicBezTo>
                  <a:cubicBezTo>
                    <a:pt x="3510" y="7556"/>
                    <a:pt x="6822" y="6828"/>
                    <a:pt x="9935" y="5503"/>
                  </a:cubicBezTo>
                  <a:cubicBezTo>
                    <a:pt x="11458" y="4907"/>
                    <a:pt x="12915" y="4112"/>
                    <a:pt x="14240" y="3185"/>
                  </a:cubicBezTo>
                  <a:cubicBezTo>
                    <a:pt x="15365" y="2523"/>
                    <a:pt x="16226" y="1397"/>
                    <a:pt x="16558" y="139"/>
                  </a:cubicBezTo>
                  <a:cubicBezTo>
                    <a:pt x="16558" y="57"/>
                    <a:pt x="16482" y="0"/>
                    <a:pt x="164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4433313" y="2266152"/>
              <a:ext cx="321139" cy="86121"/>
            </a:xfrm>
            <a:custGeom>
              <a:avLst/>
              <a:gdLst/>
              <a:ahLst/>
              <a:cxnLst/>
              <a:rect l="l" t="t" r="r" b="b"/>
              <a:pathLst>
                <a:path w="19372" h="5210" extrusionOk="0">
                  <a:moveTo>
                    <a:pt x="118" y="1"/>
                  </a:moveTo>
                  <a:cubicBezTo>
                    <a:pt x="34" y="1"/>
                    <a:pt x="0" y="98"/>
                    <a:pt x="54" y="151"/>
                  </a:cubicBezTo>
                  <a:cubicBezTo>
                    <a:pt x="1975" y="1939"/>
                    <a:pt x="4293" y="3330"/>
                    <a:pt x="6809" y="4059"/>
                  </a:cubicBezTo>
                  <a:cubicBezTo>
                    <a:pt x="9009" y="4811"/>
                    <a:pt x="11360" y="5210"/>
                    <a:pt x="13731" y="5210"/>
                  </a:cubicBezTo>
                  <a:cubicBezTo>
                    <a:pt x="14073" y="5210"/>
                    <a:pt x="14415" y="5201"/>
                    <a:pt x="14757" y="5185"/>
                  </a:cubicBezTo>
                  <a:cubicBezTo>
                    <a:pt x="16280" y="5052"/>
                    <a:pt x="17737" y="4854"/>
                    <a:pt x="19194" y="4390"/>
                  </a:cubicBezTo>
                  <a:cubicBezTo>
                    <a:pt x="19371" y="4331"/>
                    <a:pt x="19286" y="4115"/>
                    <a:pt x="19171" y="4115"/>
                  </a:cubicBezTo>
                  <a:cubicBezTo>
                    <a:pt x="19157" y="4115"/>
                    <a:pt x="19143" y="4118"/>
                    <a:pt x="19128" y="4125"/>
                  </a:cubicBezTo>
                  <a:cubicBezTo>
                    <a:pt x="17326" y="4582"/>
                    <a:pt x="15489" y="4812"/>
                    <a:pt x="13661" y="4812"/>
                  </a:cubicBezTo>
                  <a:cubicBezTo>
                    <a:pt x="10451" y="4812"/>
                    <a:pt x="7271" y="4103"/>
                    <a:pt x="4359" y="2668"/>
                  </a:cubicBezTo>
                  <a:cubicBezTo>
                    <a:pt x="2902" y="1873"/>
                    <a:pt x="1511" y="1012"/>
                    <a:pt x="187" y="19"/>
                  </a:cubicBezTo>
                  <a:cubicBezTo>
                    <a:pt x="161" y="6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4227785" y="1966761"/>
              <a:ext cx="65365" cy="203005"/>
            </a:xfrm>
            <a:custGeom>
              <a:avLst/>
              <a:gdLst/>
              <a:ahLst/>
              <a:cxnLst/>
              <a:rect l="l" t="t" r="r" b="b"/>
              <a:pathLst>
                <a:path w="3943" h="12281" extrusionOk="0">
                  <a:moveTo>
                    <a:pt x="531" y="1"/>
                  </a:moveTo>
                  <a:cubicBezTo>
                    <a:pt x="498" y="1"/>
                    <a:pt x="465" y="17"/>
                    <a:pt x="465" y="50"/>
                  </a:cubicBezTo>
                  <a:cubicBezTo>
                    <a:pt x="1" y="2236"/>
                    <a:pt x="133" y="4421"/>
                    <a:pt x="729" y="6541"/>
                  </a:cubicBezTo>
                  <a:cubicBezTo>
                    <a:pt x="1326" y="8594"/>
                    <a:pt x="2319" y="10581"/>
                    <a:pt x="3710" y="12236"/>
                  </a:cubicBezTo>
                  <a:cubicBezTo>
                    <a:pt x="3726" y="12268"/>
                    <a:pt x="3749" y="12281"/>
                    <a:pt x="3774" y="12281"/>
                  </a:cubicBezTo>
                  <a:cubicBezTo>
                    <a:pt x="3852" y="12281"/>
                    <a:pt x="3943" y="12154"/>
                    <a:pt x="3842" y="12104"/>
                  </a:cubicBezTo>
                  <a:cubicBezTo>
                    <a:pt x="2518" y="10382"/>
                    <a:pt x="1524" y="8461"/>
                    <a:pt x="994" y="6342"/>
                  </a:cubicBezTo>
                  <a:cubicBezTo>
                    <a:pt x="465" y="4289"/>
                    <a:pt x="332" y="2170"/>
                    <a:pt x="597" y="50"/>
                  </a:cubicBezTo>
                  <a:cubicBezTo>
                    <a:pt x="597" y="17"/>
                    <a:pt x="564" y="1"/>
                    <a:pt x="5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4170708" y="2094025"/>
              <a:ext cx="60176" cy="104866"/>
            </a:xfrm>
            <a:custGeom>
              <a:avLst/>
              <a:gdLst/>
              <a:ahLst/>
              <a:cxnLst/>
              <a:rect l="l" t="t" r="r" b="b"/>
              <a:pathLst>
                <a:path w="3630" h="6344" extrusionOk="0">
                  <a:moveTo>
                    <a:pt x="99" y="1"/>
                  </a:moveTo>
                  <a:cubicBezTo>
                    <a:pt x="50" y="1"/>
                    <a:pt x="0" y="34"/>
                    <a:pt x="0" y="100"/>
                  </a:cubicBezTo>
                  <a:cubicBezTo>
                    <a:pt x="0" y="2683"/>
                    <a:pt x="1325" y="5001"/>
                    <a:pt x="3510" y="6326"/>
                  </a:cubicBezTo>
                  <a:cubicBezTo>
                    <a:pt x="3523" y="6338"/>
                    <a:pt x="3535" y="6344"/>
                    <a:pt x="3547" y="6344"/>
                  </a:cubicBezTo>
                  <a:cubicBezTo>
                    <a:pt x="3597" y="6344"/>
                    <a:pt x="3630" y="6247"/>
                    <a:pt x="3576" y="6193"/>
                  </a:cubicBezTo>
                  <a:cubicBezTo>
                    <a:pt x="1523" y="4802"/>
                    <a:pt x="265" y="2551"/>
                    <a:pt x="199" y="100"/>
                  </a:cubicBezTo>
                  <a:cubicBezTo>
                    <a:pt x="199" y="34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502491" y="1826487"/>
              <a:ext cx="377486" cy="327773"/>
            </a:xfrm>
            <a:custGeom>
              <a:avLst/>
              <a:gdLst/>
              <a:ahLst/>
              <a:cxnLst/>
              <a:rect l="l" t="t" r="r" b="b"/>
              <a:pathLst>
                <a:path w="22771" h="19829" extrusionOk="0">
                  <a:moveTo>
                    <a:pt x="5874" y="1"/>
                  </a:moveTo>
                  <a:cubicBezTo>
                    <a:pt x="3878" y="1"/>
                    <a:pt x="1891" y="373"/>
                    <a:pt x="54" y="1119"/>
                  </a:cubicBezTo>
                  <a:cubicBezTo>
                    <a:pt x="1" y="1119"/>
                    <a:pt x="32" y="1203"/>
                    <a:pt x="47" y="1203"/>
                  </a:cubicBezTo>
                  <a:cubicBezTo>
                    <a:pt x="51" y="1203"/>
                    <a:pt x="54" y="1198"/>
                    <a:pt x="54" y="1185"/>
                  </a:cubicBezTo>
                  <a:cubicBezTo>
                    <a:pt x="1901" y="541"/>
                    <a:pt x="3831" y="217"/>
                    <a:pt x="5754" y="217"/>
                  </a:cubicBezTo>
                  <a:cubicBezTo>
                    <a:pt x="8381" y="217"/>
                    <a:pt x="10995" y="822"/>
                    <a:pt x="13366" y="2046"/>
                  </a:cubicBezTo>
                  <a:cubicBezTo>
                    <a:pt x="17472" y="4165"/>
                    <a:pt x="20452" y="7874"/>
                    <a:pt x="21644" y="12311"/>
                  </a:cubicBezTo>
                  <a:cubicBezTo>
                    <a:pt x="22240" y="14762"/>
                    <a:pt x="22373" y="17278"/>
                    <a:pt x="22042" y="19729"/>
                  </a:cubicBezTo>
                  <a:cubicBezTo>
                    <a:pt x="22042" y="19795"/>
                    <a:pt x="22091" y="19828"/>
                    <a:pt x="22149" y="19828"/>
                  </a:cubicBezTo>
                  <a:cubicBezTo>
                    <a:pt x="22207" y="19828"/>
                    <a:pt x="22273" y="19795"/>
                    <a:pt x="22307" y="19729"/>
                  </a:cubicBezTo>
                  <a:cubicBezTo>
                    <a:pt x="22770" y="17477"/>
                    <a:pt x="22770" y="15225"/>
                    <a:pt x="22174" y="12974"/>
                  </a:cubicBezTo>
                  <a:cubicBezTo>
                    <a:pt x="21644" y="10722"/>
                    <a:pt x="20717" y="8602"/>
                    <a:pt x="19326" y="6748"/>
                  </a:cubicBezTo>
                  <a:cubicBezTo>
                    <a:pt x="16611" y="3039"/>
                    <a:pt x="12438" y="655"/>
                    <a:pt x="7869" y="125"/>
                  </a:cubicBezTo>
                  <a:cubicBezTo>
                    <a:pt x="7206" y="42"/>
                    <a:pt x="6540" y="1"/>
                    <a:pt x="58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3834732" y="2213802"/>
              <a:ext cx="525921" cy="1212029"/>
            </a:xfrm>
            <a:custGeom>
              <a:avLst/>
              <a:gdLst/>
              <a:ahLst/>
              <a:cxnLst/>
              <a:rect l="l" t="t" r="r" b="b"/>
              <a:pathLst>
                <a:path w="31725" h="73323" extrusionOk="0">
                  <a:moveTo>
                    <a:pt x="30111" y="1"/>
                  </a:moveTo>
                  <a:cubicBezTo>
                    <a:pt x="30063" y="1"/>
                    <a:pt x="30028" y="57"/>
                    <a:pt x="30069" y="139"/>
                  </a:cubicBezTo>
                  <a:cubicBezTo>
                    <a:pt x="31725" y="3252"/>
                    <a:pt x="29208" y="6630"/>
                    <a:pt x="26890" y="8550"/>
                  </a:cubicBezTo>
                  <a:cubicBezTo>
                    <a:pt x="25632" y="9610"/>
                    <a:pt x="24307" y="10537"/>
                    <a:pt x="23115" y="11597"/>
                  </a:cubicBezTo>
                  <a:cubicBezTo>
                    <a:pt x="21989" y="12723"/>
                    <a:pt x="21062" y="14047"/>
                    <a:pt x="20532" y="15505"/>
                  </a:cubicBezTo>
                  <a:cubicBezTo>
                    <a:pt x="19340" y="18617"/>
                    <a:pt x="19605" y="22061"/>
                    <a:pt x="20267" y="25240"/>
                  </a:cubicBezTo>
                  <a:cubicBezTo>
                    <a:pt x="21062" y="28817"/>
                    <a:pt x="22386" y="32194"/>
                    <a:pt x="22850" y="35837"/>
                  </a:cubicBezTo>
                  <a:cubicBezTo>
                    <a:pt x="23115" y="37691"/>
                    <a:pt x="23115" y="39546"/>
                    <a:pt x="22718" y="41334"/>
                  </a:cubicBezTo>
                  <a:cubicBezTo>
                    <a:pt x="22320" y="43056"/>
                    <a:pt x="21658" y="44645"/>
                    <a:pt x="20664" y="46103"/>
                  </a:cubicBezTo>
                  <a:cubicBezTo>
                    <a:pt x="18744" y="48950"/>
                    <a:pt x="16293" y="51467"/>
                    <a:pt x="13512" y="53586"/>
                  </a:cubicBezTo>
                  <a:cubicBezTo>
                    <a:pt x="8213" y="57825"/>
                    <a:pt x="1921" y="62064"/>
                    <a:pt x="398" y="69084"/>
                  </a:cubicBezTo>
                  <a:cubicBezTo>
                    <a:pt x="67" y="70409"/>
                    <a:pt x="1" y="71800"/>
                    <a:pt x="200" y="73124"/>
                  </a:cubicBezTo>
                  <a:lnTo>
                    <a:pt x="729" y="73323"/>
                  </a:lnTo>
                  <a:cubicBezTo>
                    <a:pt x="597" y="72329"/>
                    <a:pt x="597" y="71336"/>
                    <a:pt x="729" y="70343"/>
                  </a:cubicBezTo>
                  <a:cubicBezTo>
                    <a:pt x="1590" y="63057"/>
                    <a:pt x="8213" y="58487"/>
                    <a:pt x="13512" y="54249"/>
                  </a:cubicBezTo>
                  <a:cubicBezTo>
                    <a:pt x="16293" y="52196"/>
                    <a:pt x="18744" y="49745"/>
                    <a:pt x="20731" y="46964"/>
                  </a:cubicBezTo>
                  <a:cubicBezTo>
                    <a:pt x="22651" y="44248"/>
                    <a:pt x="23578" y="41069"/>
                    <a:pt x="23512" y="37758"/>
                  </a:cubicBezTo>
                  <a:cubicBezTo>
                    <a:pt x="23247" y="30737"/>
                    <a:pt x="18744" y="23982"/>
                    <a:pt x="20532" y="16829"/>
                  </a:cubicBezTo>
                  <a:cubicBezTo>
                    <a:pt x="20929" y="15240"/>
                    <a:pt x="21724" y="13716"/>
                    <a:pt x="22916" y="12524"/>
                  </a:cubicBezTo>
                  <a:cubicBezTo>
                    <a:pt x="24042" y="11332"/>
                    <a:pt x="25300" y="10206"/>
                    <a:pt x="26625" y="9213"/>
                  </a:cubicBezTo>
                  <a:cubicBezTo>
                    <a:pt x="28811" y="7425"/>
                    <a:pt x="31062" y="4974"/>
                    <a:pt x="30797" y="1994"/>
                  </a:cubicBezTo>
                  <a:cubicBezTo>
                    <a:pt x="30731" y="1265"/>
                    <a:pt x="30533" y="669"/>
                    <a:pt x="30201" y="73"/>
                  </a:cubicBezTo>
                  <a:cubicBezTo>
                    <a:pt x="30176" y="22"/>
                    <a:pt x="30141" y="1"/>
                    <a:pt x="301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379303" y="2246746"/>
              <a:ext cx="330489" cy="1283092"/>
            </a:xfrm>
            <a:custGeom>
              <a:avLst/>
              <a:gdLst/>
              <a:ahLst/>
              <a:cxnLst/>
              <a:rect l="l" t="t" r="r" b="b"/>
              <a:pathLst>
                <a:path w="19936" h="77622" extrusionOk="0">
                  <a:moveTo>
                    <a:pt x="67" y="1"/>
                  </a:moveTo>
                  <a:cubicBezTo>
                    <a:pt x="1" y="1"/>
                    <a:pt x="1" y="133"/>
                    <a:pt x="1" y="133"/>
                  </a:cubicBezTo>
                  <a:cubicBezTo>
                    <a:pt x="3047" y="1789"/>
                    <a:pt x="3974" y="5498"/>
                    <a:pt x="3842" y="8743"/>
                  </a:cubicBezTo>
                  <a:cubicBezTo>
                    <a:pt x="3709" y="12982"/>
                    <a:pt x="1921" y="16955"/>
                    <a:pt x="2186" y="21260"/>
                  </a:cubicBezTo>
                  <a:cubicBezTo>
                    <a:pt x="2716" y="29009"/>
                    <a:pt x="9604" y="34175"/>
                    <a:pt x="14174" y="39738"/>
                  </a:cubicBezTo>
                  <a:cubicBezTo>
                    <a:pt x="16823" y="42652"/>
                    <a:pt x="18545" y="46295"/>
                    <a:pt x="19141" y="50203"/>
                  </a:cubicBezTo>
                  <a:cubicBezTo>
                    <a:pt x="19604" y="54176"/>
                    <a:pt x="18744" y="58150"/>
                    <a:pt x="16690" y="61594"/>
                  </a:cubicBezTo>
                  <a:cubicBezTo>
                    <a:pt x="13246" y="67356"/>
                    <a:pt x="7418" y="71529"/>
                    <a:pt x="4637" y="77622"/>
                  </a:cubicBezTo>
                  <a:lnTo>
                    <a:pt x="5299" y="77622"/>
                  </a:lnTo>
                  <a:cubicBezTo>
                    <a:pt x="8014" y="71926"/>
                    <a:pt x="13644" y="67687"/>
                    <a:pt x="16955" y="62389"/>
                  </a:cubicBezTo>
                  <a:cubicBezTo>
                    <a:pt x="18942" y="59144"/>
                    <a:pt x="19936" y="55435"/>
                    <a:pt x="19737" y="51593"/>
                  </a:cubicBezTo>
                  <a:cubicBezTo>
                    <a:pt x="19538" y="47818"/>
                    <a:pt x="18147" y="44176"/>
                    <a:pt x="15896" y="41129"/>
                  </a:cubicBezTo>
                  <a:cubicBezTo>
                    <a:pt x="11458" y="35102"/>
                    <a:pt x="4239" y="30334"/>
                    <a:pt x="2782" y="22585"/>
                  </a:cubicBezTo>
                  <a:cubicBezTo>
                    <a:pt x="1987" y="18214"/>
                    <a:pt x="3776" y="14041"/>
                    <a:pt x="4173" y="9670"/>
                  </a:cubicBezTo>
                  <a:cubicBezTo>
                    <a:pt x="4372" y="6756"/>
                    <a:pt x="3842" y="3378"/>
                    <a:pt x="1723" y="1259"/>
                  </a:cubicBezTo>
                  <a:cubicBezTo>
                    <a:pt x="1259" y="729"/>
                    <a:pt x="663" y="332"/>
                    <a:pt x="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167410" y="2112820"/>
              <a:ext cx="408436" cy="195682"/>
            </a:xfrm>
            <a:custGeom>
              <a:avLst/>
              <a:gdLst/>
              <a:ahLst/>
              <a:cxnLst/>
              <a:rect l="l" t="t" r="r" b="b"/>
              <a:pathLst>
                <a:path w="24638" h="11838" extrusionOk="0">
                  <a:moveTo>
                    <a:pt x="20941" y="0"/>
                  </a:moveTo>
                  <a:cubicBezTo>
                    <a:pt x="19046" y="0"/>
                    <a:pt x="16880" y="2813"/>
                    <a:pt x="15167" y="4526"/>
                  </a:cubicBezTo>
                  <a:cubicBezTo>
                    <a:pt x="14303" y="3697"/>
                    <a:pt x="13187" y="3282"/>
                    <a:pt x="12072" y="3282"/>
                  </a:cubicBezTo>
                  <a:cubicBezTo>
                    <a:pt x="11050" y="3282"/>
                    <a:pt x="10030" y="3631"/>
                    <a:pt x="9206" y="4328"/>
                  </a:cubicBezTo>
                  <a:cubicBezTo>
                    <a:pt x="7510" y="2631"/>
                    <a:pt x="5433" y="15"/>
                    <a:pt x="3612" y="15"/>
                  </a:cubicBezTo>
                  <a:cubicBezTo>
                    <a:pt x="2802" y="15"/>
                    <a:pt x="2043" y="532"/>
                    <a:pt x="1391" y="1877"/>
                  </a:cubicBezTo>
                  <a:cubicBezTo>
                    <a:pt x="331" y="4394"/>
                    <a:pt x="0" y="7176"/>
                    <a:pt x="464" y="9891"/>
                  </a:cubicBezTo>
                  <a:cubicBezTo>
                    <a:pt x="846" y="11420"/>
                    <a:pt x="2159" y="11811"/>
                    <a:pt x="3557" y="11811"/>
                  </a:cubicBezTo>
                  <a:cubicBezTo>
                    <a:pt x="4097" y="11811"/>
                    <a:pt x="4650" y="11753"/>
                    <a:pt x="5166" y="11679"/>
                  </a:cubicBezTo>
                  <a:cubicBezTo>
                    <a:pt x="6491" y="11414"/>
                    <a:pt x="7749" y="11017"/>
                    <a:pt x="8941" y="10487"/>
                  </a:cubicBezTo>
                  <a:cubicBezTo>
                    <a:pt x="9812" y="11390"/>
                    <a:pt x="10965" y="11837"/>
                    <a:pt x="12110" y="11837"/>
                  </a:cubicBezTo>
                  <a:cubicBezTo>
                    <a:pt x="13317" y="11837"/>
                    <a:pt x="14516" y="11340"/>
                    <a:pt x="15366" y="10355"/>
                  </a:cubicBezTo>
                  <a:cubicBezTo>
                    <a:pt x="16690" y="10951"/>
                    <a:pt x="18081" y="11348"/>
                    <a:pt x="19538" y="11679"/>
                  </a:cubicBezTo>
                  <a:cubicBezTo>
                    <a:pt x="20022" y="11748"/>
                    <a:pt x="20534" y="11799"/>
                    <a:pt x="21035" y="11799"/>
                  </a:cubicBezTo>
                  <a:cubicBezTo>
                    <a:pt x="22451" y="11799"/>
                    <a:pt x="23783" y="11390"/>
                    <a:pt x="24174" y="9825"/>
                  </a:cubicBezTo>
                  <a:cubicBezTo>
                    <a:pt x="24638" y="7176"/>
                    <a:pt x="24307" y="4394"/>
                    <a:pt x="23181" y="1877"/>
                  </a:cubicBezTo>
                  <a:cubicBezTo>
                    <a:pt x="22523" y="522"/>
                    <a:pt x="21757" y="0"/>
                    <a:pt x="20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221204" y="2202512"/>
              <a:ext cx="91955" cy="70963"/>
            </a:xfrm>
            <a:custGeom>
              <a:avLst/>
              <a:gdLst/>
              <a:ahLst/>
              <a:cxnLst/>
              <a:rect l="l" t="t" r="r" b="b"/>
              <a:pathLst>
                <a:path w="5547" h="4293" extrusionOk="0">
                  <a:moveTo>
                    <a:pt x="5206" y="0"/>
                  </a:moveTo>
                  <a:cubicBezTo>
                    <a:pt x="5184" y="0"/>
                    <a:pt x="5166" y="8"/>
                    <a:pt x="5166" y="28"/>
                  </a:cubicBezTo>
                  <a:cubicBezTo>
                    <a:pt x="4769" y="690"/>
                    <a:pt x="4637" y="1418"/>
                    <a:pt x="4703" y="2147"/>
                  </a:cubicBezTo>
                  <a:cubicBezTo>
                    <a:pt x="4092" y="2432"/>
                    <a:pt x="3431" y="2567"/>
                    <a:pt x="2766" y="2567"/>
                  </a:cubicBezTo>
                  <a:cubicBezTo>
                    <a:pt x="2350" y="2567"/>
                    <a:pt x="1932" y="2514"/>
                    <a:pt x="1524" y="2412"/>
                  </a:cubicBezTo>
                  <a:cubicBezTo>
                    <a:pt x="1259" y="2346"/>
                    <a:pt x="994" y="2213"/>
                    <a:pt x="795" y="2014"/>
                  </a:cubicBezTo>
                  <a:cubicBezTo>
                    <a:pt x="530" y="1816"/>
                    <a:pt x="597" y="1418"/>
                    <a:pt x="795" y="1286"/>
                  </a:cubicBezTo>
                  <a:cubicBezTo>
                    <a:pt x="996" y="1171"/>
                    <a:pt x="1234" y="1143"/>
                    <a:pt x="1477" y="1143"/>
                  </a:cubicBezTo>
                  <a:cubicBezTo>
                    <a:pt x="1705" y="1143"/>
                    <a:pt x="1938" y="1168"/>
                    <a:pt x="2148" y="1168"/>
                  </a:cubicBezTo>
                  <a:cubicBezTo>
                    <a:pt x="2231" y="1168"/>
                    <a:pt x="2310" y="1164"/>
                    <a:pt x="2385" y="1153"/>
                  </a:cubicBezTo>
                  <a:cubicBezTo>
                    <a:pt x="2451" y="1153"/>
                    <a:pt x="2451" y="1087"/>
                    <a:pt x="2385" y="1087"/>
                  </a:cubicBezTo>
                  <a:cubicBezTo>
                    <a:pt x="2008" y="1087"/>
                    <a:pt x="1605" y="929"/>
                    <a:pt x="1226" y="929"/>
                  </a:cubicBezTo>
                  <a:cubicBezTo>
                    <a:pt x="1005" y="929"/>
                    <a:pt x="792" y="983"/>
                    <a:pt x="597" y="1153"/>
                  </a:cubicBezTo>
                  <a:cubicBezTo>
                    <a:pt x="1" y="1617"/>
                    <a:pt x="464" y="2213"/>
                    <a:pt x="928" y="2478"/>
                  </a:cubicBezTo>
                  <a:cubicBezTo>
                    <a:pt x="1590" y="2743"/>
                    <a:pt x="2252" y="2875"/>
                    <a:pt x="2981" y="2875"/>
                  </a:cubicBezTo>
                  <a:cubicBezTo>
                    <a:pt x="3577" y="2809"/>
                    <a:pt x="4173" y="2677"/>
                    <a:pt x="4703" y="2412"/>
                  </a:cubicBezTo>
                  <a:cubicBezTo>
                    <a:pt x="4769" y="3008"/>
                    <a:pt x="5034" y="3670"/>
                    <a:pt x="5299" y="4266"/>
                  </a:cubicBezTo>
                  <a:cubicBezTo>
                    <a:pt x="5334" y="4284"/>
                    <a:pt x="5370" y="4292"/>
                    <a:pt x="5402" y="4292"/>
                  </a:cubicBezTo>
                  <a:cubicBezTo>
                    <a:pt x="5488" y="4292"/>
                    <a:pt x="5546" y="4231"/>
                    <a:pt x="5498" y="4134"/>
                  </a:cubicBezTo>
                  <a:cubicBezTo>
                    <a:pt x="5166" y="3538"/>
                    <a:pt x="5034" y="2809"/>
                    <a:pt x="5034" y="2147"/>
                  </a:cubicBezTo>
                  <a:cubicBezTo>
                    <a:pt x="4968" y="1816"/>
                    <a:pt x="5034" y="1485"/>
                    <a:pt x="5100" y="1087"/>
                  </a:cubicBezTo>
                  <a:cubicBezTo>
                    <a:pt x="5166" y="756"/>
                    <a:pt x="5233" y="425"/>
                    <a:pt x="5299" y="94"/>
                  </a:cubicBezTo>
                  <a:cubicBezTo>
                    <a:pt x="5346" y="47"/>
                    <a:pt x="5260" y="0"/>
                    <a:pt x="5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416934" y="2200313"/>
              <a:ext cx="74367" cy="84105"/>
            </a:xfrm>
            <a:custGeom>
              <a:avLst/>
              <a:gdLst/>
              <a:ahLst/>
              <a:cxnLst/>
              <a:rect l="l" t="t" r="r" b="b"/>
              <a:pathLst>
                <a:path w="4486" h="5088" extrusionOk="0">
                  <a:moveTo>
                    <a:pt x="456" y="1"/>
                  </a:moveTo>
                  <a:cubicBezTo>
                    <a:pt x="413" y="1"/>
                    <a:pt x="380" y="47"/>
                    <a:pt x="380" y="94"/>
                  </a:cubicBezTo>
                  <a:cubicBezTo>
                    <a:pt x="777" y="889"/>
                    <a:pt x="910" y="1750"/>
                    <a:pt x="843" y="2611"/>
                  </a:cubicBezTo>
                  <a:cubicBezTo>
                    <a:pt x="843" y="3008"/>
                    <a:pt x="711" y="3406"/>
                    <a:pt x="578" y="3803"/>
                  </a:cubicBezTo>
                  <a:cubicBezTo>
                    <a:pt x="446" y="4201"/>
                    <a:pt x="181" y="4532"/>
                    <a:pt x="49" y="4929"/>
                  </a:cubicBezTo>
                  <a:cubicBezTo>
                    <a:pt x="0" y="5026"/>
                    <a:pt x="58" y="5087"/>
                    <a:pt x="119" y="5087"/>
                  </a:cubicBezTo>
                  <a:cubicBezTo>
                    <a:pt x="141" y="5087"/>
                    <a:pt x="163" y="5079"/>
                    <a:pt x="181" y="5062"/>
                  </a:cubicBezTo>
                  <a:cubicBezTo>
                    <a:pt x="512" y="4797"/>
                    <a:pt x="777" y="4399"/>
                    <a:pt x="910" y="4002"/>
                  </a:cubicBezTo>
                  <a:cubicBezTo>
                    <a:pt x="1042" y="3538"/>
                    <a:pt x="1175" y="3075"/>
                    <a:pt x="1175" y="2611"/>
                  </a:cubicBezTo>
                  <a:lnTo>
                    <a:pt x="1175" y="2346"/>
                  </a:lnTo>
                  <a:cubicBezTo>
                    <a:pt x="1543" y="2428"/>
                    <a:pt x="1886" y="2485"/>
                    <a:pt x="2235" y="2485"/>
                  </a:cubicBezTo>
                  <a:cubicBezTo>
                    <a:pt x="2451" y="2485"/>
                    <a:pt x="2669" y="2463"/>
                    <a:pt x="2896" y="2412"/>
                  </a:cubicBezTo>
                  <a:cubicBezTo>
                    <a:pt x="3493" y="2346"/>
                    <a:pt x="4089" y="2015"/>
                    <a:pt x="4486" y="1485"/>
                  </a:cubicBezTo>
                  <a:cubicBezTo>
                    <a:pt x="4486" y="1419"/>
                    <a:pt x="4354" y="1353"/>
                    <a:pt x="4287" y="1353"/>
                  </a:cubicBezTo>
                  <a:cubicBezTo>
                    <a:pt x="4089" y="1485"/>
                    <a:pt x="3890" y="1684"/>
                    <a:pt x="3625" y="1816"/>
                  </a:cubicBezTo>
                  <a:cubicBezTo>
                    <a:pt x="3360" y="1949"/>
                    <a:pt x="3095" y="2081"/>
                    <a:pt x="2830" y="2147"/>
                  </a:cubicBezTo>
                  <a:cubicBezTo>
                    <a:pt x="2565" y="2214"/>
                    <a:pt x="2284" y="2247"/>
                    <a:pt x="2002" y="2247"/>
                  </a:cubicBezTo>
                  <a:cubicBezTo>
                    <a:pt x="1721" y="2247"/>
                    <a:pt x="1439" y="2214"/>
                    <a:pt x="1175" y="2147"/>
                  </a:cubicBezTo>
                  <a:cubicBezTo>
                    <a:pt x="1175" y="1419"/>
                    <a:pt x="910" y="690"/>
                    <a:pt x="512" y="28"/>
                  </a:cubicBezTo>
                  <a:cubicBezTo>
                    <a:pt x="493" y="9"/>
                    <a:pt x="473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ido van Rossum: Python 4 posiblemente nunca llegue ¡Pero no es el fin!">
            <a:extLst>
              <a:ext uri="{FF2B5EF4-FFF2-40B4-BE49-F238E27FC236}">
                <a16:creationId xmlns:a16="http://schemas.microsoft.com/office/drawing/2014/main" id="{584DB9EC-B031-5A0B-A1F7-4679668E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85725"/>
            <a:ext cx="73628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3558444" y="1581926"/>
            <a:ext cx="2093111" cy="470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Guido van Rossum</a:t>
            </a:r>
          </a:p>
        </p:txBody>
      </p:sp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3209042" y="85725"/>
            <a:ext cx="2479377" cy="868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Creador</a:t>
            </a:r>
            <a:endParaRPr dirty="0"/>
          </a:p>
        </p:txBody>
      </p:sp>
      <p:sp>
        <p:nvSpPr>
          <p:cNvPr id="2" name="Google Shape;2559;p46">
            <a:extLst>
              <a:ext uri="{FF2B5EF4-FFF2-40B4-BE49-F238E27FC236}">
                <a16:creationId xmlns:a16="http://schemas.microsoft.com/office/drawing/2014/main" id="{FABF4CD2-1842-2AB9-C20C-AC2EBDED22CC}"/>
              </a:ext>
            </a:extLst>
          </p:cNvPr>
          <p:cNvSpPr txBox="1"/>
          <p:nvPr/>
        </p:nvSpPr>
        <p:spPr>
          <a:xfrm>
            <a:off x="6995959" y="2352300"/>
            <a:ext cx="877800" cy="4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1991</a:t>
            </a:r>
            <a:endParaRPr sz="24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861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¿Qué es Python?</a:t>
            </a:r>
            <a:endParaRPr dirty="0"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688800" y="3097906"/>
            <a:ext cx="2731200" cy="1020150"/>
            <a:chOff x="688800" y="3097906"/>
            <a:chExt cx="2731200" cy="1020150"/>
          </a:xfrm>
        </p:grpSpPr>
        <p:cxnSp>
          <p:nvCxnSpPr>
            <p:cNvPr id="110" name="Google Shape;110;p18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688800" y="3097906"/>
              <a:ext cx="1392000" cy="324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Alto nivel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5724000" y="3097906"/>
            <a:ext cx="2731200" cy="1020150"/>
            <a:chOff x="5724000" y="3097906"/>
            <a:chExt cx="2731200" cy="1020150"/>
          </a:xfrm>
        </p:grpSpPr>
        <p:cxnSp>
          <p:nvCxnSpPr>
            <p:cNvPr id="114" name="Google Shape;114;p18"/>
            <p:cNvCxnSpPr/>
            <p:nvPr/>
          </p:nvCxnSpPr>
          <p:spPr>
            <a:xfrm rot="10800000" flipH="1">
              <a:off x="5724000" y="3260356"/>
              <a:ext cx="1352100" cy="857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8"/>
            <p:cNvSpPr/>
            <p:nvPr/>
          </p:nvSpPr>
          <p:spPr>
            <a:xfrm>
              <a:off x="6737412" y="3097906"/>
              <a:ext cx="1717788" cy="324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Multiparadigma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2661200" y="1922140"/>
            <a:ext cx="1524022" cy="1098600"/>
            <a:chOff x="2661200" y="1922140"/>
            <a:chExt cx="1524022" cy="1098600"/>
          </a:xfrm>
        </p:grpSpPr>
        <p:cxnSp>
          <p:nvCxnSpPr>
            <p:cNvPr id="118" name="Google Shape;118;p18"/>
            <p:cNvCxnSpPr/>
            <p:nvPr/>
          </p:nvCxnSpPr>
          <p:spPr>
            <a:xfrm rot="5400000" flipH="1">
              <a:off x="3248739" y="2359540"/>
              <a:ext cx="773700" cy="548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18"/>
            <p:cNvSpPr/>
            <p:nvPr/>
          </p:nvSpPr>
          <p:spPr>
            <a:xfrm>
              <a:off x="2661200" y="1922140"/>
              <a:ext cx="1524022" cy="324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Interpretado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4885261" y="1922140"/>
            <a:ext cx="2291715" cy="1098600"/>
            <a:chOff x="4885261" y="1922140"/>
            <a:chExt cx="2291715" cy="1098600"/>
          </a:xfrm>
        </p:grpSpPr>
        <p:cxnSp>
          <p:nvCxnSpPr>
            <p:cNvPr id="122" name="Google Shape;122;p18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4885261" y="1922140"/>
              <a:ext cx="2291715" cy="324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 propósito general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3135123" y="2714543"/>
            <a:ext cx="2873754" cy="2085402"/>
            <a:chOff x="3013296" y="2497740"/>
            <a:chExt cx="2873754" cy="2085402"/>
          </a:xfrm>
        </p:grpSpPr>
        <p:sp>
          <p:nvSpPr>
            <p:cNvPr id="126" name="Google Shape;126;p18"/>
            <p:cNvSpPr/>
            <p:nvPr/>
          </p:nvSpPr>
          <p:spPr>
            <a:xfrm>
              <a:off x="3118900" y="4350605"/>
              <a:ext cx="2662486" cy="232538"/>
            </a:xfrm>
            <a:custGeom>
              <a:avLst/>
              <a:gdLst/>
              <a:ahLst/>
              <a:cxnLst/>
              <a:rect l="l" t="t" r="r" b="b"/>
              <a:pathLst>
                <a:path w="135461" h="11831" extrusionOk="0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436614" y="2497740"/>
              <a:ext cx="544234" cy="248541"/>
            </a:xfrm>
            <a:custGeom>
              <a:avLst/>
              <a:gdLst/>
              <a:ahLst/>
              <a:cxnLst/>
              <a:rect l="l" t="t" r="r" b="b"/>
              <a:pathLst>
                <a:path w="27689" h="12645" extrusionOk="0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919404" y="2497740"/>
              <a:ext cx="544214" cy="248541"/>
            </a:xfrm>
            <a:custGeom>
              <a:avLst/>
              <a:gdLst/>
              <a:ahLst/>
              <a:cxnLst/>
              <a:rect l="l" t="t" r="r" b="b"/>
              <a:pathLst>
                <a:path w="27688" h="12645" extrusionOk="0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013296" y="2511047"/>
              <a:ext cx="2873754" cy="1992059"/>
            </a:xfrm>
            <a:custGeom>
              <a:avLst/>
              <a:gdLst/>
              <a:ahLst/>
              <a:cxnLst/>
              <a:rect l="l" t="t" r="r" b="b"/>
              <a:pathLst>
                <a:path w="146208" h="101350" extrusionOk="0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427966" y="2810423"/>
              <a:ext cx="2459067" cy="1692670"/>
            </a:xfrm>
            <a:custGeom>
              <a:avLst/>
              <a:gdLst/>
              <a:ahLst/>
              <a:cxnLst/>
              <a:rect l="l" t="t" r="r" b="b"/>
              <a:pathLst>
                <a:path w="125110" h="86118" extrusionOk="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3856197" y="3340385"/>
              <a:ext cx="468954" cy="467991"/>
            </a:xfrm>
            <a:custGeom>
              <a:avLst/>
              <a:gdLst/>
              <a:ahLst/>
              <a:cxnLst/>
              <a:rect l="l" t="t" r="r" b="b"/>
              <a:pathLst>
                <a:path w="23859" h="23810" extrusionOk="0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898827" y="3382033"/>
              <a:ext cx="383690" cy="384673"/>
            </a:xfrm>
            <a:custGeom>
              <a:avLst/>
              <a:gdLst/>
              <a:ahLst/>
              <a:cxnLst/>
              <a:rect l="l" t="t" r="r" b="b"/>
              <a:pathLst>
                <a:path w="19521" h="19571" extrusionOk="0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938549" y="3421755"/>
              <a:ext cx="304243" cy="305226"/>
            </a:xfrm>
            <a:custGeom>
              <a:avLst/>
              <a:gdLst/>
              <a:ahLst/>
              <a:cxnLst/>
              <a:rect l="l" t="t" r="r" b="b"/>
              <a:pathLst>
                <a:path w="15479" h="15529" extrusionOk="0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965672" y="3448858"/>
              <a:ext cx="249995" cy="250762"/>
            </a:xfrm>
            <a:custGeom>
              <a:avLst/>
              <a:gdLst/>
              <a:ahLst/>
              <a:cxnLst/>
              <a:rect l="l" t="t" r="r" b="b"/>
              <a:pathLst>
                <a:path w="12719" h="12758" extrusionOk="0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965672" y="3513797"/>
              <a:ext cx="125970" cy="116300"/>
            </a:xfrm>
            <a:custGeom>
              <a:avLst/>
              <a:gdLst/>
              <a:ahLst/>
              <a:cxnLst/>
              <a:rect l="l" t="t" r="r" b="b"/>
              <a:pathLst>
                <a:path w="6409" h="5917" extrusionOk="0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89622" y="3340385"/>
              <a:ext cx="468954" cy="467991"/>
            </a:xfrm>
            <a:custGeom>
              <a:avLst/>
              <a:gdLst/>
              <a:ahLst/>
              <a:cxnLst/>
              <a:rect l="l" t="t" r="r" b="b"/>
              <a:pathLst>
                <a:path w="23859" h="23810" extrusionOk="0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632252" y="3382033"/>
              <a:ext cx="383690" cy="384673"/>
            </a:xfrm>
            <a:custGeom>
              <a:avLst/>
              <a:gdLst/>
              <a:ahLst/>
              <a:cxnLst/>
              <a:rect l="l" t="t" r="r" b="b"/>
              <a:pathLst>
                <a:path w="19521" h="19571" extrusionOk="0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671974" y="3421755"/>
              <a:ext cx="304243" cy="305226"/>
            </a:xfrm>
            <a:custGeom>
              <a:avLst/>
              <a:gdLst/>
              <a:ahLst/>
              <a:cxnLst/>
              <a:rect l="l" t="t" r="r" b="b"/>
              <a:pathLst>
                <a:path w="15479" h="15529" extrusionOk="0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694243" y="3448858"/>
              <a:ext cx="254850" cy="250762"/>
            </a:xfrm>
            <a:custGeom>
              <a:avLst/>
              <a:gdLst/>
              <a:ahLst/>
              <a:cxnLst/>
              <a:rect l="l" t="t" r="r" b="b"/>
              <a:pathLst>
                <a:path w="12966" h="12758" extrusionOk="0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694243" y="3513797"/>
              <a:ext cx="129862" cy="116300"/>
            </a:xfrm>
            <a:custGeom>
              <a:avLst/>
              <a:gdLst/>
              <a:ahLst/>
              <a:cxnLst/>
              <a:rect l="l" t="t" r="r" b="b"/>
              <a:pathLst>
                <a:path w="6607" h="5917" extrusionOk="0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435710" y="2893561"/>
              <a:ext cx="479627" cy="445801"/>
            </a:xfrm>
            <a:custGeom>
              <a:avLst/>
              <a:gdLst/>
              <a:ahLst/>
              <a:cxnLst/>
              <a:rect l="l" t="t" r="r" b="b"/>
              <a:pathLst>
                <a:path w="24402" h="22681" extrusionOk="0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485040" y="2944997"/>
              <a:ext cx="370123" cy="343098"/>
            </a:xfrm>
            <a:custGeom>
              <a:avLst/>
              <a:gdLst/>
              <a:ahLst/>
              <a:cxnLst/>
              <a:rect l="l" t="t" r="r" b="b"/>
              <a:pathLst>
                <a:path w="18831" h="17456" extrusionOk="0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490939" y="2945076"/>
              <a:ext cx="343986" cy="343023"/>
            </a:xfrm>
            <a:custGeom>
              <a:avLst/>
              <a:gdLst/>
              <a:ahLst/>
              <a:cxnLst/>
              <a:rect l="l" t="t" r="r" b="b"/>
              <a:pathLst>
                <a:path w="17501" h="17452" extrusionOk="0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870582" y="3029354"/>
              <a:ext cx="188160" cy="157753"/>
            </a:xfrm>
            <a:custGeom>
              <a:avLst/>
              <a:gdLst/>
              <a:ahLst/>
              <a:cxnLst/>
              <a:rect l="l" t="t" r="r" b="b"/>
              <a:pathLst>
                <a:path w="9573" h="8026" extrusionOk="0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872528" y="3029373"/>
              <a:ext cx="169566" cy="145842"/>
            </a:xfrm>
            <a:custGeom>
              <a:avLst/>
              <a:gdLst/>
              <a:ahLst/>
              <a:cxnLst/>
              <a:rect l="l" t="t" r="r" b="b"/>
              <a:pathLst>
                <a:path w="8627" h="7420" extrusionOk="0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222279" y="3029354"/>
              <a:ext cx="188454" cy="157753"/>
            </a:xfrm>
            <a:custGeom>
              <a:avLst/>
              <a:gdLst/>
              <a:ahLst/>
              <a:cxnLst/>
              <a:rect l="l" t="t" r="r" b="b"/>
              <a:pathLst>
                <a:path w="9588" h="8026" extrusionOk="0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224205" y="3029373"/>
              <a:ext cx="170549" cy="145842"/>
            </a:xfrm>
            <a:custGeom>
              <a:avLst/>
              <a:gdLst/>
              <a:ahLst/>
              <a:cxnLst/>
              <a:rect l="l" t="t" r="r" b="b"/>
              <a:pathLst>
                <a:path w="8677" h="7420" extrusionOk="0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052032" y="2861682"/>
              <a:ext cx="187216" cy="156868"/>
            </a:xfrm>
            <a:custGeom>
              <a:avLst/>
              <a:gdLst/>
              <a:ahLst/>
              <a:cxnLst/>
              <a:rect l="l" t="t" r="r" b="b"/>
              <a:pathLst>
                <a:path w="9525" h="7981" extrusionOk="0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053703" y="2861760"/>
              <a:ext cx="169566" cy="145213"/>
            </a:xfrm>
            <a:custGeom>
              <a:avLst/>
              <a:gdLst/>
              <a:ahLst/>
              <a:cxnLst/>
              <a:rect l="l" t="t" r="r" b="b"/>
              <a:pathLst>
                <a:path w="8627" h="7388" extrusionOk="0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078880" y="3196987"/>
              <a:ext cx="156986" cy="144387"/>
            </a:xfrm>
            <a:custGeom>
              <a:avLst/>
              <a:gdLst/>
              <a:ahLst/>
              <a:cxnLst/>
              <a:rect l="l" t="t" r="r" b="b"/>
              <a:pathLst>
                <a:path w="7987" h="7346" extrusionOk="0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053703" y="3196024"/>
              <a:ext cx="169566" cy="145409"/>
            </a:xfrm>
            <a:custGeom>
              <a:avLst/>
              <a:gdLst/>
              <a:ahLst/>
              <a:cxnLst/>
              <a:rect l="l" t="t" r="r" b="b"/>
              <a:pathLst>
                <a:path w="8627" h="7398" extrusionOk="0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206911" y="3058442"/>
              <a:ext cx="125990" cy="116280"/>
            </a:xfrm>
            <a:custGeom>
              <a:avLst/>
              <a:gdLst/>
              <a:ahLst/>
              <a:cxnLst/>
              <a:rect l="l" t="t" r="r" b="b"/>
              <a:pathLst>
                <a:path w="6410" h="5916" extrusionOk="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205948" y="3058442"/>
              <a:ext cx="116280" cy="116280"/>
            </a:xfrm>
            <a:custGeom>
              <a:avLst/>
              <a:gdLst/>
              <a:ahLst/>
              <a:cxnLst/>
              <a:rect l="l" t="t" r="r" b="b"/>
              <a:pathLst>
                <a:path w="5916" h="5916" extrusionOk="0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387122" y="3058423"/>
              <a:ext cx="151660" cy="126757"/>
            </a:xfrm>
            <a:custGeom>
              <a:avLst/>
              <a:gdLst/>
              <a:ahLst/>
              <a:cxnLst/>
              <a:rect l="l" t="t" r="r" b="b"/>
              <a:pathLst>
                <a:path w="7716" h="6449" extrusionOk="0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409410" y="3058442"/>
              <a:ext cx="116280" cy="116280"/>
            </a:xfrm>
            <a:custGeom>
              <a:avLst/>
              <a:gdLst/>
              <a:ahLst/>
              <a:cxnLst/>
              <a:rect l="l" t="t" r="r" b="b"/>
              <a:pathLst>
                <a:path w="5916" h="5916" extrusionOk="0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590585" y="3058423"/>
              <a:ext cx="151640" cy="126324"/>
            </a:xfrm>
            <a:custGeom>
              <a:avLst/>
              <a:gdLst/>
              <a:ahLst/>
              <a:cxnLst/>
              <a:rect l="l" t="t" r="r" b="b"/>
              <a:pathLst>
                <a:path w="7715" h="6427" extrusionOk="0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612873" y="3058442"/>
              <a:ext cx="115317" cy="116280"/>
            </a:xfrm>
            <a:custGeom>
              <a:avLst/>
              <a:gdLst/>
              <a:ahLst/>
              <a:cxnLst/>
              <a:rect l="l" t="t" r="r" b="b"/>
              <a:pathLst>
                <a:path w="5867" h="5916" extrusionOk="0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Gama de aplicaciones</a:t>
            </a:r>
            <a:endParaRPr dirty="0"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2320732" y="684258"/>
            <a:ext cx="4502536" cy="4502555"/>
            <a:chOff x="2320732" y="684258"/>
            <a:chExt cx="4502536" cy="4502555"/>
          </a:xfrm>
        </p:grpSpPr>
        <p:grpSp>
          <p:nvGrpSpPr>
            <p:cNvPr id="164" name="Google Shape;164;p19"/>
            <p:cNvGrpSpPr/>
            <p:nvPr/>
          </p:nvGrpSpPr>
          <p:grpSpPr>
            <a:xfrm>
              <a:off x="2320732" y="684258"/>
              <a:ext cx="4502536" cy="4502555"/>
              <a:chOff x="2534100" y="533850"/>
              <a:chExt cx="4075800" cy="4075817"/>
            </a:xfrm>
          </p:grpSpPr>
          <p:sp>
            <p:nvSpPr>
              <p:cNvPr id="165" name="Google Shape;165;p19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38100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38100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19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5175" extrusionOk="0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13572" extrusionOk="0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9901" extrusionOk="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0" h="7559" extrusionOk="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1" h="75220" extrusionOk="0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29" h="71455" extrusionOk="0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68" h="45183" extrusionOk="0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43" h="11709" extrusionOk="0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9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0" h="12382" extrusionOk="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19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9" h="10015" extrusionOk="0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13042" extrusionOk="0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29" extrusionOk="0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19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6170" extrusionOk="0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9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9" h="13074" extrusionOk="0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9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5" h="10550" extrusionOk="0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9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6190" extrusionOk="0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9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7" h="20473" extrusionOk="0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8" h="17697" extrusionOk="0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" h="13090" extrusionOk="0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9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5" h="17722" extrusionOk="0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06" h="19362" extrusionOk="0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8" h="16874" extrusionOk="0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9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7" h="11878" extrusionOk="0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6" h="7640" extrusionOk="0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9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03" extrusionOk="0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9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5" h="7633" extrusionOk="0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9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6" h="7595" extrusionOk="0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9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7343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19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" h="7612" extrusionOk="0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19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7341" extrusionOk="0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19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6" extrusionOk="0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9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5664" extrusionOk="0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19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5" h="5390" extrusionOk="0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9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7519" extrusionOk="0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9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0" h="5664" extrusionOk="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5364" extrusionOk="0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7" name="Google Shape;207;p19"/>
          <p:cNvGrpSpPr/>
          <p:nvPr/>
        </p:nvGrpSpPr>
        <p:grpSpPr>
          <a:xfrm>
            <a:off x="545197" y="1628630"/>
            <a:ext cx="2847441" cy="844694"/>
            <a:chOff x="545197" y="1628630"/>
            <a:chExt cx="2847441" cy="844694"/>
          </a:xfrm>
        </p:grpSpPr>
        <p:sp>
          <p:nvSpPr>
            <p:cNvPr id="209" name="Google Shape;209;p19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5197" y="1628630"/>
              <a:ext cx="1675200" cy="68568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Desarrollo web</a:t>
              </a:r>
              <a:endParaRPr sz="2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5751363" y="1628630"/>
            <a:ext cx="2847440" cy="844694"/>
            <a:chOff x="5751363" y="1628630"/>
            <a:chExt cx="2847440" cy="844694"/>
          </a:xfrm>
        </p:grpSpPr>
        <p:sp>
          <p:nvSpPr>
            <p:cNvPr id="213" name="Google Shape;213;p19"/>
            <p:cNvSpPr/>
            <p:nvPr/>
          </p:nvSpPr>
          <p:spPr>
            <a:xfrm>
              <a:off x="5751363" y="1940224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923603" y="1628630"/>
              <a:ext cx="1675200" cy="68568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Apredizaje automático</a:t>
              </a:r>
              <a:endParaRPr sz="2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5" name="Google Shape;215;p19"/>
          <p:cNvGrpSpPr/>
          <p:nvPr/>
        </p:nvGrpSpPr>
        <p:grpSpPr>
          <a:xfrm>
            <a:off x="545197" y="3095810"/>
            <a:ext cx="2847441" cy="835036"/>
            <a:chOff x="545197" y="3095810"/>
            <a:chExt cx="2847441" cy="835036"/>
          </a:xfrm>
        </p:grpSpPr>
        <p:sp>
          <p:nvSpPr>
            <p:cNvPr id="217" name="Google Shape;217;p19"/>
            <p:cNvSpPr/>
            <p:nvPr/>
          </p:nvSpPr>
          <p:spPr>
            <a:xfrm>
              <a:off x="2859538" y="3397746"/>
              <a:ext cx="533100" cy="5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45197" y="3095810"/>
              <a:ext cx="1675200" cy="72206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Ciencia de datos</a:t>
              </a:r>
              <a:endParaRPr sz="2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5751350" y="3095810"/>
            <a:ext cx="2847453" cy="835036"/>
            <a:chOff x="5751350" y="3095810"/>
            <a:chExt cx="2847453" cy="835036"/>
          </a:xfrm>
        </p:grpSpPr>
        <p:sp>
          <p:nvSpPr>
            <p:cNvPr id="221" name="Google Shape;221;p19"/>
            <p:cNvSpPr/>
            <p:nvPr/>
          </p:nvSpPr>
          <p:spPr>
            <a:xfrm>
              <a:off x="5751350" y="3397746"/>
              <a:ext cx="533100" cy="533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923603" y="3095810"/>
              <a:ext cx="1675200" cy="7220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Inteligencia artificial</a:t>
              </a:r>
              <a:endParaRPr sz="2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Características de Python</a:t>
            </a:r>
            <a:endParaRPr dirty="0"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457193" y="3622957"/>
            <a:ext cx="4017300" cy="1026600"/>
            <a:chOff x="457193" y="3622957"/>
            <a:chExt cx="4017300" cy="1026600"/>
          </a:xfrm>
        </p:grpSpPr>
        <p:sp>
          <p:nvSpPr>
            <p:cNvPr id="229" name="Google Shape;229;p20"/>
            <p:cNvSpPr/>
            <p:nvPr/>
          </p:nvSpPr>
          <p:spPr>
            <a:xfrm>
              <a:off x="457193" y="3622957"/>
              <a:ext cx="4017300" cy="10266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538488" y="3697650"/>
              <a:ext cx="877200" cy="8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/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1433349" y="3743250"/>
              <a:ext cx="1516156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CR" sz="1600" b="0" i="0" dirty="0">
                  <a:solidFill>
                    <a:srgbClr val="1F1F1F"/>
                  </a:solidFill>
                  <a:effectLst/>
                  <a:latin typeface="Google Sans"/>
                </a:rPr>
                <a:t>Versatilidad: amplia gama de aplicaciones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4669493" y="2497919"/>
            <a:ext cx="4017300" cy="1026600"/>
            <a:chOff x="4669493" y="2497919"/>
            <a:chExt cx="4017300" cy="1026600"/>
          </a:xfrm>
        </p:grpSpPr>
        <p:sp>
          <p:nvSpPr>
            <p:cNvPr id="233" name="Google Shape;233;p20"/>
            <p:cNvSpPr/>
            <p:nvPr/>
          </p:nvSpPr>
          <p:spPr>
            <a:xfrm>
              <a:off x="4669493" y="2497919"/>
              <a:ext cx="4017300" cy="10266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728313" y="2572619"/>
              <a:ext cx="877200" cy="87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/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392750" y="2618224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R" sz="1600" b="0" i="0" dirty="0">
                  <a:solidFill>
                    <a:srgbClr val="1F1F1F"/>
                  </a:solidFill>
                  <a:effectLst/>
                  <a:latin typeface="Google Sans"/>
                </a:rPr>
                <a:t>Comunidad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457193" y="2497919"/>
            <a:ext cx="4017300" cy="1026600"/>
            <a:chOff x="457193" y="2497919"/>
            <a:chExt cx="4017300" cy="1026600"/>
          </a:xfrm>
        </p:grpSpPr>
        <p:sp>
          <p:nvSpPr>
            <p:cNvPr id="237" name="Google Shape;237;p20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3000"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1433349" y="2621625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R" sz="1600" b="0" i="0" dirty="0">
                  <a:solidFill>
                    <a:srgbClr val="1F1F1F"/>
                  </a:solidFill>
                  <a:effectLst/>
                  <a:latin typeface="Google Sans"/>
                </a:rPr>
                <a:t>Facilidad de aprendizaje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4669493" y="1374157"/>
            <a:ext cx="4017300" cy="1026600"/>
            <a:chOff x="4669493" y="1374157"/>
            <a:chExt cx="4017300" cy="1026600"/>
          </a:xfrm>
        </p:grpSpPr>
        <p:sp>
          <p:nvSpPr>
            <p:cNvPr id="241" name="Google Shape;241;p20"/>
            <p:cNvSpPr/>
            <p:nvPr/>
          </p:nvSpPr>
          <p:spPr>
            <a:xfrm>
              <a:off x="4669493" y="1374157"/>
              <a:ext cx="4017300" cy="10266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728313" y="1448857"/>
              <a:ext cx="877200" cy="8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6297082" y="1494450"/>
              <a:ext cx="1413568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R" sz="1600" b="0" i="0" dirty="0">
                  <a:solidFill>
                    <a:srgbClr val="1F1F1F"/>
                  </a:solidFill>
                  <a:effectLst/>
                  <a:latin typeface="Google Sans"/>
                </a:rPr>
                <a:t>Productividad: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R" sz="1600" dirty="0">
                  <a:solidFill>
                    <a:srgbClr val="1F1F1F"/>
                  </a:solidFill>
                  <a:latin typeface="Google Sans"/>
                  <a:ea typeface="Roboto"/>
                  <a:cs typeface="Roboto"/>
                  <a:sym typeface="Roboto"/>
                </a:rPr>
                <a:t>Rápido, eficiente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-102475" y="-49150"/>
            <a:ext cx="6487216" cy="4678749"/>
            <a:chOff x="-102475" y="-49150"/>
            <a:chExt cx="6487216" cy="4678749"/>
          </a:xfrm>
        </p:grpSpPr>
        <p:sp>
          <p:nvSpPr>
            <p:cNvPr id="245" name="Google Shape;245;p20"/>
            <p:cNvSpPr/>
            <p:nvPr/>
          </p:nvSpPr>
          <p:spPr>
            <a:xfrm>
              <a:off x="-102475" y="-49150"/>
              <a:ext cx="4166625" cy="2322550"/>
            </a:xfrm>
            <a:custGeom>
              <a:avLst/>
              <a:gdLst/>
              <a:ahLst/>
              <a:cxnLst/>
              <a:rect l="l" t="t" r="r" b="b"/>
              <a:pathLst>
                <a:path w="166665" h="92902" extrusionOk="0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R"/>
            </a:p>
          </p:txBody>
        </p:sp>
        <p:grpSp>
          <p:nvGrpSpPr>
            <p:cNvPr id="246" name="Google Shape;246;p20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47" name="Google Shape;247;p20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avLst/>
                <a:gdLst/>
                <a:ahLst/>
                <a:cxnLst/>
                <a:rect l="l" t="t" r="r" b="b"/>
                <a:pathLst>
                  <a:path w="102171" h="90319" extrusionOk="0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avLst/>
                <a:gdLst/>
                <a:ahLst/>
                <a:cxnLst/>
                <a:rect l="l" t="t" r="r" b="b"/>
                <a:pathLst>
                  <a:path w="26533" h="26086" extrusionOk="0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avLst/>
                <a:gdLst/>
                <a:ahLst/>
                <a:cxnLst/>
                <a:rect l="l" t="t" r="r" b="b"/>
                <a:pathLst>
                  <a:path w="23729" h="23419" extrusionOk="0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avLst/>
                <a:gdLst/>
                <a:ahLst/>
                <a:cxnLst/>
                <a:rect l="l" t="t" r="r" b="b"/>
                <a:pathLst>
                  <a:path w="80065" h="57273" extrusionOk="0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avLst/>
                <a:gdLst/>
                <a:ahLst/>
                <a:cxnLst/>
                <a:rect l="l" t="t" r="r" b="b"/>
                <a:pathLst>
                  <a:path w="8029" h="7513" extrusionOk="0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7464" extrusionOk="0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avLst/>
                <a:gdLst/>
                <a:ahLst/>
                <a:cxnLst/>
                <a:rect l="l" t="t" r="r" b="b"/>
                <a:pathLst>
                  <a:path w="8277" h="7435" extrusionOk="0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7434" extrusionOk="0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7418" extrusionOk="0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983" extrusionOk="0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avLst/>
                <a:gdLst/>
                <a:ahLst/>
                <a:cxnLst/>
                <a:rect l="l" t="t" r="r" b="b"/>
                <a:pathLst>
                  <a:path w="8029" h="7524" extrusionOk="0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3985" extrusionOk="0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avLst/>
                <a:gdLst/>
                <a:ahLst/>
                <a:cxnLst/>
                <a:rect l="l" t="t" r="r" b="b"/>
                <a:pathLst>
                  <a:path w="8167" h="7438" extrusionOk="0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993" extrusionOk="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avLst/>
                <a:gdLst/>
                <a:ahLst/>
                <a:cxnLst/>
                <a:rect l="l" t="t" r="r" b="b"/>
                <a:pathLst>
                  <a:path w="8250" h="7437" extrusionOk="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994" extrusionOk="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5633" extrusionOk="0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5633" extrusionOk="0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avLst/>
                <a:gdLst/>
                <a:ahLst/>
                <a:cxnLst/>
                <a:rect l="l" t="t" r="r" b="b"/>
                <a:pathLst>
                  <a:path w="10339" h="9107" extrusionOk="0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8194" extrusionOk="0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8200" extrusionOk="0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5042" extrusionOk="0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2242428" y="1304900"/>
            <a:ext cx="4659144" cy="342254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275" name="Google Shape;275;p21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Números: representación de cantidades</a:t>
            </a:r>
            <a:endParaRPr dirty="0"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2281325" y="3605067"/>
            <a:ext cx="2773937" cy="850099"/>
            <a:chOff x="2281325" y="3605067"/>
            <a:chExt cx="2773937" cy="850099"/>
          </a:xfrm>
        </p:grpSpPr>
        <p:grpSp>
          <p:nvGrpSpPr>
            <p:cNvPr id="279" name="Google Shape;279;p21"/>
            <p:cNvGrpSpPr/>
            <p:nvPr/>
          </p:nvGrpSpPr>
          <p:grpSpPr>
            <a:xfrm>
              <a:off x="4185000" y="3605067"/>
              <a:ext cx="870262" cy="850099"/>
              <a:chOff x="2391030" y="1369400"/>
              <a:chExt cx="694765" cy="678667"/>
            </a:xfrm>
          </p:grpSpPr>
          <p:grpSp>
            <p:nvGrpSpPr>
              <p:cNvPr id="280" name="Google Shape;280;p21"/>
              <p:cNvGrpSpPr/>
              <p:nvPr/>
            </p:nvGrpSpPr>
            <p:grpSpPr>
              <a:xfrm>
                <a:off x="2391030" y="1369400"/>
                <a:ext cx="694765" cy="678667"/>
                <a:chOff x="2391030" y="1369400"/>
                <a:chExt cx="694765" cy="678667"/>
              </a:xfrm>
            </p:grpSpPr>
            <p:sp>
              <p:nvSpPr>
                <p:cNvPr id="281" name="Google Shape;281;p21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1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5" h="6830" extrusionOk="0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3" name="Google Shape;283;p21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2524" fill="none" extrusionOk="0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1"/>
            <p:cNvGrpSpPr/>
            <p:nvPr/>
          </p:nvGrpSpPr>
          <p:grpSpPr>
            <a:xfrm>
              <a:off x="2281325" y="3624878"/>
              <a:ext cx="1284037" cy="728395"/>
              <a:chOff x="2281325" y="3624878"/>
              <a:chExt cx="1284037" cy="728395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" name="Google Shape;288;p21"/>
          <p:cNvGrpSpPr/>
          <p:nvPr/>
        </p:nvGrpSpPr>
        <p:grpSpPr>
          <a:xfrm>
            <a:off x="2281325" y="1610621"/>
            <a:ext cx="1763624" cy="1835132"/>
            <a:chOff x="2281325" y="1610621"/>
            <a:chExt cx="1763624" cy="1835132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3174687" y="2595654"/>
              <a:ext cx="870262" cy="850099"/>
              <a:chOff x="2391030" y="1369400"/>
              <a:chExt cx="694765" cy="678667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896" fill="none" extrusionOk="0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1"/>
            <p:cNvGrpSpPr/>
            <p:nvPr/>
          </p:nvGrpSpPr>
          <p:grpSpPr>
            <a:xfrm>
              <a:off x="2281325" y="1610621"/>
              <a:ext cx="1282008" cy="728395"/>
              <a:chOff x="2281325" y="1610621"/>
              <a:chExt cx="1282008" cy="728395"/>
            </a:xfrm>
          </p:grpSpPr>
          <p:sp>
            <p:nvSpPr>
              <p:cNvPr id="295" name="Google Shape;295;p21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1"/>
          <p:cNvGrpSpPr/>
          <p:nvPr/>
        </p:nvGrpSpPr>
        <p:grpSpPr>
          <a:xfrm>
            <a:off x="4185000" y="1585342"/>
            <a:ext cx="2815199" cy="850099"/>
            <a:chOff x="4185000" y="1585342"/>
            <a:chExt cx="2815199" cy="850099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4185000" y="1585342"/>
              <a:ext cx="870262" cy="850099"/>
              <a:chOff x="2391030" y="1369400"/>
              <a:chExt cx="694765" cy="678667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21"/>
              <p:cNvGrpSpPr/>
              <p:nvPr/>
            </p:nvGrpSpPr>
            <p:grpSpPr>
              <a:xfrm>
                <a:off x="2580451" y="1554008"/>
                <a:ext cx="249397" cy="249397"/>
                <a:chOff x="2139538" y="1369408"/>
                <a:chExt cx="249397" cy="249397"/>
              </a:xfrm>
            </p:grpSpPr>
            <p:sp>
              <p:nvSpPr>
                <p:cNvPr id="302" name="Google Shape;302;p21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118" fill="none" extrusionOk="0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" h="595" fill="none" extrusionOk="0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5" name="Google Shape;305;p21"/>
            <p:cNvGrpSpPr/>
            <p:nvPr/>
          </p:nvGrpSpPr>
          <p:grpSpPr>
            <a:xfrm>
              <a:off x="5714875" y="1610621"/>
              <a:ext cx="1285324" cy="728395"/>
              <a:chOff x="5714875" y="1610621"/>
              <a:chExt cx="1285324" cy="728395"/>
            </a:xfrm>
          </p:grpSpPr>
          <p:sp>
            <p:nvSpPr>
              <p:cNvPr id="306" name="Google Shape;306;p21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1"/>
          <p:cNvGrpSpPr/>
          <p:nvPr/>
        </p:nvGrpSpPr>
        <p:grpSpPr>
          <a:xfrm>
            <a:off x="5194412" y="2595654"/>
            <a:ext cx="1805787" cy="1757619"/>
            <a:chOff x="5194412" y="2595654"/>
            <a:chExt cx="1805787" cy="1757619"/>
          </a:xfrm>
        </p:grpSpPr>
        <p:grpSp>
          <p:nvGrpSpPr>
            <p:cNvPr id="309" name="Google Shape;309;p21"/>
            <p:cNvGrpSpPr/>
            <p:nvPr/>
          </p:nvGrpSpPr>
          <p:grpSpPr>
            <a:xfrm>
              <a:off x="5194412" y="2595654"/>
              <a:ext cx="870262" cy="850099"/>
              <a:chOff x="2391030" y="1369400"/>
              <a:chExt cx="694765" cy="678667"/>
            </a:xfrm>
          </p:grpSpPr>
          <p:sp>
            <p:nvSpPr>
              <p:cNvPr id="310" name="Google Shape;31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27" fill="none" extrusionOk="0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1"/>
            <p:cNvGrpSpPr/>
            <p:nvPr/>
          </p:nvGrpSpPr>
          <p:grpSpPr>
            <a:xfrm>
              <a:off x="5714875" y="3624878"/>
              <a:ext cx="1285324" cy="728395"/>
              <a:chOff x="5714875" y="3624878"/>
              <a:chExt cx="1285324" cy="728395"/>
            </a:xfrm>
          </p:grpSpPr>
          <p:sp>
            <p:nvSpPr>
              <p:cNvPr id="315" name="Google Shape;315;p21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C7C900F-0029-F372-26A9-92E4136490A0}"/>
              </a:ext>
            </a:extLst>
          </p:cNvPr>
          <p:cNvSpPr txBox="1"/>
          <p:nvPr/>
        </p:nvSpPr>
        <p:spPr>
          <a:xfrm>
            <a:off x="76165" y="1217082"/>
            <a:ext cx="2317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0" i="0" dirty="0">
                <a:effectLst/>
                <a:latin typeface="Google Sans Mono"/>
              </a:rPr>
              <a:t># Entero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</a:p>
          <a:p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numero_entero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= </a:t>
            </a:r>
            <a:r>
              <a:rPr lang="es-CR" b="0" i="0" dirty="0">
                <a:effectLst/>
                <a:latin typeface="Google Sans Mono"/>
              </a:rPr>
              <a:t>1</a:t>
            </a:r>
            <a:endParaRPr lang="es-C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5F6FAD-DB87-E1C2-CBB3-6FDA6290C75A}"/>
              </a:ext>
            </a:extLst>
          </p:cNvPr>
          <p:cNvSpPr txBox="1"/>
          <p:nvPr/>
        </p:nvSpPr>
        <p:spPr>
          <a:xfrm>
            <a:off x="6930320" y="2519279"/>
            <a:ext cx="2014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0" i="0" dirty="0">
                <a:effectLst/>
                <a:latin typeface="Google Sans Mono"/>
              </a:rPr>
              <a:t># Complejo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</a:p>
          <a:p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numero_complejo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= </a:t>
            </a:r>
            <a:r>
              <a:rPr lang="es-CR" b="0" i="0" dirty="0">
                <a:effectLst/>
                <a:latin typeface="Google Sans Mono"/>
              </a:rPr>
              <a:t>1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+</a:t>
            </a:r>
            <a:r>
              <a:rPr lang="es-CR" b="0" i="0" dirty="0">
                <a:effectLst/>
                <a:latin typeface="Google Sans Mono"/>
              </a:rPr>
              <a:t>2j</a:t>
            </a:r>
            <a:endParaRPr lang="es-C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8386C5-4F59-079E-7E26-9D7763DFA05B}"/>
              </a:ext>
            </a:extLst>
          </p:cNvPr>
          <p:cNvSpPr txBox="1"/>
          <p:nvPr/>
        </p:nvSpPr>
        <p:spPr>
          <a:xfrm>
            <a:off x="24431" y="3406992"/>
            <a:ext cx="28061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0" i="0" dirty="0">
                <a:effectLst/>
                <a:latin typeface="Google Sans Mono"/>
              </a:rPr>
              <a:t># Flotante</a:t>
            </a:r>
          </a:p>
          <a:p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numero_flotante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= </a:t>
            </a:r>
            <a:r>
              <a:rPr lang="es-CR" b="0" i="0" dirty="0">
                <a:effectLst/>
                <a:latin typeface="Google Sans Mono"/>
              </a:rPr>
              <a:t>1.0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br>
              <a:rPr lang="es-CR" dirty="0"/>
            </a:br>
            <a:endParaRPr lang="es-C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2242428" y="1304900"/>
            <a:ext cx="4659144" cy="342254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275" name="Google Shape;275;p21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Strings: secuencia de caracteres</a:t>
            </a:r>
            <a:endParaRPr dirty="0"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2281325" y="3605067"/>
            <a:ext cx="2773937" cy="850099"/>
            <a:chOff x="2281325" y="3605067"/>
            <a:chExt cx="2773937" cy="850099"/>
          </a:xfrm>
        </p:grpSpPr>
        <p:grpSp>
          <p:nvGrpSpPr>
            <p:cNvPr id="279" name="Google Shape;279;p21"/>
            <p:cNvGrpSpPr/>
            <p:nvPr/>
          </p:nvGrpSpPr>
          <p:grpSpPr>
            <a:xfrm>
              <a:off x="4185000" y="3605067"/>
              <a:ext cx="870262" cy="850099"/>
              <a:chOff x="2391030" y="1369400"/>
              <a:chExt cx="694765" cy="678667"/>
            </a:xfrm>
          </p:grpSpPr>
          <p:grpSp>
            <p:nvGrpSpPr>
              <p:cNvPr id="280" name="Google Shape;280;p21"/>
              <p:cNvGrpSpPr/>
              <p:nvPr/>
            </p:nvGrpSpPr>
            <p:grpSpPr>
              <a:xfrm>
                <a:off x="2391030" y="1369400"/>
                <a:ext cx="694765" cy="678667"/>
                <a:chOff x="2391030" y="1369400"/>
                <a:chExt cx="694765" cy="678667"/>
              </a:xfrm>
            </p:grpSpPr>
            <p:sp>
              <p:nvSpPr>
                <p:cNvPr id="281" name="Google Shape;281;p21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1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5" h="6830" extrusionOk="0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3" name="Google Shape;283;p21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2524" fill="none" extrusionOk="0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1"/>
            <p:cNvGrpSpPr/>
            <p:nvPr/>
          </p:nvGrpSpPr>
          <p:grpSpPr>
            <a:xfrm>
              <a:off x="2281325" y="3624878"/>
              <a:ext cx="1284037" cy="728395"/>
              <a:chOff x="2281325" y="3624878"/>
              <a:chExt cx="1284037" cy="728395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" name="Google Shape;288;p21"/>
          <p:cNvGrpSpPr/>
          <p:nvPr/>
        </p:nvGrpSpPr>
        <p:grpSpPr>
          <a:xfrm>
            <a:off x="2281325" y="1610621"/>
            <a:ext cx="1763624" cy="1835132"/>
            <a:chOff x="2281325" y="1610621"/>
            <a:chExt cx="1763624" cy="1835132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3174687" y="2595654"/>
              <a:ext cx="870262" cy="850099"/>
              <a:chOff x="2391030" y="1369400"/>
              <a:chExt cx="694765" cy="678667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896" fill="none" extrusionOk="0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1"/>
            <p:cNvGrpSpPr/>
            <p:nvPr/>
          </p:nvGrpSpPr>
          <p:grpSpPr>
            <a:xfrm>
              <a:off x="2281325" y="1610621"/>
              <a:ext cx="1282008" cy="728395"/>
              <a:chOff x="2281325" y="1610621"/>
              <a:chExt cx="1282008" cy="728395"/>
            </a:xfrm>
          </p:grpSpPr>
          <p:sp>
            <p:nvSpPr>
              <p:cNvPr id="295" name="Google Shape;295;p21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1"/>
          <p:cNvGrpSpPr/>
          <p:nvPr/>
        </p:nvGrpSpPr>
        <p:grpSpPr>
          <a:xfrm>
            <a:off x="4185000" y="1585342"/>
            <a:ext cx="2815199" cy="850099"/>
            <a:chOff x="4185000" y="1585342"/>
            <a:chExt cx="2815199" cy="850099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4185000" y="1585342"/>
              <a:ext cx="870262" cy="850099"/>
              <a:chOff x="2391030" y="1369400"/>
              <a:chExt cx="694765" cy="678667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21"/>
              <p:cNvGrpSpPr/>
              <p:nvPr/>
            </p:nvGrpSpPr>
            <p:grpSpPr>
              <a:xfrm>
                <a:off x="2580451" y="1554008"/>
                <a:ext cx="249397" cy="249397"/>
                <a:chOff x="2139538" y="1369408"/>
                <a:chExt cx="249397" cy="249397"/>
              </a:xfrm>
            </p:grpSpPr>
            <p:sp>
              <p:nvSpPr>
                <p:cNvPr id="302" name="Google Shape;302;p21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118" fill="none" extrusionOk="0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" h="595" fill="none" extrusionOk="0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w="381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5" name="Google Shape;305;p21"/>
            <p:cNvGrpSpPr/>
            <p:nvPr/>
          </p:nvGrpSpPr>
          <p:grpSpPr>
            <a:xfrm>
              <a:off x="5714875" y="1610621"/>
              <a:ext cx="1285324" cy="728395"/>
              <a:chOff x="5714875" y="1610621"/>
              <a:chExt cx="1285324" cy="728395"/>
            </a:xfrm>
          </p:grpSpPr>
          <p:sp>
            <p:nvSpPr>
              <p:cNvPr id="306" name="Google Shape;306;p21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1"/>
          <p:cNvGrpSpPr/>
          <p:nvPr/>
        </p:nvGrpSpPr>
        <p:grpSpPr>
          <a:xfrm>
            <a:off x="5194412" y="2595654"/>
            <a:ext cx="1805787" cy="1757619"/>
            <a:chOff x="5194412" y="2595654"/>
            <a:chExt cx="1805787" cy="1757619"/>
          </a:xfrm>
        </p:grpSpPr>
        <p:grpSp>
          <p:nvGrpSpPr>
            <p:cNvPr id="309" name="Google Shape;309;p21"/>
            <p:cNvGrpSpPr/>
            <p:nvPr/>
          </p:nvGrpSpPr>
          <p:grpSpPr>
            <a:xfrm>
              <a:off x="5194412" y="2595654"/>
              <a:ext cx="870262" cy="850099"/>
              <a:chOff x="2391030" y="1369400"/>
              <a:chExt cx="694765" cy="678667"/>
            </a:xfrm>
          </p:grpSpPr>
          <p:sp>
            <p:nvSpPr>
              <p:cNvPr id="310" name="Google Shape;310;p21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27" fill="none" extrusionOk="0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1"/>
            <p:cNvGrpSpPr/>
            <p:nvPr/>
          </p:nvGrpSpPr>
          <p:grpSpPr>
            <a:xfrm>
              <a:off x="5714875" y="3624878"/>
              <a:ext cx="1285324" cy="728395"/>
              <a:chOff x="5714875" y="3624878"/>
              <a:chExt cx="1285324" cy="728395"/>
            </a:xfrm>
          </p:grpSpPr>
          <p:sp>
            <p:nvSpPr>
              <p:cNvPr id="315" name="Google Shape;315;p21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830" extrusionOk="0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B0905FCE-3DC0-63FD-2312-31956C5538D3}"/>
              </a:ext>
            </a:extLst>
          </p:cNvPr>
          <p:cNvSpPr txBox="1"/>
          <p:nvPr/>
        </p:nvSpPr>
        <p:spPr>
          <a:xfrm>
            <a:off x="101488" y="1192111"/>
            <a:ext cx="25057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0" i="0">
                <a:effectLst/>
                <a:latin typeface="Google Sans Mono"/>
              </a:rPr>
              <a:t># String literal</a:t>
            </a:r>
            <a:r>
              <a:rPr lang="es-CR" b="0" i="0">
                <a:solidFill>
                  <a:srgbClr val="444746"/>
                </a:solidFill>
                <a:effectLst/>
                <a:latin typeface="Google Sans Mono"/>
              </a:rPr>
              <a:t> </a:t>
            </a:r>
          </a:p>
          <a:p>
            <a:r>
              <a:rPr lang="es-CR" b="0" i="0">
                <a:solidFill>
                  <a:srgbClr val="444746"/>
                </a:solidFill>
                <a:effectLst/>
                <a:latin typeface="Google Sans Mono"/>
              </a:rPr>
              <a:t>string_literal = </a:t>
            </a:r>
            <a:r>
              <a:rPr lang="es-CR" b="0" i="0">
                <a:effectLst/>
                <a:latin typeface="Google Sans Mono"/>
              </a:rPr>
              <a:t>"Hola, mundo!"</a:t>
            </a:r>
            <a:r>
              <a:rPr lang="es-CR" b="0" i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br>
              <a:rPr lang="es-CR"/>
            </a:br>
            <a:endParaRPr lang="es-C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C486A0-8E0D-31EC-E6C8-362E84763C63}"/>
              </a:ext>
            </a:extLst>
          </p:cNvPr>
          <p:cNvSpPr txBox="1"/>
          <p:nvPr/>
        </p:nvSpPr>
        <p:spPr>
          <a:xfrm>
            <a:off x="114065" y="4219880"/>
            <a:ext cx="24486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b="0" i="0" dirty="0">
                <a:effectLst/>
                <a:latin typeface="Google Sans Mono"/>
              </a:rPr>
              <a:t># </a:t>
            </a:r>
            <a:r>
              <a:rPr lang="es-CR" b="0" i="0" dirty="0" err="1">
                <a:effectLst/>
                <a:latin typeface="Google Sans Mono"/>
              </a:rPr>
              <a:t>String</a:t>
            </a:r>
            <a:r>
              <a:rPr lang="es-CR" b="0" i="0" dirty="0">
                <a:effectLst/>
                <a:latin typeface="Google Sans Mono"/>
              </a:rPr>
              <a:t> con comillas simples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</a:p>
          <a:p>
            <a:r>
              <a:rPr lang="es-CR" b="0" i="0" dirty="0" err="1">
                <a:solidFill>
                  <a:srgbClr val="444746"/>
                </a:solidFill>
                <a:effectLst/>
                <a:latin typeface="Google Sans Mono"/>
              </a:rPr>
              <a:t>string_simple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= </a:t>
            </a:r>
            <a:r>
              <a:rPr lang="es-CR" b="0" i="0" dirty="0">
                <a:effectLst/>
                <a:latin typeface="Google Sans Mono"/>
              </a:rPr>
              <a:t>'Hola, mundo!'</a:t>
            </a:r>
            <a:r>
              <a:rPr lang="es-CR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br>
              <a:rPr lang="es-CR" dirty="0"/>
            </a:br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4EE95E-C87D-E842-D914-1C85A87208CE}"/>
              </a:ext>
            </a:extLst>
          </p:cNvPr>
          <p:cNvSpPr txBox="1"/>
          <p:nvPr/>
        </p:nvSpPr>
        <p:spPr>
          <a:xfrm>
            <a:off x="4664875" y="438543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Google Sans Mono"/>
              </a:rPr>
              <a:t># </a:t>
            </a:r>
            <a:r>
              <a:rPr lang="es-ES" b="0" i="0" dirty="0" err="1">
                <a:effectLst/>
                <a:latin typeface="Google Sans Mono"/>
              </a:rPr>
              <a:t>String</a:t>
            </a:r>
            <a:r>
              <a:rPr lang="es-ES" b="0" i="0" dirty="0">
                <a:effectLst/>
                <a:latin typeface="Google Sans Mono"/>
              </a:rPr>
              <a:t> con comillas triples</a:t>
            </a:r>
            <a:r>
              <a:rPr lang="es-ES" b="0" i="0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</a:p>
          <a:p>
            <a:r>
              <a:rPr lang="es-ES" b="0" i="0" dirty="0" err="1">
                <a:solidFill>
                  <a:srgbClr val="444746"/>
                </a:solidFill>
                <a:effectLst/>
                <a:latin typeface="Google Sans Mono"/>
              </a:rPr>
              <a:t>string_triple</a:t>
            </a:r>
            <a:r>
              <a:rPr lang="es-ES" b="0" i="0" dirty="0">
                <a:solidFill>
                  <a:srgbClr val="444746"/>
                </a:solidFill>
                <a:effectLst/>
                <a:latin typeface="Google Sans Mono"/>
              </a:rPr>
              <a:t> = </a:t>
            </a:r>
            <a:r>
              <a:rPr lang="es-ES" b="0" i="0" dirty="0">
                <a:effectLst/>
                <a:latin typeface="Google Sans Mono"/>
              </a:rPr>
              <a:t>"""Hola, mundo! Esto es un </a:t>
            </a:r>
            <a:r>
              <a:rPr lang="es-ES" b="0" i="0" dirty="0" err="1">
                <a:effectLst/>
                <a:latin typeface="Google Sans Mono"/>
              </a:rPr>
              <a:t>string</a:t>
            </a:r>
            <a:r>
              <a:rPr lang="es-ES" b="0" i="0" dirty="0">
                <a:effectLst/>
                <a:latin typeface="Google Sans Mono"/>
              </a:rPr>
              <a:t> con varias líneas. """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051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>
            <a:spLocks noGrp="1"/>
          </p:cNvSpPr>
          <p:nvPr>
            <p:ph type="title"/>
          </p:nvPr>
        </p:nvSpPr>
        <p:spPr>
          <a:xfrm>
            <a:off x="5199085" y="686868"/>
            <a:ext cx="922593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Tupla</a:t>
            </a:r>
            <a:endParaRPr dirty="0"/>
          </a:p>
        </p:txBody>
      </p:sp>
      <p:grpSp>
        <p:nvGrpSpPr>
          <p:cNvPr id="598" name="Google Shape;598;p26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599" name="Google Shape;599;p26"/>
            <p:cNvSpPr/>
            <p:nvPr/>
          </p:nvSpPr>
          <p:spPr>
            <a:xfrm>
              <a:off x="726900" y="4323357"/>
              <a:ext cx="2676702" cy="408795"/>
            </a:xfrm>
            <a:custGeom>
              <a:avLst/>
              <a:gdLst/>
              <a:ahLst/>
              <a:cxnLst/>
              <a:rect l="l" t="t" r="r" b="b"/>
              <a:pathLst>
                <a:path w="162372" h="24798" extrusionOk="0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401466" y="3415792"/>
              <a:ext cx="712976" cy="307561"/>
            </a:xfrm>
            <a:custGeom>
              <a:avLst/>
              <a:gdLst/>
              <a:ahLst/>
              <a:cxnLst/>
              <a:rect l="l" t="t" r="r" b="b"/>
              <a:pathLst>
                <a:path w="43250" h="18657" extrusionOk="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586028" y="3903468"/>
              <a:ext cx="713092" cy="678325"/>
            </a:xfrm>
            <a:custGeom>
              <a:avLst/>
              <a:gdLst/>
              <a:ahLst/>
              <a:cxnLst/>
              <a:rect l="l" t="t" r="r" b="b"/>
              <a:pathLst>
                <a:path w="43257" h="41148" extrusionOk="0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172008" y="3386795"/>
              <a:ext cx="1179452" cy="1064700"/>
            </a:xfrm>
            <a:custGeom>
              <a:avLst/>
              <a:gdLst/>
              <a:ahLst/>
              <a:cxnLst/>
              <a:rect l="l" t="t" r="r" b="b"/>
              <a:pathLst>
                <a:path w="71547" h="64586" extrusionOk="0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638095" y="3666397"/>
              <a:ext cx="1565927" cy="800528"/>
            </a:xfrm>
            <a:custGeom>
              <a:avLst/>
              <a:gdLst/>
              <a:ahLst/>
              <a:cxnLst/>
              <a:rect l="l" t="t" r="r" b="b"/>
              <a:pathLst>
                <a:path w="94991" h="48561" extrusionOk="0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567746" y="3285066"/>
              <a:ext cx="381364" cy="560952"/>
            </a:xfrm>
            <a:custGeom>
              <a:avLst/>
              <a:gdLst/>
              <a:ahLst/>
              <a:cxnLst/>
              <a:rect l="l" t="t" r="r" b="b"/>
              <a:pathLst>
                <a:path w="23134" h="34028" extrusionOk="0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593892" y="2606560"/>
              <a:ext cx="534147" cy="1924706"/>
            </a:xfrm>
            <a:custGeom>
              <a:avLst/>
              <a:gdLst/>
              <a:ahLst/>
              <a:cxnLst/>
              <a:rect l="l" t="t" r="r" b="b"/>
              <a:pathLst>
                <a:path w="32402" h="116755" extrusionOk="0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488717" y="2635309"/>
              <a:ext cx="201809" cy="153212"/>
            </a:xfrm>
            <a:custGeom>
              <a:avLst/>
              <a:gdLst/>
              <a:ahLst/>
              <a:cxnLst/>
              <a:rect l="l" t="t" r="r" b="b"/>
              <a:pathLst>
                <a:path w="12242" h="9294" extrusionOk="0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936272" y="1886693"/>
              <a:ext cx="805836" cy="482862"/>
            </a:xfrm>
            <a:custGeom>
              <a:avLst/>
              <a:gdLst/>
              <a:ahLst/>
              <a:cxnLst/>
              <a:rect l="l" t="t" r="r" b="b"/>
              <a:pathLst>
                <a:path w="48883" h="29291" extrusionOk="0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571653" y="2339519"/>
              <a:ext cx="257298" cy="315358"/>
            </a:xfrm>
            <a:custGeom>
              <a:avLst/>
              <a:gdLst/>
              <a:ahLst/>
              <a:cxnLst/>
              <a:rect l="l" t="t" r="r" b="b"/>
              <a:pathLst>
                <a:path w="15608" h="19130" extrusionOk="0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812865" y="2201688"/>
              <a:ext cx="205057" cy="311748"/>
            </a:xfrm>
            <a:custGeom>
              <a:avLst/>
              <a:gdLst/>
              <a:ahLst/>
              <a:cxnLst/>
              <a:rect l="l" t="t" r="r" b="b"/>
              <a:pathLst>
                <a:path w="12439" h="18911" extrusionOk="0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554925" y="2532031"/>
              <a:ext cx="1098379" cy="1435942"/>
            </a:xfrm>
            <a:custGeom>
              <a:avLst/>
              <a:gdLst/>
              <a:ahLst/>
              <a:cxnLst/>
              <a:rect l="l" t="t" r="r" b="b"/>
              <a:pathLst>
                <a:path w="66629" h="87106" extrusionOk="0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027698" y="2649684"/>
              <a:ext cx="357213" cy="281580"/>
            </a:xfrm>
            <a:custGeom>
              <a:avLst/>
              <a:gdLst/>
              <a:ahLst/>
              <a:cxnLst/>
              <a:rect l="l" t="t" r="r" b="b"/>
              <a:pathLst>
                <a:path w="21669" h="17081" extrusionOk="0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053167" y="2649684"/>
              <a:ext cx="327821" cy="190517"/>
            </a:xfrm>
            <a:custGeom>
              <a:avLst/>
              <a:gdLst/>
              <a:ahLst/>
              <a:cxnLst/>
              <a:rect l="l" t="t" r="r" b="b"/>
              <a:pathLst>
                <a:path w="19886" h="11557" extrusionOk="0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984606" y="2002154"/>
              <a:ext cx="677830" cy="798121"/>
            </a:xfrm>
            <a:custGeom>
              <a:avLst/>
              <a:gdLst/>
              <a:ahLst/>
              <a:cxnLst/>
              <a:rect l="l" t="t" r="r" b="b"/>
              <a:pathLst>
                <a:path w="41118" h="48415" extrusionOk="0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284336" y="2343558"/>
              <a:ext cx="101234" cy="222201"/>
            </a:xfrm>
            <a:custGeom>
              <a:avLst/>
              <a:gdLst/>
              <a:ahLst/>
              <a:cxnLst/>
              <a:rect l="l" t="t" r="r" b="b"/>
              <a:pathLst>
                <a:path w="6141" h="13479" extrusionOk="0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990475" y="1967271"/>
              <a:ext cx="702657" cy="509386"/>
            </a:xfrm>
            <a:custGeom>
              <a:avLst/>
              <a:gdLst/>
              <a:ahLst/>
              <a:cxnLst/>
              <a:rect l="l" t="t" r="r" b="b"/>
              <a:pathLst>
                <a:path w="42624" h="30900" extrusionOk="0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091033" y="2360768"/>
              <a:ext cx="156096" cy="127891"/>
            </a:xfrm>
            <a:custGeom>
              <a:avLst/>
              <a:gdLst/>
              <a:ahLst/>
              <a:cxnLst/>
              <a:rect l="l" t="t" r="r" b="b"/>
              <a:pathLst>
                <a:path w="9469" h="7758" extrusionOk="0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387499" y="2392865"/>
              <a:ext cx="139776" cy="139727"/>
            </a:xfrm>
            <a:custGeom>
              <a:avLst/>
              <a:gdLst/>
              <a:ahLst/>
              <a:cxnLst/>
              <a:rect l="l" t="t" r="r" b="b"/>
              <a:pathLst>
                <a:path w="8479" h="8476" extrusionOk="0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102325" y="2326760"/>
              <a:ext cx="155899" cy="128649"/>
            </a:xfrm>
            <a:custGeom>
              <a:avLst/>
              <a:gdLst/>
              <a:ahLst/>
              <a:cxnLst/>
              <a:rect l="l" t="t" r="r" b="b"/>
              <a:pathLst>
                <a:path w="9457" h="7804" extrusionOk="0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151204" y="2372621"/>
              <a:ext cx="76326" cy="80711"/>
            </a:xfrm>
            <a:custGeom>
              <a:avLst/>
              <a:gdLst/>
              <a:ahLst/>
              <a:cxnLst/>
              <a:rect l="l" t="t" r="r" b="b"/>
              <a:pathLst>
                <a:path w="4630" h="4896" extrusionOk="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391423" y="2373511"/>
              <a:ext cx="127709" cy="123061"/>
            </a:xfrm>
            <a:custGeom>
              <a:avLst/>
              <a:gdLst/>
              <a:ahLst/>
              <a:cxnLst/>
              <a:rect l="l" t="t" r="r" b="b"/>
              <a:pathLst>
                <a:path w="7747" h="7465" extrusionOk="0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414931" y="2416224"/>
              <a:ext cx="60104" cy="73490"/>
            </a:xfrm>
            <a:custGeom>
              <a:avLst/>
              <a:gdLst/>
              <a:ahLst/>
              <a:cxnLst/>
              <a:rect l="l" t="t" r="r" b="b"/>
              <a:pathLst>
                <a:path w="3646" h="4458" extrusionOk="0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158951" y="2558918"/>
              <a:ext cx="188737" cy="102784"/>
            </a:xfrm>
            <a:custGeom>
              <a:avLst/>
              <a:gdLst/>
              <a:ahLst/>
              <a:cxnLst/>
              <a:rect l="l" t="t" r="r" b="b"/>
              <a:pathLst>
                <a:path w="11449" h="6235" extrusionOk="0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907539" y="2198226"/>
              <a:ext cx="42910" cy="315457"/>
            </a:xfrm>
            <a:custGeom>
              <a:avLst/>
              <a:gdLst/>
              <a:ahLst/>
              <a:cxnLst/>
              <a:rect l="l" t="t" r="r" b="b"/>
              <a:pathLst>
                <a:path w="2603" h="19136" extrusionOk="0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658694" y="2335826"/>
              <a:ext cx="79491" cy="311039"/>
            </a:xfrm>
            <a:custGeom>
              <a:avLst/>
              <a:gdLst/>
              <a:ahLst/>
              <a:cxnLst/>
              <a:rect l="l" t="t" r="r" b="b"/>
              <a:pathLst>
                <a:path w="4822" h="18868" extrusionOk="0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880767" y="3220527"/>
              <a:ext cx="517200" cy="282569"/>
            </a:xfrm>
            <a:custGeom>
              <a:avLst/>
              <a:gdLst/>
              <a:ahLst/>
              <a:cxnLst/>
              <a:rect l="l" t="t" r="r" b="b"/>
              <a:pathLst>
                <a:path w="31374" h="17141" extrusionOk="0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995651" y="3257486"/>
              <a:ext cx="84304" cy="72122"/>
            </a:xfrm>
            <a:custGeom>
              <a:avLst/>
              <a:gdLst/>
              <a:ahLst/>
              <a:cxnLst/>
              <a:rect l="l" t="t" r="r" b="b"/>
              <a:pathLst>
                <a:path w="5114" h="4375" extrusionOk="0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243190" y="3346456"/>
              <a:ext cx="94706" cy="62379"/>
            </a:xfrm>
            <a:custGeom>
              <a:avLst/>
              <a:gdLst/>
              <a:ahLst/>
              <a:cxnLst/>
              <a:rect l="l" t="t" r="r" b="b"/>
              <a:pathLst>
                <a:path w="5745" h="3784" extrusionOk="0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906236" y="3228605"/>
              <a:ext cx="493033" cy="212805"/>
            </a:xfrm>
            <a:custGeom>
              <a:avLst/>
              <a:gdLst/>
              <a:ahLst/>
              <a:cxnLst/>
              <a:rect l="l" t="t" r="r" b="b"/>
              <a:pathLst>
                <a:path w="29908" h="12909" extrusionOk="0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060750" y="3288511"/>
              <a:ext cx="77430" cy="77710"/>
            </a:xfrm>
            <a:custGeom>
              <a:avLst/>
              <a:gdLst/>
              <a:ahLst/>
              <a:cxnLst/>
              <a:rect l="l" t="t" r="r" b="b"/>
              <a:pathLst>
                <a:path w="4697" h="4714" extrusionOk="0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207928" y="3322932"/>
              <a:ext cx="37240" cy="104746"/>
            </a:xfrm>
            <a:custGeom>
              <a:avLst/>
              <a:gdLst/>
              <a:ahLst/>
              <a:cxnLst/>
              <a:rect l="l" t="t" r="r" b="b"/>
              <a:pathLst>
                <a:path w="2259" h="6354" extrusionOk="0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212495" y="3425304"/>
              <a:ext cx="27250" cy="41971"/>
            </a:xfrm>
            <a:custGeom>
              <a:avLst/>
              <a:gdLst/>
              <a:ahLst/>
              <a:cxnLst/>
              <a:rect l="l" t="t" r="r" b="b"/>
              <a:pathLst>
                <a:path w="1653" h="2546" extrusionOk="0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040111" y="3368299"/>
              <a:ext cx="25255" cy="62511"/>
            </a:xfrm>
            <a:custGeom>
              <a:avLst/>
              <a:gdLst/>
              <a:ahLst/>
              <a:cxnLst/>
              <a:rect l="l" t="t" r="r" b="b"/>
              <a:pathLst>
                <a:path w="1532" h="3792" extrusionOk="0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068419" y="2733923"/>
              <a:ext cx="1037665" cy="760470"/>
            </a:xfrm>
            <a:custGeom>
              <a:avLst/>
              <a:gdLst/>
              <a:ahLst/>
              <a:cxnLst/>
              <a:rect l="l" t="t" r="r" b="b"/>
              <a:pathLst>
                <a:path w="62946" h="46131" extrusionOk="0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392725" y="2339387"/>
              <a:ext cx="166548" cy="83711"/>
            </a:xfrm>
            <a:custGeom>
              <a:avLst/>
              <a:gdLst/>
              <a:ahLst/>
              <a:cxnLst/>
              <a:rect l="l" t="t" r="r" b="b"/>
              <a:pathLst>
                <a:path w="10103" h="5078" extrusionOk="0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134784" y="3284357"/>
              <a:ext cx="811721" cy="616242"/>
            </a:xfrm>
            <a:custGeom>
              <a:avLst/>
              <a:gdLst/>
              <a:ahLst/>
              <a:cxnLst/>
              <a:rect l="l" t="t" r="r" b="b"/>
              <a:pathLst>
                <a:path w="49240" h="37382" extrusionOk="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460643" y="2935040"/>
              <a:ext cx="431000" cy="572062"/>
            </a:xfrm>
            <a:custGeom>
              <a:avLst/>
              <a:gdLst/>
              <a:ahLst/>
              <a:cxnLst/>
              <a:rect l="l" t="t" r="r" b="b"/>
              <a:pathLst>
                <a:path w="26145" h="34702" extrusionOk="0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309380" y="2520524"/>
              <a:ext cx="584459" cy="485714"/>
            </a:xfrm>
            <a:custGeom>
              <a:avLst/>
              <a:gdLst/>
              <a:ahLst/>
              <a:cxnLst/>
              <a:rect l="l" t="t" r="r" b="b"/>
              <a:pathLst>
                <a:path w="35454" h="29464" extrusionOk="0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988513" y="2647080"/>
              <a:ext cx="289955" cy="338800"/>
            </a:xfrm>
            <a:custGeom>
              <a:avLst/>
              <a:gdLst/>
              <a:ahLst/>
              <a:cxnLst/>
              <a:rect l="l" t="t" r="r" b="b"/>
              <a:pathLst>
                <a:path w="17589" h="20552" extrusionOk="0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572939" y="3383663"/>
              <a:ext cx="236428" cy="80084"/>
            </a:xfrm>
            <a:custGeom>
              <a:avLst/>
              <a:gdLst/>
              <a:ahLst/>
              <a:cxnLst/>
              <a:rect l="l" t="t" r="r" b="b"/>
              <a:pathLst>
                <a:path w="14342" h="4858" extrusionOk="0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457795" y="2804314"/>
              <a:ext cx="117390" cy="184616"/>
            </a:xfrm>
            <a:custGeom>
              <a:avLst/>
              <a:gdLst/>
              <a:ahLst/>
              <a:cxnLst/>
              <a:rect l="l" t="t" r="r" b="b"/>
              <a:pathLst>
                <a:path w="7121" h="11199" extrusionOk="0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029660" y="3213818"/>
              <a:ext cx="11111" cy="28816"/>
            </a:xfrm>
            <a:custGeom>
              <a:avLst/>
              <a:gdLst/>
              <a:ahLst/>
              <a:cxnLst/>
              <a:rect l="l" t="t" r="r" b="b"/>
              <a:pathLst>
                <a:path w="674" h="1748" extrusionOk="0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475661" y="3142190"/>
              <a:ext cx="59544" cy="239527"/>
            </a:xfrm>
            <a:custGeom>
              <a:avLst/>
              <a:gdLst/>
              <a:ahLst/>
              <a:cxnLst/>
              <a:rect l="l" t="t" r="r" b="b"/>
              <a:pathLst>
                <a:path w="3612" h="14530" extrusionOk="0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634346" y="3547573"/>
              <a:ext cx="231829" cy="109065"/>
            </a:xfrm>
            <a:custGeom>
              <a:avLst/>
              <a:gdLst/>
              <a:ahLst/>
              <a:cxnLst/>
              <a:rect l="l" t="t" r="r" b="b"/>
              <a:pathLst>
                <a:path w="14063" h="6616" extrusionOk="0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658747" y="2889591"/>
              <a:ext cx="88937" cy="72897"/>
            </a:xfrm>
            <a:custGeom>
              <a:avLst/>
              <a:gdLst/>
              <a:ahLst/>
              <a:cxnLst/>
              <a:rect l="l" t="t" r="r" b="b"/>
              <a:pathLst>
                <a:path w="5395" h="4422" extrusionOk="0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1417126" y="3005414"/>
              <a:ext cx="63368" cy="43933"/>
            </a:xfrm>
            <a:custGeom>
              <a:avLst/>
              <a:gdLst/>
              <a:ahLst/>
              <a:cxnLst/>
              <a:rect l="l" t="t" r="r" b="b"/>
              <a:pathLst>
                <a:path w="3844" h="2665" extrusionOk="0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1839637" y="3287209"/>
              <a:ext cx="176983" cy="143485"/>
            </a:xfrm>
            <a:custGeom>
              <a:avLst/>
              <a:gdLst/>
              <a:ahLst/>
              <a:cxnLst/>
              <a:rect l="l" t="t" r="r" b="b"/>
              <a:pathLst>
                <a:path w="10736" h="8704" extrusionOk="0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1763888" y="3327778"/>
              <a:ext cx="157382" cy="154514"/>
            </a:xfrm>
            <a:custGeom>
              <a:avLst/>
              <a:gdLst/>
              <a:ahLst/>
              <a:cxnLst/>
              <a:rect l="l" t="t" r="r" b="b"/>
              <a:pathLst>
                <a:path w="9547" h="9373" extrusionOk="0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1722082" y="3277516"/>
              <a:ext cx="22354" cy="50015"/>
            </a:xfrm>
            <a:custGeom>
              <a:avLst/>
              <a:gdLst/>
              <a:ahLst/>
              <a:cxnLst/>
              <a:rect l="l" t="t" r="r" b="b"/>
              <a:pathLst>
                <a:path w="1356" h="3034" extrusionOk="0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1804376" y="3316997"/>
              <a:ext cx="192644" cy="138523"/>
            </a:xfrm>
            <a:custGeom>
              <a:avLst/>
              <a:gdLst/>
              <a:ahLst/>
              <a:cxnLst/>
              <a:rect l="l" t="t" r="r" b="b"/>
              <a:pathLst>
                <a:path w="11686" h="8403" extrusionOk="0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173969" y="3501860"/>
              <a:ext cx="193303" cy="46636"/>
            </a:xfrm>
            <a:custGeom>
              <a:avLst/>
              <a:gdLst/>
              <a:ahLst/>
              <a:cxnLst/>
              <a:rect l="l" t="t" r="r" b="b"/>
              <a:pathLst>
                <a:path w="11726" h="2829" extrusionOk="0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178552" y="3544309"/>
              <a:ext cx="158685" cy="55818"/>
            </a:xfrm>
            <a:custGeom>
              <a:avLst/>
              <a:gdLst/>
              <a:ahLst/>
              <a:cxnLst/>
              <a:rect l="l" t="t" r="r" b="b"/>
              <a:pathLst>
                <a:path w="9626" h="3386" extrusionOk="0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190949" y="3584137"/>
              <a:ext cx="143683" cy="49125"/>
            </a:xfrm>
            <a:custGeom>
              <a:avLst/>
              <a:gdLst/>
              <a:ahLst/>
              <a:cxnLst/>
              <a:rect l="l" t="t" r="r" b="b"/>
              <a:pathLst>
                <a:path w="8716" h="2980" extrusionOk="0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350293" y="3322454"/>
              <a:ext cx="6545" cy="40817"/>
            </a:xfrm>
            <a:custGeom>
              <a:avLst/>
              <a:gdLst/>
              <a:ahLst/>
              <a:cxnLst/>
              <a:rect l="l" t="t" r="r" b="b"/>
              <a:pathLst>
                <a:path w="397" h="2476" extrusionOk="0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401466" y="3415792"/>
              <a:ext cx="712581" cy="240203"/>
            </a:xfrm>
            <a:custGeom>
              <a:avLst/>
              <a:gdLst/>
              <a:ahLst/>
              <a:cxnLst/>
              <a:rect l="l" t="t" r="r" b="b"/>
              <a:pathLst>
                <a:path w="43226" h="14571" extrusionOk="0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123031" y="2264315"/>
              <a:ext cx="148909" cy="114538"/>
            </a:xfrm>
            <a:custGeom>
              <a:avLst/>
              <a:gdLst/>
              <a:ahLst/>
              <a:cxnLst/>
              <a:rect l="l" t="t" r="r" b="b"/>
              <a:pathLst>
                <a:path w="9033" h="6948" extrusionOk="0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387091" y="4489872"/>
              <a:ext cx="1240084" cy="103839"/>
            </a:xfrm>
            <a:custGeom>
              <a:avLst/>
              <a:gdLst/>
              <a:ahLst/>
              <a:cxnLst/>
              <a:rect l="l" t="t" r="r" b="b"/>
              <a:pathLst>
                <a:path w="75225" h="6299" extrusionOk="0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244743" y="3716709"/>
              <a:ext cx="1538512" cy="788197"/>
            </a:xfrm>
            <a:custGeom>
              <a:avLst/>
              <a:gdLst/>
              <a:ahLst/>
              <a:cxnLst/>
              <a:rect l="l" t="t" r="r" b="b"/>
              <a:pathLst>
                <a:path w="93328" h="47813" extrusionOk="0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257799" y="3716676"/>
              <a:ext cx="1512383" cy="26162"/>
            </a:xfrm>
            <a:custGeom>
              <a:avLst/>
              <a:gdLst/>
              <a:ahLst/>
              <a:cxnLst/>
              <a:rect l="l" t="t" r="r" b="b"/>
              <a:pathLst>
                <a:path w="91743" h="1587" extrusionOk="0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902972" y="4032759"/>
              <a:ext cx="222036" cy="192001"/>
            </a:xfrm>
            <a:custGeom>
              <a:avLst/>
              <a:gdLst/>
              <a:ahLst/>
              <a:cxnLst/>
              <a:rect l="l" t="t" r="r" b="b"/>
              <a:pathLst>
                <a:path w="13469" h="11647" extrusionOk="0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6"/>
          <p:cNvSpPr/>
          <p:nvPr/>
        </p:nvSpPr>
        <p:spPr>
          <a:xfrm>
            <a:off x="4165378" y="2046338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Una tupla es una colección de datos inmutables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0" name="Google Shape;670;p26"/>
          <p:cNvGrpSpPr/>
          <p:nvPr/>
        </p:nvGrpSpPr>
        <p:grpSpPr>
          <a:xfrm>
            <a:off x="451611" y="1297962"/>
            <a:ext cx="3445883" cy="3137956"/>
            <a:chOff x="451611" y="1297962"/>
            <a:chExt cx="3445883" cy="3137956"/>
          </a:xfrm>
        </p:grpSpPr>
        <p:sp>
          <p:nvSpPr>
            <p:cNvPr id="671" name="Google Shape;671;p26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6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674;p26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675" name="Google Shape;675;p26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5661" extrusionOk="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0" h="5662" extrusionOk="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4" h="19326" extrusionOk="0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78" name="Google Shape;678;p26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679" name="Google Shape;679;p26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5563" extrusionOk="0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26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684" name="Google Shape;684;p26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2" h="11852" extrusionOk="0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0" h="19327" extrusionOk="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2" name="Google Shape;663;p26">
            <a:extLst>
              <a:ext uri="{FF2B5EF4-FFF2-40B4-BE49-F238E27FC236}">
                <a16:creationId xmlns:a16="http://schemas.microsoft.com/office/drawing/2014/main" id="{73562CD5-A5BE-4EB2-D6D8-544FF5376FA1}"/>
              </a:ext>
            </a:extLst>
          </p:cNvPr>
          <p:cNvSpPr/>
          <p:nvPr/>
        </p:nvSpPr>
        <p:spPr>
          <a:xfrm>
            <a:off x="4165378" y="587843"/>
            <a:ext cx="592200" cy="592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70AB34-53E3-5633-810F-E1AF34F2844E}"/>
              </a:ext>
            </a:extLst>
          </p:cNvPr>
          <p:cNvSpPr txBox="1"/>
          <p:nvPr/>
        </p:nvSpPr>
        <p:spPr>
          <a:xfrm>
            <a:off x="4505633" y="3090006"/>
            <a:ext cx="32320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# Declarar una tupla</a:t>
            </a:r>
          </a:p>
          <a:p>
            <a:r>
              <a:rPr lang="es-CR" dirty="0"/>
              <a:t>tupla = ("a", "b", "c")</a:t>
            </a:r>
          </a:p>
          <a:p>
            <a:endParaRPr lang="es-CR" dirty="0"/>
          </a:p>
          <a:p>
            <a:r>
              <a:rPr lang="es-CR" dirty="0"/>
              <a:t># Acceder a un elemento de la tupla</a:t>
            </a:r>
          </a:p>
          <a:p>
            <a:r>
              <a:rPr lang="es-CR" dirty="0" err="1"/>
              <a:t>print</a:t>
            </a:r>
            <a:r>
              <a:rPr lang="es-CR" dirty="0"/>
              <a:t>(tupla[0])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>
            <a:spLocks noGrp="1"/>
          </p:cNvSpPr>
          <p:nvPr>
            <p:ph type="title"/>
          </p:nvPr>
        </p:nvSpPr>
        <p:spPr>
          <a:xfrm>
            <a:off x="5199085" y="686868"/>
            <a:ext cx="1052859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Listas</a:t>
            </a:r>
            <a:endParaRPr dirty="0"/>
          </a:p>
        </p:txBody>
      </p:sp>
      <p:grpSp>
        <p:nvGrpSpPr>
          <p:cNvPr id="598" name="Google Shape;598;p26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599" name="Google Shape;599;p26"/>
            <p:cNvSpPr/>
            <p:nvPr/>
          </p:nvSpPr>
          <p:spPr>
            <a:xfrm>
              <a:off x="726900" y="4323357"/>
              <a:ext cx="2676702" cy="408795"/>
            </a:xfrm>
            <a:custGeom>
              <a:avLst/>
              <a:gdLst/>
              <a:ahLst/>
              <a:cxnLst/>
              <a:rect l="l" t="t" r="r" b="b"/>
              <a:pathLst>
                <a:path w="162372" h="24798" extrusionOk="0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401466" y="3415792"/>
              <a:ext cx="712976" cy="307561"/>
            </a:xfrm>
            <a:custGeom>
              <a:avLst/>
              <a:gdLst/>
              <a:ahLst/>
              <a:cxnLst/>
              <a:rect l="l" t="t" r="r" b="b"/>
              <a:pathLst>
                <a:path w="43250" h="18657" extrusionOk="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586028" y="3903468"/>
              <a:ext cx="713092" cy="678325"/>
            </a:xfrm>
            <a:custGeom>
              <a:avLst/>
              <a:gdLst/>
              <a:ahLst/>
              <a:cxnLst/>
              <a:rect l="l" t="t" r="r" b="b"/>
              <a:pathLst>
                <a:path w="43257" h="41148" extrusionOk="0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172008" y="3386795"/>
              <a:ext cx="1179452" cy="1064700"/>
            </a:xfrm>
            <a:custGeom>
              <a:avLst/>
              <a:gdLst/>
              <a:ahLst/>
              <a:cxnLst/>
              <a:rect l="l" t="t" r="r" b="b"/>
              <a:pathLst>
                <a:path w="71547" h="64586" extrusionOk="0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638095" y="3666397"/>
              <a:ext cx="1565927" cy="800528"/>
            </a:xfrm>
            <a:custGeom>
              <a:avLst/>
              <a:gdLst/>
              <a:ahLst/>
              <a:cxnLst/>
              <a:rect l="l" t="t" r="r" b="b"/>
              <a:pathLst>
                <a:path w="94991" h="48561" extrusionOk="0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567746" y="3285066"/>
              <a:ext cx="381364" cy="560952"/>
            </a:xfrm>
            <a:custGeom>
              <a:avLst/>
              <a:gdLst/>
              <a:ahLst/>
              <a:cxnLst/>
              <a:rect l="l" t="t" r="r" b="b"/>
              <a:pathLst>
                <a:path w="23134" h="34028" extrusionOk="0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593892" y="2606560"/>
              <a:ext cx="534147" cy="1924706"/>
            </a:xfrm>
            <a:custGeom>
              <a:avLst/>
              <a:gdLst/>
              <a:ahLst/>
              <a:cxnLst/>
              <a:rect l="l" t="t" r="r" b="b"/>
              <a:pathLst>
                <a:path w="32402" h="116755" extrusionOk="0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488717" y="2635309"/>
              <a:ext cx="201809" cy="153212"/>
            </a:xfrm>
            <a:custGeom>
              <a:avLst/>
              <a:gdLst/>
              <a:ahLst/>
              <a:cxnLst/>
              <a:rect l="l" t="t" r="r" b="b"/>
              <a:pathLst>
                <a:path w="12242" h="9294" extrusionOk="0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936272" y="1886693"/>
              <a:ext cx="805836" cy="482862"/>
            </a:xfrm>
            <a:custGeom>
              <a:avLst/>
              <a:gdLst/>
              <a:ahLst/>
              <a:cxnLst/>
              <a:rect l="l" t="t" r="r" b="b"/>
              <a:pathLst>
                <a:path w="48883" h="29291" extrusionOk="0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571653" y="2339519"/>
              <a:ext cx="257298" cy="315358"/>
            </a:xfrm>
            <a:custGeom>
              <a:avLst/>
              <a:gdLst/>
              <a:ahLst/>
              <a:cxnLst/>
              <a:rect l="l" t="t" r="r" b="b"/>
              <a:pathLst>
                <a:path w="15608" h="19130" extrusionOk="0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812865" y="2201688"/>
              <a:ext cx="205057" cy="311748"/>
            </a:xfrm>
            <a:custGeom>
              <a:avLst/>
              <a:gdLst/>
              <a:ahLst/>
              <a:cxnLst/>
              <a:rect l="l" t="t" r="r" b="b"/>
              <a:pathLst>
                <a:path w="12439" h="18911" extrusionOk="0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554925" y="2532031"/>
              <a:ext cx="1098379" cy="1435942"/>
            </a:xfrm>
            <a:custGeom>
              <a:avLst/>
              <a:gdLst/>
              <a:ahLst/>
              <a:cxnLst/>
              <a:rect l="l" t="t" r="r" b="b"/>
              <a:pathLst>
                <a:path w="66629" h="87106" extrusionOk="0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027698" y="2649684"/>
              <a:ext cx="357213" cy="281580"/>
            </a:xfrm>
            <a:custGeom>
              <a:avLst/>
              <a:gdLst/>
              <a:ahLst/>
              <a:cxnLst/>
              <a:rect l="l" t="t" r="r" b="b"/>
              <a:pathLst>
                <a:path w="21669" h="17081" extrusionOk="0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053167" y="2649684"/>
              <a:ext cx="327821" cy="190517"/>
            </a:xfrm>
            <a:custGeom>
              <a:avLst/>
              <a:gdLst/>
              <a:ahLst/>
              <a:cxnLst/>
              <a:rect l="l" t="t" r="r" b="b"/>
              <a:pathLst>
                <a:path w="19886" h="11557" extrusionOk="0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984606" y="2002154"/>
              <a:ext cx="677830" cy="798121"/>
            </a:xfrm>
            <a:custGeom>
              <a:avLst/>
              <a:gdLst/>
              <a:ahLst/>
              <a:cxnLst/>
              <a:rect l="l" t="t" r="r" b="b"/>
              <a:pathLst>
                <a:path w="41118" h="48415" extrusionOk="0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284336" y="2343558"/>
              <a:ext cx="101234" cy="222201"/>
            </a:xfrm>
            <a:custGeom>
              <a:avLst/>
              <a:gdLst/>
              <a:ahLst/>
              <a:cxnLst/>
              <a:rect l="l" t="t" r="r" b="b"/>
              <a:pathLst>
                <a:path w="6141" h="13479" extrusionOk="0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990475" y="1967271"/>
              <a:ext cx="702657" cy="509386"/>
            </a:xfrm>
            <a:custGeom>
              <a:avLst/>
              <a:gdLst/>
              <a:ahLst/>
              <a:cxnLst/>
              <a:rect l="l" t="t" r="r" b="b"/>
              <a:pathLst>
                <a:path w="42624" h="30900" extrusionOk="0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091033" y="2360768"/>
              <a:ext cx="156096" cy="127891"/>
            </a:xfrm>
            <a:custGeom>
              <a:avLst/>
              <a:gdLst/>
              <a:ahLst/>
              <a:cxnLst/>
              <a:rect l="l" t="t" r="r" b="b"/>
              <a:pathLst>
                <a:path w="9469" h="7758" extrusionOk="0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387499" y="2392865"/>
              <a:ext cx="139776" cy="139727"/>
            </a:xfrm>
            <a:custGeom>
              <a:avLst/>
              <a:gdLst/>
              <a:ahLst/>
              <a:cxnLst/>
              <a:rect l="l" t="t" r="r" b="b"/>
              <a:pathLst>
                <a:path w="8479" h="8476" extrusionOk="0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102325" y="2326760"/>
              <a:ext cx="155899" cy="128649"/>
            </a:xfrm>
            <a:custGeom>
              <a:avLst/>
              <a:gdLst/>
              <a:ahLst/>
              <a:cxnLst/>
              <a:rect l="l" t="t" r="r" b="b"/>
              <a:pathLst>
                <a:path w="9457" h="7804" extrusionOk="0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151204" y="2372621"/>
              <a:ext cx="76326" cy="80711"/>
            </a:xfrm>
            <a:custGeom>
              <a:avLst/>
              <a:gdLst/>
              <a:ahLst/>
              <a:cxnLst/>
              <a:rect l="l" t="t" r="r" b="b"/>
              <a:pathLst>
                <a:path w="4630" h="4896" extrusionOk="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391423" y="2373511"/>
              <a:ext cx="127709" cy="123061"/>
            </a:xfrm>
            <a:custGeom>
              <a:avLst/>
              <a:gdLst/>
              <a:ahLst/>
              <a:cxnLst/>
              <a:rect l="l" t="t" r="r" b="b"/>
              <a:pathLst>
                <a:path w="7747" h="7465" extrusionOk="0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414931" y="2416224"/>
              <a:ext cx="60104" cy="73490"/>
            </a:xfrm>
            <a:custGeom>
              <a:avLst/>
              <a:gdLst/>
              <a:ahLst/>
              <a:cxnLst/>
              <a:rect l="l" t="t" r="r" b="b"/>
              <a:pathLst>
                <a:path w="3646" h="4458" extrusionOk="0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158951" y="2558918"/>
              <a:ext cx="188737" cy="102784"/>
            </a:xfrm>
            <a:custGeom>
              <a:avLst/>
              <a:gdLst/>
              <a:ahLst/>
              <a:cxnLst/>
              <a:rect l="l" t="t" r="r" b="b"/>
              <a:pathLst>
                <a:path w="11449" h="6235" extrusionOk="0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907539" y="2198226"/>
              <a:ext cx="42910" cy="315457"/>
            </a:xfrm>
            <a:custGeom>
              <a:avLst/>
              <a:gdLst/>
              <a:ahLst/>
              <a:cxnLst/>
              <a:rect l="l" t="t" r="r" b="b"/>
              <a:pathLst>
                <a:path w="2603" h="19136" extrusionOk="0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658694" y="2335826"/>
              <a:ext cx="79491" cy="311039"/>
            </a:xfrm>
            <a:custGeom>
              <a:avLst/>
              <a:gdLst/>
              <a:ahLst/>
              <a:cxnLst/>
              <a:rect l="l" t="t" r="r" b="b"/>
              <a:pathLst>
                <a:path w="4822" h="18868" extrusionOk="0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880767" y="3220527"/>
              <a:ext cx="517200" cy="282569"/>
            </a:xfrm>
            <a:custGeom>
              <a:avLst/>
              <a:gdLst/>
              <a:ahLst/>
              <a:cxnLst/>
              <a:rect l="l" t="t" r="r" b="b"/>
              <a:pathLst>
                <a:path w="31374" h="17141" extrusionOk="0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995651" y="3257486"/>
              <a:ext cx="84304" cy="72122"/>
            </a:xfrm>
            <a:custGeom>
              <a:avLst/>
              <a:gdLst/>
              <a:ahLst/>
              <a:cxnLst/>
              <a:rect l="l" t="t" r="r" b="b"/>
              <a:pathLst>
                <a:path w="5114" h="4375" extrusionOk="0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243190" y="3346456"/>
              <a:ext cx="94706" cy="62379"/>
            </a:xfrm>
            <a:custGeom>
              <a:avLst/>
              <a:gdLst/>
              <a:ahLst/>
              <a:cxnLst/>
              <a:rect l="l" t="t" r="r" b="b"/>
              <a:pathLst>
                <a:path w="5745" h="3784" extrusionOk="0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906236" y="3228605"/>
              <a:ext cx="493033" cy="212805"/>
            </a:xfrm>
            <a:custGeom>
              <a:avLst/>
              <a:gdLst/>
              <a:ahLst/>
              <a:cxnLst/>
              <a:rect l="l" t="t" r="r" b="b"/>
              <a:pathLst>
                <a:path w="29908" h="12909" extrusionOk="0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060750" y="3288511"/>
              <a:ext cx="77430" cy="77710"/>
            </a:xfrm>
            <a:custGeom>
              <a:avLst/>
              <a:gdLst/>
              <a:ahLst/>
              <a:cxnLst/>
              <a:rect l="l" t="t" r="r" b="b"/>
              <a:pathLst>
                <a:path w="4697" h="4714" extrusionOk="0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207928" y="3322932"/>
              <a:ext cx="37240" cy="104746"/>
            </a:xfrm>
            <a:custGeom>
              <a:avLst/>
              <a:gdLst/>
              <a:ahLst/>
              <a:cxnLst/>
              <a:rect l="l" t="t" r="r" b="b"/>
              <a:pathLst>
                <a:path w="2259" h="6354" extrusionOk="0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212495" y="3425304"/>
              <a:ext cx="27250" cy="41971"/>
            </a:xfrm>
            <a:custGeom>
              <a:avLst/>
              <a:gdLst/>
              <a:ahLst/>
              <a:cxnLst/>
              <a:rect l="l" t="t" r="r" b="b"/>
              <a:pathLst>
                <a:path w="1653" h="2546" extrusionOk="0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040111" y="3368299"/>
              <a:ext cx="25255" cy="62511"/>
            </a:xfrm>
            <a:custGeom>
              <a:avLst/>
              <a:gdLst/>
              <a:ahLst/>
              <a:cxnLst/>
              <a:rect l="l" t="t" r="r" b="b"/>
              <a:pathLst>
                <a:path w="1532" h="3792" extrusionOk="0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068419" y="2733923"/>
              <a:ext cx="1037665" cy="760470"/>
            </a:xfrm>
            <a:custGeom>
              <a:avLst/>
              <a:gdLst/>
              <a:ahLst/>
              <a:cxnLst/>
              <a:rect l="l" t="t" r="r" b="b"/>
              <a:pathLst>
                <a:path w="62946" h="46131" extrusionOk="0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392725" y="2339387"/>
              <a:ext cx="166548" cy="83711"/>
            </a:xfrm>
            <a:custGeom>
              <a:avLst/>
              <a:gdLst/>
              <a:ahLst/>
              <a:cxnLst/>
              <a:rect l="l" t="t" r="r" b="b"/>
              <a:pathLst>
                <a:path w="10103" h="5078" extrusionOk="0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134784" y="3284357"/>
              <a:ext cx="811721" cy="616242"/>
            </a:xfrm>
            <a:custGeom>
              <a:avLst/>
              <a:gdLst/>
              <a:ahLst/>
              <a:cxnLst/>
              <a:rect l="l" t="t" r="r" b="b"/>
              <a:pathLst>
                <a:path w="49240" h="37382" extrusionOk="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460643" y="2935040"/>
              <a:ext cx="431000" cy="572062"/>
            </a:xfrm>
            <a:custGeom>
              <a:avLst/>
              <a:gdLst/>
              <a:ahLst/>
              <a:cxnLst/>
              <a:rect l="l" t="t" r="r" b="b"/>
              <a:pathLst>
                <a:path w="26145" h="34702" extrusionOk="0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309380" y="2520524"/>
              <a:ext cx="584459" cy="485714"/>
            </a:xfrm>
            <a:custGeom>
              <a:avLst/>
              <a:gdLst/>
              <a:ahLst/>
              <a:cxnLst/>
              <a:rect l="l" t="t" r="r" b="b"/>
              <a:pathLst>
                <a:path w="35454" h="29464" extrusionOk="0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988513" y="2647080"/>
              <a:ext cx="289955" cy="338800"/>
            </a:xfrm>
            <a:custGeom>
              <a:avLst/>
              <a:gdLst/>
              <a:ahLst/>
              <a:cxnLst/>
              <a:rect l="l" t="t" r="r" b="b"/>
              <a:pathLst>
                <a:path w="17589" h="20552" extrusionOk="0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572939" y="3383663"/>
              <a:ext cx="236428" cy="80084"/>
            </a:xfrm>
            <a:custGeom>
              <a:avLst/>
              <a:gdLst/>
              <a:ahLst/>
              <a:cxnLst/>
              <a:rect l="l" t="t" r="r" b="b"/>
              <a:pathLst>
                <a:path w="14342" h="4858" extrusionOk="0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457795" y="2804314"/>
              <a:ext cx="117390" cy="184616"/>
            </a:xfrm>
            <a:custGeom>
              <a:avLst/>
              <a:gdLst/>
              <a:ahLst/>
              <a:cxnLst/>
              <a:rect l="l" t="t" r="r" b="b"/>
              <a:pathLst>
                <a:path w="7121" h="11199" extrusionOk="0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029660" y="3213818"/>
              <a:ext cx="11111" cy="28816"/>
            </a:xfrm>
            <a:custGeom>
              <a:avLst/>
              <a:gdLst/>
              <a:ahLst/>
              <a:cxnLst/>
              <a:rect l="l" t="t" r="r" b="b"/>
              <a:pathLst>
                <a:path w="674" h="1748" extrusionOk="0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475661" y="3142190"/>
              <a:ext cx="59544" cy="239527"/>
            </a:xfrm>
            <a:custGeom>
              <a:avLst/>
              <a:gdLst/>
              <a:ahLst/>
              <a:cxnLst/>
              <a:rect l="l" t="t" r="r" b="b"/>
              <a:pathLst>
                <a:path w="3612" h="14530" extrusionOk="0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634346" y="3547573"/>
              <a:ext cx="231829" cy="109065"/>
            </a:xfrm>
            <a:custGeom>
              <a:avLst/>
              <a:gdLst/>
              <a:ahLst/>
              <a:cxnLst/>
              <a:rect l="l" t="t" r="r" b="b"/>
              <a:pathLst>
                <a:path w="14063" h="6616" extrusionOk="0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658747" y="2889591"/>
              <a:ext cx="88937" cy="72897"/>
            </a:xfrm>
            <a:custGeom>
              <a:avLst/>
              <a:gdLst/>
              <a:ahLst/>
              <a:cxnLst/>
              <a:rect l="l" t="t" r="r" b="b"/>
              <a:pathLst>
                <a:path w="5395" h="4422" extrusionOk="0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1417126" y="3005414"/>
              <a:ext cx="63368" cy="43933"/>
            </a:xfrm>
            <a:custGeom>
              <a:avLst/>
              <a:gdLst/>
              <a:ahLst/>
              <a:cxnLst/>
              <a:rect l="l" t="t" r="r" b="b"/>
              <a:pathLst>
                <a:path w="3844" h="2665" extrusionOk="0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1839637" y="3287209"/>
              <a:ext cx="176983" cy="143485"/>
            </a:xfrm>
            <a:custGeom>
              <a:avLst/>
              <a:gdLst/>
              <a:ahLst/>
              <a:cxnLst/>
              <a:rect l="l" t="t" r="r" b="b"/>
              <a:pathLst>
                <a:path w="10736" h="8704" extrusionOk="0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1763888" y="3327778"/>
              <a:ext cx="157382" cy="154514"/>
            </a:xfrm>
            <a:custGeom>
              <a:avLst/>
              <a:gdLst/>
              <a:ahLst/>
              <a:cxnLst/>
              <a:rect l="l" t="t" r="r" b="b"/>
              <a:pathLst>
                <a:path w="9547" h="9373" extrusionOk="0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1722082" y="3277516"/>
              <a:ext cx="22354" cy="50015"/>
            </a:xfrm>
            <a:custGeom>
              <a:avLst/>
              <a:gdLst/>
              <a:ahLst/>
              <a:cxnLst/>
              <a:rect l="l" t="t" r="r" b="b"/>
              <a:pathLst>
                <a:path w="1356" h="3034" extrusionOk="0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1804376" y="3316997"/>
              <a:ext cx="192644" cy="138523"/>
            </a:xfrm>
            <a:custGeom>
              <a:avLst/>
              <a:gdLst/>
              <a:ahLst/>
              <a:cxnLst/>
              <a:rect l="l" t="t" r="r" b="b"/>
              <a:pathLst>
                <a:path w="11686" h="8403" extrusionOk="0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173969" y="3501860"/>
              <a:ext cx="193303" cy="46636"/>
            </a:xfrm>
            <a:custGeom>
              <a:avLst/>
              <a:gdLst/>
              <a:ahLst/>
              <a:cxnLst/>
              <a:rect l="l" t="t" r="r" b="b"/>
              <a:pathLst>
                <a:path w="11726" h="2829" extrusionOk="0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178552" y="3544309"/>
              <a:ext cx="158685" cy="55818"/>
            </a:xfrm>
            <a:custGeom>
              <a:avLst/>
              <a:gdLst/>
              <a:ahLst/>
              <a:cxnLst/>
              <a:rect l="l" t="t" r="r" b="b"/>
              <a:pathLst>
                <a:path w="9626" h="3386" extrusionOk="0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190949" y="3584137"/>
              <a:ext cx="143683" cy="49125"/>
            </a:xfrm>
            <a:custGeom>
              <a:avLst/>
              <a:gdLst/>
              <a:ahLst/>
              <a:cxnLst/>
              <a:rect l="l" t="t" r="r" b="b"/>
              <a:pathLst>
                <a:path w="8716" h="2980" extrusionOk="0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350293" y="3322454"/>
              <a:ext cx="6545" cy="40817"/>
            </a:xfrm>
            <a:custGeom>
              <a:avLst/>
              <a:gdLst/>
              <a:ahLst/>
              <a:cxnLst/>
              <a:rect l="l" t="t" r="r" b="b"/>
              <a:pathLst>
                <a:path w="397" h="2476" extrusionOk="0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401466" y="3415792"/>
              <a:ext cx="712581" cy="240203"/>
            </a:xfrm>
            <a:custGeom>
              <a:avLst/>
              <a:gdLst/>
              <a:ahLst/>
              <a:cxnLst/>
              <a:rect l="l" t="t" r="r" b="b"/>
              <a:pathLst>
                <a:path w="43226" h="14571" extrusionOk="0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123031" y="2264315"/>
              <a:ext cx="148909" cy="114538"/>
            </a:xfrm>
            <a:custGeom>
              <a:avLst/>
              <a:gdLst/>
              <a:ahLst/>
              <a:cxnLst/>
              <a:rect l="l" t="t" r="r" b="b"/>
              <a:pathLst>
                <a:path w="9033" h="6948" extrusionOk="0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387091" y="4489872"/>
              <a:ext cx="1240084" cy="103839"/>
            </a:xfrm>
            <a:custGeom>
              <a:avLst/>
              <a:gdLst/>
              <a:ahLst/>
              <a:cxnLst/>
              <a:rect l="l" t="t" r="r" b="b"/>
              <a:pathLst>
                <a:path w="75225" h="6299" extrusionOk="0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244743" y="3716709"/>
              <a:ext cx="1538512" cy="788197"/>
            </a:xfrm>
            <a:custGeom>
              <a:avLst/>
              <a:gdLst/>
              <a:ahLst/>
              <a:cxnLst/>
              <a:rect l="l" t="t" r="r" b="b"/>
              <a:pathLst>
                <a:path w="93328" h="47813" extrusionOk="0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257799" y="3716676"/>
              <a:ext cx="1512383" cy="26162"/>
            </a:xfrm>
            <a:custGeom>
              <a:avLst/>
              <a:gdLst/>
              <a:ahLst/>
              <a:cxnLst/>
              <a:rect l="l" t="t" r="r" b="b"/>
              <a:pathLst>
                <a:path w="91743" h="1587" extrusionOk="0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902972" y="4032759"/>
              <a:ext cx="222036" cy="192001"/>
            </a:xfrm>
            <a:custGeom>
              <a:avLst/>
              <a:gdLst/>
              <a:ahLst/>
              <a:cxnLst/>
              <a:rect l="l" t="t" r="r" b="b"/>
              <a:pathLst>
                <a:path w="13469" h="11647" extrusionOk="0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6"/>
          <p:cNvSpPr/>
          <p:nvPr/>
        </p:nvSpPr>
        <p:spPr>
          <a:xfrm>
            <a:off x="4720352" y="1339401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Una lista es una colección de datos mutables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0" name="Google Shape;670;p26"/>
          <p:cNvGrpSpPr/>
          <p:nvPr/>
        </p:nvGrpSpPr>
        <p:grpSpPr>
          <a:xfrm>
            <a:off x="451611" y="1297962"/>
            <a:ext cx="3445883" cy="3137956"/>
            <a:chOff x="451611" y="1297962"/>
            <a:chExt cx="3445883" cy="3137956"/>
          </a:xfrm>
        </p:grpSpPr>
        <p:sp>
          <p:nvSpPr>
            <p:cNvPr id="671" name="Google Shape;671;p26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6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674;p26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675" name="Google Shape;675;p26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5661" extrusionOk="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0" h="5662" extrusionOk="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4" h="19326" extrusionOk="0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78" name="Google Shape;678;p26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679" name="Google Shape;679;p26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5563" extrusionOk="0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26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684" name="Google Shape;684;p26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2" h="11852" extrusionOk="0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0" h="19327" extrusionOk="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10" name="Google Shape;666;p26">
            <a:extLst>
              <a:ext uri="{FF2B5EF4-FFF2-40B4-BE49-F238E27FC236}">
                <a16:creationId xmlns:a16="http://schemas.microsoft.com/office/drawing/2014/main" id="{3CCF1830-D677-F03A-9135-6C706D2FEEF9}"/>
              </a:ext>
            </a:extLst>
          </p:cNvPr>
          <p:cNvSpPr/>
          <p:nvPr/>
        </p:nvSpPr>
        <p:spPr>
          <a:xfrm>
            <a:off x="4249031" y="659539"/>
            <a:ext cx="592200" cy="5922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6CE048-E5D6-76AF-08F0-C63E31810F57}"/>
              </a:ext>
            </a:extLst>
          </p:cNvPr>
          <p:cNvSpPr txBox="1"/>
          <p:nvPr/>
        </p:nvSpPr>
        <p:spPr>
          <a:xfrm>
            <a:off x="4744764" y="2218018"/>
            <a:ext cx="3449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# Declarar una lista</a:t>
            </a:r>
          </a:p>
          <a:p>
            <a:r>
              <a:rPr lang="es-CR" dirty="0"/>
              <a:t>lista = ["a", "b", "c"]</a:t>
            </a:r>
          </a:p>
          <a:p>
            <a:endParaRPr lang="es-CR" dirty="0"/>
          </a:p>
          <a:p>
            <a:r>
              <a:rPr lang="es-CR" dirty="0"/>
              <a:t># Añadir un elemento a la lista</a:t>
            </a:r>
          </a:p>
          <a:p>
            <a:r>
              <a:rPr lang="es-CR" dirty="0" err="1"/>
              <a:t>lista.append</a:t>
            </a:r>
            <a:r>
              <a:rPr lang="es-CR" dirty="0"/>
              <a:t>("d")</a:t>
            </a:r>
          </a:p>
          <a:p>
            <a:endParaRPr lang="es-CR" dirty="0"/>
          </a:p>
          <a:p>
            <a:r>
              <a:rPr lang="es-CR" dirty="0"/>
              <a:t># Eliminar un elemento de la lista</a:t>
            </a:r>
          </a:p>
          <a:p>
            <a:r>
              <a:rPr lang="es-CR" dirty="0" err="1"/>
              <a:t>lista.remove</a:t>
            </a:r>
            <a:r>
              <a:rPr lang="es-CR" dirty="0"/>
              <a:t>("a")</a:t>
            </a:r>
          </a:p>
        </p:txBody>
      </p:sp>
    </p:spTree>
    <p:extLst>
      <p:ext uri="{BB962C8B-B14F-4D97-AF65-F5344CB8AC3E}">
        <p14:creationId xmlns:p14="http://schemas.microsoft.com/office/powerpoint/2010/main" val="1564709209"/>
      </p:ext>
    </p:extLst>
  </p:cSld>
  <p:clrMapOvr>
    <a:masterClrMapping/>
  </p:clrMapOvr>
</p:sld>
</file>

<file path=ppt/theme/theme1.xml><?xml version="1.0" encoding="utf-8"?>
<a:theme xmlns:a="http://schemas.openxmlformats.org/drawingml/2006/main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767</Words>
  <Application>Microsoft Office PowerPoint</Application>
  <PresentationFormat>Presentación en pantalla (16:9)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Roboto</vt:lpstr>
      <vt:lpstr>Google Sans Mono</vt:lpstr>
      <vt:lpstr>Arial</vt:lpstr>
      <vt:lpstr>Google Sans</vt:lpstr>
      <vt:lpstr>Fira Sans Extra Condensed</vt:lpstr>
      <vt:lpstr>Fira Sans Extra Condensed SemiBold</vt:lpstr>
      <vt:lpstr>Fira Sans Extra Condensed Medium</vt:lpstr>
      <vt:lpstr>Gaming Infographics by Slidesgo</vt:lpstr>
      <vt:lpstr>Python</vt:lpstr>
      <vt:lpstr>Creador</vt:lpstr>
      <vt:lpstr>¿Qué es Python?</vt:lpstr>
      <vt:lpstr>Gama de aplicaciones</vt:lpstr>
      <vt:lpstr>Características de Python</vt:lpstr>
      <vt:lpstr>Números: representación de cantidades</vt:lpstr>
      <vt:lpstr>Strings: secuencia de caracteres</vt:lpstr>
      <vt:lpstr>Tupla</vt:lpstr>
      <vt:lpstr>Listas</vt:lpstr>
      <vt:lpstr>Funciones</vt:lpstr>
      <vt:lpstr>Estructuras de control</vt:lpstr>
      <vt:lpstr>Estructuras de control</vt:lpstr>
      <vt:lpstr>Estructuras de control</vt:lpstr>
      <vt:lpstr>Métodos</vt:lpstr>
      <vt:lpstr>Métodos</vt:lpstr>
      <vt:lpstr>Bibliotecas de python</vt:lpstr>
      <vt:lpstr>Bibliotecas de python</vt:lpstr>
      <vt:lpstr>Documentación</vt:lpstr>
      <vt:lpstr>Ejercicio guiado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Infographics</dc:title>
  <cp:lastModifiedBy>ARRIOLA GUTIERREZ KAROLINA</cp:lastModifiedBy>
  <cp:revision>6</cp:revision>
  <dcterms:modified xsi:type="dcterms:W3CDTF">2023-10-23T16:57:52Z</dcterms:modified>
</cp:coreProperties>
</file>