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EBB99-67CD-4CB9-B27F-5E22CA0C88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3CCB7-3150-4858-8127-5A73C3144B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53AD9-4D82-4127-91E7-CBE540A5F5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86636-7B7E-43BC-B2EF-4DDF3169EA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EFD95E-252F-45A2-990A-1B53DC68F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0A91FF-B98F-4E85-8F40-78E6B63C12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E20A0C-7778-4FA5-9597-1B2433E55C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29E253-1DB2-4A97-B9A1-6324F20CB8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003237-3B05-4B4D-A7A5-6439DC4E3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F5C27-43D1-4B43-BDBB-ED927EC86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B07D3A-4F1F-4D77-B568-DEF9024FF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B03834-6E3F-4637-AA40-95543F478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6792E-867B-4044-9C10-4BE38CE585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227CB5-B978-4F40-B55B-3BB830A282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A431A3-E0AE-46F1-B1F7-533AE21E8E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857BEE-8874-4880-89EF-439FEFB770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233DE9-466D-45C7-9CDF-DD12299F07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0BC6C-6955-4ECD-B6DD-F28482B33E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F26A3-372E-4E00-A04E-7798F9E122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8D667-2702-4510-9C91-9ACCE8A18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9958A0-19E3-41D6-ABE8-C52AA7B48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BDCAF9-A340-4B47-A784-E9F87A7DC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C19DB-9BD8-4F59-94F0-DEFB5DF81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2A1240-75F1-446E-9AAB-D1D6328FE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pt-BR" sz="4800" spc="-1" strike="noStrike" cap="all">
                <a:solidFill>
                  <a:srgbClr val="ffffff"/>
                </a:solidFill>
                <a:latin typeface="Tw Cen MT"/>
              </a:rPr>
              <a:t>Clique para editar o título Mestre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ffffff"/>
                </a:solidFill>
                <a:latin typeface="Tw Cen MT"/>
              </a:rPr>
              <a:t>&lt;data/hora&gt;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0171F3-FF9E-4336-9758-1CD4C775E48F}" type="slidenum">
              <a:rPr b="0" lang="pt-BR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Clique para editar o formato de texto dos tópicos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2.º nível de tópicos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3.º nível de tópicos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4.º nível de tópicos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5.º nível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6.º nível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7.º nível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Clique para editar o título Mestre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</a:rPr>
              <a:t>Clique para editar os estilos de texto Mestres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Tw Cen MT"/>
              </a:rPr>
              <a:t>Segundo nível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Terceiro nível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Tw Cen MT"/>
              </a:rPr>
              <a:t>Quarto nível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Tw Cen MT"/>
              </a:rPr>
              <a:t>Quinto nível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ffffff"/>
                </a:solidFill>
                <a:latin typeface="Tw Cen MT"/>
              </a:rPr>
              <a:t>&lt;data/hora&gt;</a:t>
            </a:r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BD216A-5443-4461-AEA8-31E8664BFCFB}" type="slidenum">
              <a:rPr b="0" lang="pt-BR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trello.com/invite/b/vnfaQtdg/ATTI602b68f9488d33210cb3878d2836470b97418CDA/projeto-chat" TargetMode="External"/><Relationship Id="rId2" Type="http://schemas.openxmlformats.org/officeDocument/2006/relationships/hyperlink" Target="https://trello.com/invite/b/vnfaQtdg/ATTI602b68f9488d33210cb3878d2836470b97418CDA/projeto-chat" TargetMode="External"/><Relationship Id="rId3" Type="http://schemas.openxmlformats.org/officeDocument/2006/relationships/hyperlink" Target="https://trello.com/invite/b/vnfaQtdg/ATTI602b68f9488d33210cb3878d2836470b97418CDA/projeto-chat" TargetMode="External"/><Relationship Id="rId4" Type="http://schemas.openxmlformats.org/officeDocument/2006/relationships/hyperlink" Target="https://trello.com/invite/b/vnfaQtdg/ATTI602b68f9488d33210cb3878d2836470b97418CDA/projeto-chat" TargetMode="External"/><Relationship Id="rId5" Type="http://schemas.openxmlformats.org/officeDocument/2006/relationships/hyperlink" Target="https://trello.com/invite/b/vnfaQtdg/ATTI602b68f9488d33210cb3878d2836470b97418CDA/projeto-chat" TargetMode="External"/><Relationship Id="rId6" Type="http://schemas.openxmlformats.org/officeDocument/2006/relationships/hyperlink" Target="https://trello.com/invite/b/vnfaQtdg/ATTI602b68f9488d33210cb3878d2836470b97418CDA/projeto-chat" TargetMode="External"/><Relationship Id="rId7" Type="http://schemas.openxmlformats.org/officeDocument/2006/relationships/hyperlink" Target="https://trello.com/invite/b/vnfaQtdg/ATTI602b68f9488d33210cb3878d2836470b97418CDA/projeto-chat" TargetMode="External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800" spc="-1" strike="noStrike" cap="all">
                <a:solidFill>
                  <a:srgbClr val="ffffff"/>
                </a:solidFill>
                <a:latin typeface="Tw Cen MT"/>
              </a:rPr>
              <a:t>Projeto ChatBot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Integrantes: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Gabriele Carraro de Oliveira  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RA: 125111352254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Isabela de Oliveira Ribeiro 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RA: 125111373163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Isabella Anselmo de Oliveira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 cap="all">
                <a:solidFill>
                  <a:srgbClr val="82ffff"/>
                </a:solidFill>
                <a:latin typeface="Calibri"/>
                <a:ea typeface="Calibri"/>
              </a:rPr>
              <a:t>RA: 125111347710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ChatBot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Este modelo de Chatbot possui diversas maneiras para ser  utilizado,  como  exemplo: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3080" algn="just">
              <a:lnSpc>
                <a:spcPct val="107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Canal de suporte para o cliente, onde pode ajudar e direcionar os usuários a resolverem os seus problemas de maneira simples ou encaminhá-las ao nível de suporte responsável e apropriado para a solicitação;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3080" algn="just">
              <a:lnSpc>
                <a:spcPct val="107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Agendamento de Reuniões, o que auxilia aos usuários para consultarem as suas reuniões de maneira ágil, onde também verifica a disponibilidade dos usuários para agendamento e auxilia com lembretes para entrada de reuniões;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Introdução ao planejamento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5" name="Espaço Reservado para Conteúdo 4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5086080" y="1724040"/>
            <a:ext cx="3290400" cy="4350960"/>
          </a:xfrm>
          <a:prstGeom prst="rect">
            <a:avLst/>
          </a:prstGeom>
          <a:ln w="0">
            <a:noFill/>
          </a:ln>
        </p:spPr>
      </p:pic>
      <p:sp>
        <p:nvSpPr>
          <p:cNvPr id="226" name="CaixaDeTexto 6"/>
          <p:cNvSpPr/>
          <p:nvPr/>
        </p:nvSpPr>
        <p:spPr>
          <a:xfrm>
            <a:off x="927360" y="1823400"/>
            <a:ext cx="58968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Criação de ChatBot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Etapas do planejamento: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Levantamento de requisitos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Fluxo chat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Desenvolvimento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Testes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Implantação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Manutenção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Tw Cen MT"/>
              </a:rPr>
              <a:t>Reuniões semanais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Imagem 8" descr="Interface gráfica do usuário, Aplicativo, Teams&#10;&#10;Descrição gerada automaticamente"/>
          <p:cNvPicPr/>
          <p:nvPr/>
        </p:nvPicPr>
        <p:blipFill>
          <a:blip r:embed="rId2"/>
          <a:stretch/>
        </p:blipFill>
        <p:spPr>
          <a:xfrm>
            <a:off x="7423920" y="3781800"/>
            <a:ext cx="4576320" cy="1957680"/>
          </a:xfrm>
          <a:prstGeom prst="rect">
            <a:avLst/>
          </a:prstGeom>
          <a:ln w="0">
            <a:noFill/>
          </a:ln>
        </p:spPr>
      </p:pic>
      <p:cxnSp>
        <p:nvCxnSpPr>
          <p:cNvPr id="228" name="Conector de Seta Reta 10"/>
          <p:cNvCxnSpPr/>
          <p:nvPr/>
        </p:nvCxnSpPr>
        <p:spPr>
          <a:xfrm>
            <a:off x="6356160" y="4203720"/>
            <a:ext cx="932760" cy="196200"/>
          </a:xfrm>
          <a:prstGeom prst="straightConnector1">
            <a:avLst/>
          </a:prstGeom>
          <a:ln>
            <a:solidFill>
              <a:srgbClr val="9acd4c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143000" y="1512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Desenvolvimento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0" name="Espaço Reservado para Conteúdo 4" descr="Tela de computador com texto preto sobre fundo branco&#10;&#10;Descrição gerada automaticamente"/>
          <p:cNvPicPr/>
          <p:nvPr/>
        </p:nvPicPr>
        <p:blipFill>
          <a:blip r:embed="rId1"/>
          <a:stretch/>
        </p:blipFill>
        <p:spPr>
          <a:xfrm>
            <a:off x="1046520" y="1690560"/>
            <a:ext cx="4797360" cy="435096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6" descr="Interface gráfica do usuário, Texto, Aplicativo, Email&#10;&#10;Descrição gerada automaticamente"/>
          <p:cNvPicPr/>
          <p:nvPr/>
        </p:nvPicPr>
        <p:blipFill>
          <a:blip r:embed="rId2"/>
          <a:stretch/>
        </p:blipFill>
        <p:spPr>
          <a:xfrm>
            <a:off x="6555960" y="754200"/>
            <a:ext cx="4797360" cy="57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43000" y="15480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Gráfico burndown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3" name="Espaço Reservado para Conteúdo 4" descr="Gráfico, Gráfico de linhas&#10;&#10;Descrição gerada automaticamente"/>
          <p:cNvPicPr/>
          <p:nvPr/>
        </p:nvPicPr>
        <p:blipFill>
          <a:blip r:embed="rId1"/>
          <a:stretch/>
        </p:blipFill>
        <p:spPr>
          <a:xfrm>
            <a:off x="2548080" y="1311480"/>
            <a:ext cx="7095240" cy="50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Conclusão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O chatbot foi desenvolvido utilizando a linguagem Java para responder às perguntas aleatórias, fornecer informações referente a data e hora, onde foi implementado com sucesso e testado as suas funcionalidades com a equipe de desenvolvimento. Através da validação e desenvolvimento da equipe, o chatbot é capaz de fornecer respostas precisas e atualizadas aos usuários de acordo com o que deseja. Desta maneira, a implementação dessas funcionalidades melhora a experiência do usuário e proporciona interações mais dinâmicas.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ffffff"/>
                </a:solidFill>
                <a:latin typeface="Tw Cen MT"/>
              </a:rPr>
              <a:t>Link do trello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1"/>
              </a:rPr>
              <a:t>https://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2"/>
              </a:rPr>
              <a:t>trello.com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3"/>
              </a:rPr>
              <a:t>/invite/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4"/>
              </a:rPr>
              <a:t>b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5"/>
              </a:rPr>
              <a:t>/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6"/>
              </a:rPr>
              <a:t>vnfaQtdg</a:t>
            </a:r>
            <a:r>
              <a:rPr b="0" lang="pt-BR" sz="2400" spc="-1" strike="noStrike" u="sng">
                <a:solidFill>
                  <a:srgbClr val="b8fa56"/>
                </a:solidFill>
                <a:uFillTx/>
                <a:latin typeface="Tw Cen MT"/>
                <a:hlinkClick r:id="rId7"/>
              </a:rPr>
              <a:t>/ATTI602b68f9488d33210cb3878d2836470b97418CDA/projeto-chat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{D8C0697C-0C7B-2549-9E4F-D34E1801B438}tf10001122</Template>
  <TotalTime>28</TotalTime>
  <Application>LibreOffice/7.5.3.2$Windows_X86_64 LibreOffice_project/9f56dff12ba03b9acd7730a5a481eea045e468f3</Application>
  <AppVersion>15.0000</AppVersion>
  <Words>246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2023-06-07T22:10:33Z</dcterms:created>
  <dc:creator>Isabella Oliveira</dc:creator>
  <dc:description/>
  <dc:language>pt-BR</dc:language>
  <cp:lastModifiedBy/>
  <dcterms:modified xsi:type="dcterms:W3CDTF">2023-06-18T21:23:53Z</dcterms:modified>
  <cp:revision>9</cp:revision>
  <dc:subject/>
  <dc:title>Planejamento ChatBot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