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/>
    <p:restoredTop sz="94671"/>
  </p:normalViewPr>
  <p:slideViewPr>
    <p:cSldViewPr snapToGrid="0" snapToObjects="1">
      <p:cViewPr>
        <p:scale>
          <a:sx n="53" d="100"/>
          <a:sy n="53" d="100"/>
        </p:scale>
        <p:origin x="28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C48C8-E9C4-6F45-B47A-6D020775CD85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18D0-50E8-DA45-B7E5-9E95EE29E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18D0-50E8-DA45-B7E5-9E95EE29E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F8E9-BD10-6A4F-B05D-83B7E04DF69D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6E6E-1C43-9342-BA34-41EB7F22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63" y="285749"/>
            <a:ext cx="11515725" cy="6272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996" y="992979"/>
            <a:ext cx="5915025" cy="2214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7996" y="3732606"/>
            <a:ext cx="5915025" cy="2214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650955" y="828675"/>
                <a:ext cx="1893095" cy="3803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000" i="1" dirty="0" smtClean="0">
                  <a:latin typeface="Cambria Math" charset="0"/>
                </a:endParaRPr>
              </a:p>
              <a:p>
                <a:endParaRPr lang="en-US" sz="1000" i="1" dirty="0">
                  <a:latin typeface="Cambria Math" charset="0"/>
                </a:endParaRPr>
              </a:p>
              <a:p>
                <a:endParaRPr lang="en-US" sz="10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𝑡𝑒𝑟𝑟𝑎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b="0" i="1" dirty="0" smtClean="0">
                  <a:latin typeface="Cambria Math" charset="0"/>
                </a:endParaRPr>
              </a:p>
              <a:p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𝑡𝑒𝑟𝑟𝑎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= </m:t>
                      </m:r>
                    </m:oMath>
                  </m:oMathPara>
                </a14:m>
                <a:endParaRPr lang="en-US" sz="1000" dirty="0" smtClean="0"/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𝑡𝑒𝑟𝑟𝑎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dirty="0" smtClean="0"/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0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charset="0"/>
                                </a:rPr>
                                <m:t>𝑡𝑒𝑟𝑟𝑎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00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dirty="0" smtClean="0"/>
              </a:p>
              <a:p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charset="0"/>
                                </a:rPr>
                                <m:t>𝑡𝑒𝑟𝑟𝑎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00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dirty="0"/>
              </a:p>
              <a:p>
                <a:endParaRPr lang="en-US" sz="1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charset="0"/>
                              </a:rPr>
                              <m:t>𝑡𝑒𝑟𝑟𝑎</m:t>
                            </m:r>
                          </m:e>
                          <m:sub>
                            <m:r>
                              <a:rPr lang="en-US" sz="1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000" dirty="0" smtClean="0"/>
                  <a:t> = </a:t>
                </a:r>
                <a:endParaRPr lang="en-US" sz="1000" dirty="0" smtClean="0"/>
              </a:p>
              <a:p>
                <a:endParaRPr lang="en-US" sz="1000" i="1" dirty="0" smtClean="0">
                  <a:latin typeface="Cambria Math" charset="0"/>
                </a:endParaRPr>
              </a:p>
              <a:p>
                <a:r>
                  <a:rPr lang="en-US" sz="1000" dirty="0" smtClean="0"/>
                  <a:t>Data  início =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Data fim = </a:t>
                </a:r>
                <a:endParaRPr lang="en-US" sz="100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955" y="828675"/>
                <a:ext cx="1893095" cy="38033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544049" y="830998"/>
                <a:ext cx="1893095" cy="34470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000" i="1" dirty="0" smtClean="0">
                  <a:latin typeface="Cambria Math" charset="0"/>
                </a:endParaRPr>
              </a:p>
              <a:p>
                <a:endParaRPr lang="en-US" sz="1000" i="1" dirty="0" smtClean="0">
                  <a:latin typeface="Cambria Math" charset="0"/>
                </a:endParaRPr>
              </a:p>
              <a:p>
                <a:endParaRPr lang="en-US" sz="10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0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b="0" dirty="0" smtClean="0"/>
              </a:p>
              <a:p>
                <a:pPr/>
                <a:endParaRPr lang="en-US" sz="1200" i="1" dirty="0" smtClean="0">
                  <a:latin typeface="Cambria Math" charset="0"/>
                </a:endParaRPr>
              </a:p>
              <a:p>
                <a:pPr/>
                <a:r>
                  <a:rPr lang="en-US" sz="1000" dirty="0" smtClean="0">
                    <a:latin typeface="Cambria Math" charset="0"/>
                    <a:ea typeface="Cambria Math" charset="0"/>
                    <a:cs typeface="Cambria Math" charset="0"/>
                  </a:rPr>
                  <a:t>ϵ =</a:t>
                </a:r>
              </a:p>
              <a:p>
                <a:pPr/>
                <a:r>
                  <a:rPr lang="en-US" sz="10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1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</m:t>
                      </m:r>
                    </m:oMath>
                  </m:oMathPara>
                </a14:m>
                <a:endParaRPr lang="en-US" sz="1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:endParaRPr lang="en-US" sz="12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sz="1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</m:oMath>
                  </m:oMathPara>
                </a14:m>
                <a:endParaRPr lang="en-US" sz="1000" b="0" dirty="0" smtClean="0">
                  <a:ea typeface="Cambria Math" charset="0"/>
                  <a:cs typeface="Cambria Math" charset="0"/>
                </a:endParaRPr>
              </a:p>
              <a:p>
                <a:pPr/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1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b="0" dirty="0" smtClean="0">
                  <a:ea typeface="Cambria Math" charset="0"/>
                  <a:cs typeface="Cambria Math" charset="0"/>
                </a:endParaRPr>
              </a:p>
              <a:p>
                <a:pPr/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</m:t>
                      </m:r>
                      <m:r>
                        <a:rPr lang="en-US" sz="1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1000" dirty="0"/>
              </a:p>
              <a:p>
                <a:endParaRPr lang="en-US" sz="1000" dirty="0" smtClean="0"/>
              </a:p>
              <a:p>
                <a:r>
                  <a:rPr lang="en-US" sz="1000" dirty="0"/>
                  <a:t>Data  início =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Data fim = </a:t>
                </a:r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049" y="830998"/>
                <a:ext cx="1893095" cy="34470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63567" y="4066024"/>
            <a:ext cx="3786190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81129" y="900853"/>
            <a:ext cx="123274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INPUT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9874224" y="900853"/>
            <a:ext cx="123274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8316497" y="1266551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5" y="992979"/>
            <a:ext cx="5915025" cy="22145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6" y="3732606"/>
            <a:ext cx="5915024" cy="22145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16497" y="1597063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8316497" y="1927575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6497" y="2258087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497" y="2588599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8316497" y="2919111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96097" y="1266551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/>
          </a:p>
        </p:txBody>
      </p:sp>
      <p:sp>
        <p:nvSpPr>
          <p:cNvPr id="24" name="TextBox 23"/>
          <p:cNvSpPr txBox="1"/>
          <p:nvPr/>
        </p:nvSpPr>
        <p:spPr>
          <a:xfrm>
            <a:off x="10196097" y="1597063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96097" y="1927575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96097" y="2258087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96097" y="2588599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0196097" y="2919111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784028"/>
                  </p:ext>
                </p:extLst>
              </p:nvPr>
            </p:nvGraphicFramePr>
            <p:xfrm>
              <a:off x="7650954" y="4076194"/>
              <a:ext cx="3798802" cy="1604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2686"/>
                    <a:gridCol w="542686"/>
                    <a:gridCol w="542686"/>
                    <a:gridCol w="542686"/>
                    <a:gridCol w="542686"/>
                    <a:gridCol w="542686"/>
                    <a:gridCol w="542686"/>
                  </a:tblGrid>
                  <a:tr h="401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01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01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01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784028"/>
                  </p:ext>
                </p:extLst>
              </p:nvPr>
            </p:nvGraphicFramePr>
            <p:xfrm>
              <a:off x="7650954" y="4076194"/>
              <a:ext cx="3798802" cy="1604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2686"/>
                    <a:gridCol w="542686"/>
                    <a:gridCol w="542686"/>
                    <a:gridCol w="542686"/>
                    <a:gridCol w="542686"/>
                    <a:gridCol w="542686"/>
                    <a:gridCol w="542686"/>
                  </a:tblGrid>
                  <a:tr h="401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1124" t="-7576" r="-503371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124" t="-7576" r="-403371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97778" t="-7576" r="-298889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2247" t="-7576" r="-202247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02247" t="-7576" r="-102247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02247" t="-7576" r="-2247" b="-303030"/>
                          </a:stretch>
                        </a:blipFill>
                      </a:tcPr>
                    </a:tc>
                  </a:tr>
                  <a:tr h="401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01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01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823360" y="3793840"/>
            <a:ext cx="613551" cy="2308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Simular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73595" y="5772550"/>
            <a:ext cx="666750" cy="252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Exportar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467512" y="3240034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____/___/___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8316497" y="3531304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____/___/___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10735486" y="3793248"/>
            <a:ext cx="613551" cy="2308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Simular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56434" y="3240034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____/___/___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0264739" y="3531304"/>
            <a:ext cx="9414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____/___/___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424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91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Cintra de Freitas Almeida</dc:creator>
  <cp:lastModifiedBy>Gabriela Cintra de Freitas Almeida</cp:lastModifiedBy>
  <cp:revision>8</cp:revision>
  <dcterms:created xsi:type="dcterms:W3CDTF">2017-04-07T19:48:21Z</dcterms:created>
  <dcterms:modified xsi:type="dcterms:W3CDTF">2017-04-07T23:09:09Z</dcterms:modified>
</cp:coreProperties>
</file>