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7378"/>
    <p:restoredTop sz="94671"/>
  </p:normalViewPr>
  <p:slideViewPr>
    <p:cSldViewPr snapToGrid="0" snapToObjects="1">
      <p:cViewPr>
        <p:scale>
          <a:sx n="70" d="100"/>
          <a:sy n="70" d="100"/>
        </p:scale>
        <p:origin x="88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FFA3-1802-4BAE-8BEF-C91F3E536A35}" type="datetimeFigureOut">
              <a:rPr lang="pt-BR" smtClean="0"/>
              <a:t>12/04/2017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1C63B-D531-4F87-93AD-5C0B308B5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03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C63B-D531-4F87-93AD-5C0B308B5D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198" y="218118"/>
            <a:ext cx="7933357" cy="4803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649" y="845382"/>
            <a:ext cx="173127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Acelerômetro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495" y="5362878"/>
            <a:ext cx="173127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Módulo bluetooth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6353" y="563900"/>
            <a:ext cx="21705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Conversor analógico/digital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17217" y="795366"/>
            <a:ext cx="21705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Controlador de tempo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7286" y="2158128"/>
            <a:ext cx="21705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Memória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5878" y="2366509"/>
            <a:ext cx="217050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Processa aceleração conforme o tempo do pulso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97286" y="3330576"/>
            <a:ext cx="21705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Drivers para bluetooth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 flipV="1">
            <a:off x="2470922" y="1164065"/>
            <a:ext cx="1245431" cy="1429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886861" y="1164065"/>
            <a:ext cx="1630356" cy="2314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 flipV="1">
            <a:off x="5767794" y="2619793"/>
            <a:ext cx="898083" cy="3468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3"/>
          </p:cNvCxnSpPr>
          <p:nvPr/>
        </p:nvCxnSpPr>
        <p:spPr>
          <a:xfrm flipH="1">
            <a:off x="5767794" y="3428338"/>
            <a:ext cx="934246" cy="5024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6" idx="0"/>
          </p:cNvCxnSpPr>
          <p:nvPr/>
        </p:nvCxnSpPr>
        <p:spPr>
          <a:xfrm>
            <a:off x="7751132" y="4120835"/>
            <a:ext cx="0" cy="12420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1" idx="3"/>
          </p:cNvCxnSpPr>
          <p:nvPr/>
        </p:nvCxnSpPr>
        <p:spPr>
          <a:xfrm rot="5400000">
            <a:off x="8463308" y="2398178"/>
            <a:ext cx="1218573" cy="47241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1132573">
            <a:off x="2439387" y="913621"/>
            <a:ext cx="1298644" cy="36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217" y="4558036"/>
            <a:ext cx="1298644" cy="36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353839" y="383903"/>
            <a:ext cx="6442813" cy="60926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3330273" y="1136518"/>
            <a:ext cx="2886075" cy="4606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78370" y="1546896"/>
            <a:ext cx="1391771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Modulo</a:t>
            </a:r>
          </a:p>
          <a:p>
            <a:pPr algn="ctr"/>
            <a:r>
              <a:rPr lang="en-US" dirty="0"/>
              <a:t>Bluetooth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cxnSp>
        <p:nvCxnSpPr>
          <p:cNvPr id="9" name="Conector de Seta Reta 8"/>
          <p:cNvCxnSpPr>
            <a:cxnSpLocks/>
          </p:cNvCxnSpPr>
          <p:nvPr/>
        </p:nvCxnSpPr>
        <p:spPr>
          <a:xfrm>
            <a:off x="9870141" y="3846007"/>
            <a:ext cx="1082488" cy="1940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</p:cNvCxnSpPr>
          <p:nvPr/>
        </p:nvCxnSpPr>
        <p:spPr>
          <a:xfrm flipV="1">
            <a:off x="9902890" y="2409895"/>
            <a:ext cx="1082489" cy="87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847863" y="2051368"/>
            <a:ext cx="46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902890" y="3458689"/>
            <a:ext cx="46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  <a:endParaRPr lang="pt-BR" dirty="0"/>
          </a:p>
        </p:txBody>
      </p:sp>
      <p:cxnSp>
        <p:nvCxnSpPr>
          <p:cNvPr id="20" name="Conector de Seta Reta 19"/>
          <p:cNvCxnSpPr>
            <a:cxnSpLocks/>
          </p:cNvCxnSpPr>
          <p:nvPr/>
        </p:nvCxnSpPr>
        <p:spPr>
          <a:xfrm flipV="1">
            <a:off x="9870141" y="1857426"/>
            <a:ext cx="1082489" cy="87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cxnSpLocks/>
          </p:cNvCxnSpPr>
          <p:nvPr/>
        </p:nvCxnSpPr>
        <p:spPr>
          <a:xfrm>
            <a:off x="9870142" y="4449477"/>
            <a:ext cx="10824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847863" y="4105102"/>
            <a:ext cx="7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870141" y="1540953"/>
            <a:ext cx="7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386933" y="816975"/>
            <a:ext cx="78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PIO B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753782" y="2007029"/>
            <a:ext cx="149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PB1 (UART)</a:t>
            </a:r>
            <a:endParaRPr lang="pt-BR" dirty="0"/>
          </a:p>
        </p:txBody>
      </p: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5218969" y="2368483"/>
            <a:ext cx="328108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cxnSpLocks/>
            <a:endCxn id="80" idx="3"/>
          </p:cNvCxnSpPr>
          <p:nvPr/>
        </p:nvCxnSpPr>
        <p:spPr>
          <a:xfrm flipH="1" flipV="1">
            <a:off x="5198176" y="3839580"/>
            <a:ext cx="3280196" cy="100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4779415" y="2018982"/>
            <a:ext cx="439554" cy="5990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rot="5400000">
            <a:off x="4809889" y="2588670"/>
            <a:ext cx="382816" cy="44207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rot="16200000" flipV="1">
            <a:off x="4799023" y="1599035"/>
            <a:ext cx="401184" cy="438709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/>
          <p:cNvCxnSpPr>
            <a:cxnSpLocks/>
          </p:cNvCxnSpPr>
          <p:nvPr/>
        </p:nvCxnSpPr>
        <p:spPr>
          <a:xfrm flipV="1">
            <a:off x="4067699" y="2316502"/>
            <a:ext cx="739103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/>
          </p:cNvCxnSpPr>
          <p:nvPr/>
        </p:nvCxnSpPr>
        <p:spPr>
          <a:xfrm>
            <a:off x="4067698" y="2028870"/>
            <a:ext cx="73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cxnSpLocks/>
          </p:cNvCxnSpPr>
          <p:nvPr/>
        </p:nvCxnSpPr>
        <p:spPr>
          <a:xfrm>
            <a:off x="4092393" y="2617992"/>
            <a:ext cx="73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992761" y="1805147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endParaRPr lang="pt-BR" sz="10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4003279" y="2122262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endParaRPr lang="pt-BR" sz="10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4003279" y="2409895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endParaRPr lang="pt-BR" sz="1000" dirty="0"/>
          </a:p>
        </p:txBody>
      </p:sp>
      <p:sp>
        <p:nvSpPr>
          <p:cNvPr id="80" name="Retângulo 79"/>
          <p:cNvSpPr/>
          <p:nvPr/>
        </p:nvSpPr>
        <p:spPr>
          <a:xfrm>
            <a:off x="4758622" y="3540075"/>
            <a:ext cx="439554" cy="5990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 rot="5400000">
            <a:off x="4789096" y="4109763"/>
            <a:ext cx="382816" cy="44207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 rot="16200000" flipV="1">
            <a:off x="4778230" y="3120128"/>
            <a:ext cx="401184" cy="438709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>
            <a:cxnSpLocks/>
          </p:cNvCxnSpPr>
          <p:nvPr/>
        </p:nvCxnSpPr>
        <p:spPr>
          <a:xfrm flipV="1">
            <a:off x="4046906" y="3837595"/>
            <a:ext cx="739103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cxnSpLocks/>
          </p:cNvCxnSpPr>
          <p:nvPr/>
        </p:nvCxnSpPr>
        <p:spPr>
          <a:xfrm>
            <a:off x="4046905" y="3549963"/>
            <a:ext cx="73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cxnSpLocks/>
          </p:cNvCxnSpPr>
          <p:nvPr/>
        </p:nvCxnSpPr>
        <p:spPr>
          <a:xfrm>
            <a:off x="4071600" y="4139085"/>
            <a:ext cx="73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3971968" y="3326240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endParaRPr lang="pt-BR" sz="10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3982486" y="3643355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endParaRPr lang="pt-BR" sz="10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3982486" y="3941975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endParaRPr lang="pt-BR" sz="10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6770661" y="3505969"/>
            <a:ext cx="141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PB0 (UART)</a:t>
            </a:r>
            <a:endParaRPr lang="pt-BR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903820" y="2223142"/>
            <a:ext cx="1781175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USART0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cxnSp>
        <p:nvCxnSpPr>
          <p:cNvPr id="94" name="Conector: Angulado 93"/>
          <p:cNvCxnSpPr>
            <a:cxnSpLocks/>
          </p:cNvCxnSpPr>
          <p:nvPr/>
        </p:nvCxnSpPr>
        <p:spPr>
          <a:xfrm>
            <a:off x="2690115" y="3553180"/>
            <a:ext cx="1381528" cy="589429"/>
          </a:xfrm>
          <a:prstGeom prst="bentConnector3">
            <a:avLst>
              <a:gd name="adj1" fmla="val 3276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ector: Angulado 101"/>
          <p:cNvCxnSpPr>
            <a:cxnSpLocks/>
          </p:cNvCxnSpPr>
          <p:nvPr/>
        </p:nvCxnSpPr>
        <p:spPr>
          <a:xfrm flipV="1">
            <a:off x="2693568" y="2617993"/>
            <a:ext cx="1398825" cy="450897"/>
          </a:xfrm>
          <a:prstGeom prst="bentConnector3">
            <a:avLst>
              <a:gd name="adj1" fmla="val 3311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>
            <a:cxnSpLocks/>
          </p:cNvCxnSpPr>
          <p:nvPr/>
        </p:nvCxnSpPr>
        <p:spPr>
          <a:xfrm>
            <a:off x="4101353" y="1001806"/>
            <a:ext cx="0" cy="19767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>
          <a:xfrm flipH="1">
            <a:off x="4101354" y="2710702"/>
            <a:ext cx="694764" cy="280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</p:cNvCxnSpPr>
          <p:nvPr/>
        </p:nvCxnSpPr>
        <p:spPr>
          <a:xfrm flipH="1" flipV="1">
            <a:off x="4101355" y="1001806"/>
            <a:ext cx="618563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cxnSpLocks/>
          </p:cNvCxnSpPr>
          <p:nvPr/>
        </p:nvCxnSpPr>
        <p:spPr>
          <a:xfrm>
            <a:off x="4719918" y="1344706"/>
            <a:ext cx="0" cy="1365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449671" y="1344707"/>
            <a:ext cx="618564" cy="13659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rot="5400000">
            <a:off x="7519315" y="2641057"/>
            <a:ext cx="479273" cy="618564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rot="16200000" flipV="1">
            <a:off x="7463378" y="739849"/>
            <a:ext cx="591145" cy="618567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>
            <a:cxnSpLocks/>
            <a:endCxn id="22" idx="2"/>
          </p:cNvCxnSpPr>
          <p:nvPr/>
        </p:nvCxnSpPr>
        <p:spPr>
          <a:xfrm flipV="1">
            <a:off x="6710564" y="1344705"/>
            <a:ext cx="739103" cy="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cxnSpLocks/>
          </p:cNvCxnSpPr>
          <p:nvPr/>
        </p:nvCxnSpPr>
        <p:spPr>
          <a:xfrm>
            <a:off x="6710564" y="1794956"/>
            <a:ext cx="73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cxnSpLocks/>
          </p:cNvCxnSpPr>
          <p:nvPr/>
        </p:nvCxnSpPr>
        <p:spPr>
          <a:xfrm>
            <a:off x="6710567" y="2230314"/>
            <a:ext cx="73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cxnSpLocks/>
          </p:cNvCxnSpPr>
          <p:nvPr/>
        </p:nvCxnSpPr>
        <p:spPr>
          <a:xfrm>
            <a:off x="6710567" y="2636240"/>
            <a:ext cx="739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6648016" y="1113378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endParaRPr lang="pt-BR" sz="1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648016" y="1590927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endParaRPr lang="pt-BR" sz="1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633620" y="1998402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endParaRPr lang="pt-BR" sz="1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20434" y="2405877"/>
            <a:ext cx="333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15369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63</TotalTime>
  <Words>51</Words>
  <Application>Microsoft Office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Mesh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Cintra de Freitas Almeida</dc:creator>
  <cp:lastModifiedBy>Gabriela Almeida</cp:lastModifiedBy>
  <cp:revision>8</cp:revision>
  <dcterms:created xsi:type="dcterms:W3CDTF">2017-04-02T18:39:28Z</dcterms:created>
  <dcterms:modified xsi:type="dcterms:W3CDTF">2017-04-12T23:26:19Z</dcterms:modified>
</cp:coreProperties>
</file>