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37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198" y="218118"/>
            <a:ext cx="7933357" cy="4803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9794" y="912159"/>
            <a:ext cx="173127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Acelerômetro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495" y="5362878"/>
            <a:ext cx="173127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Módulo bluetooth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6353" y="563900"/>
            <a:ext cx="21705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Conversor analógico/digital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17217" y="795366"/>
            <a:ext cx="21705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Controlador de tempo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7286" y="2158128"/>
            <a:ext cx="21705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Memória</a:t>
            </a: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5878" y="2366509"/>
            <a:ext cx="217050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Processa aceleração conforme o tempo do pulso</a:t>
            </a:r>
          </a:p>
          <a:p>
            <a:pPr algn="ctr"/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97286" y="3330576"/>
            <a:ext cx="21705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Drivers para bluetooth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 flipV="1">
            <a:off x="2461067" y="1164065"/>
            <a:ext cx="1255286" cy="2097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886861" y="1164065"/>
            <a:ext cx="1630356" cy="2314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 flipV="1">
            <a:off x="5767794" y="2619793"/>
            <a:ext cx="898083" cy="3468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3"/>
          </p:cNvCxnSpPr>
          <p:nvPr/>
        </p:nvCxnSpPr>
        <p:spPr>
          <a:xfrm flipH="1">
            <a:off x="5767794" y="3428338"/>
            <a:ext cx="934246" cy="5024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6" idx="0"/>
          </p:cNvCxnSpPr>
          <p:nvPr/>
        </p:nvCxnSpPr>
        <p:spPr>
          <a:xfrm>
            <a:off x="7751132" y="4120835"/>
            <a:ext cx="0" cy="124204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1" idx="3"/>
          </p:cNvCxnSpPr>
          <p:nvPr/>
        </p:nvCxnSpPr>
        <p:spPr>
          <a:xfrm rot="5400000">
            <a:off x="8463308" y="2398178"/>
            <a:ext cx="1218573" cy="47241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1132573">
            <a:off x="2439387" y="913621"/>
            <a:ext cx="1298644" cy="36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17217" y="4558036"/>
            <a:ext cx="1298644" cy="36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9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26</TotalTime>
  <Words>21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Arial</vt:lpstr>
      <vt:lpstr>Mesh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Cintra de Freitas Almeida</dc:creator>
  <cp:lastModifiedBy>Gabriela Cintra de Freitas Almeida</cp:lastModifiedBy>
  <cp:revision>3</cp:revision>
  <dcterms:created xsi:type="dcterms:W3CDTF">2017-04-02T18:39:28Z</dcterms:created>
  <dcterms:modified xsi:type="dcterms:W3CDTF">2017-04-02T19:05:59Z</dcterms:modified>
</cp:coreProperties>
</file>