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19" d="100"/>
          <a:sy n="119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0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8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2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6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2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1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1E2D-F7F1-8642-99E4-9C1E194848D2}" type="datetimeFigureOut">
              <a:rPr lang="pt-BR" smtClean="0"/>
              <a:t>03/11/18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90AF-CCE5-1D4D-905D-FDA8595F6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519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F23A31-B86A-114F-9185-C36E2481BEDC}"/>
              </a:ext>
            </a:extLst>
          </p:cNvPr>
          <p:cNvSpPr/>
          <p:nvPr/>
        </p:nvSpPr>
        <p:spPr>
          <a:xfrm>
            <a:off x="1008992" y="872358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629C63-7FB9-894C-B9FF-36CCE0368432}"/>
              </a:ext>
            </a:extLst>
          </p:cNvPr>
          <p:cNvSpPr txBox="1"/>
          <p:nvPr/>
        </p:nvSpPr>
        <p:spPr>
          <a:xfrm>
            <a:off x="1135117" y="926380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AF8603-5DC3-3F45-AB2D-5B57D9934EC8}"/>
              </a:ext>
            </a:extLst>
          </p:cNvPr>
          <p:cNvSpPr txBox="1"/>
          <p:nvPr/>
        </p:nvSpPr>
        <p:spPr>
          <a:xfrm>
            <a:off x="1135117" y="1420367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url_da_listagem_por_categoria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70FB8EA-FB18-914E-AF0F-CF5F5F14B1D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447393" y="1758921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06A9C3-2D64-B84F-9C34-CF3B05909530}"/>
              </a:ext>
            </a:extLst>
          </p:cNvPr>
          <p:cNvSpPr txBox="1"/>
          <p:nvPr/>
        </p:nvSpPr>
        <p:spPr>
          <a:xfrm>
            <a:off x="1411014" y="2265402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0696BA1-B8ED-D345-9A28-147EFB7685C6}"/>
              </a:ext>
            </a:extLst>
          </p:cNvPr>
          <p:cNvCxnSpPr>
            <a:cxnSpLocks/>
          </p:cNvCxnSpPr>
          <p:nvPr/>
        </p:nvCxnSpPr>
        <p:spPr>
          <a:xfrm flipH="1">
            <a:off x="3447391" y="2702629"/>
            <a:ext cx="1" cy="372802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56C7B7-CF05-4C4B-86F1-CA57AFB8E2D9}"/>
              </a:ext>
            </a:extLst>
          </p:cNvPr>
          <p:cNvSpPr txBox="1"/>
          <p:nvPr/>
        </p:nvSpPr>
        <p:spPr>
          <a:xfrm>
            <a:off x="1045779" y="3389538"/>
            <a:ext cx="244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url da próxima página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765C7B-76AB-A249-A9E4-65F35A19CECA}"/>
              </a:ext>
            </a:extLst>
          </p:cNvPr>
          <p:cNvSpPr txBox="1"/>
          <p:nvPr/>
        </p:nvSpPr>
        <p:spPr>
          <a:xfrm>
            <a:off x="1687665" y="2756166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162C10-9FC8-1C48-B6FC-DD4655CE2635}"/>
              </a:ext>
            </a:extLst>
          </p:cNvPr>
          <p:cNvSpPr txBox="1"/>
          <p:nvPr/>
        </p:nvSpPr>
        <p:spPr>
          <a:xfrm>
            <a:off x="2222944" y="1919059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8B199C4-2B20-9F4D-9BD9-A0C1641C2D10}"/>
              </a:ext>
            </a:extLst>
          </p:cNvPr>
          <p:cNvCxnSpPr>
            <a:cxnSpLocks/>
          </p:cNvCxnSpPr>
          <p:nvPr/>
        </p:nvCxnSpPr>
        <p:spPr>
          <a:xfrm flipH="1">
            <a:off x="3209472" y="3049433"/>
            <a:ext cx="249543" cy="344895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4792845-89B8-6945-A4B2-BC434E44E8AD}"/>
              </a:ext>
            </a:extLst>
          </p:cNvPr>
          <p:cNvCxnSpPr>
            <a:cxnSpLocks/>
          </p:cNvCxnSpPr>
          <p:nvPr/>
        </p:nvCxnSpPr>
        <p:spPr>
          <a:xfrm>
            <a:off x="3448626" y="3054627"/>
            <a:ext cx="266125" cy="3448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ma Livre 25">
            <a:extLst>
              <a:ext uri="{FF2B5EF4-FFF2-40B4-BE49-F238E27FC236}">
                <a16:creationId xmlns:a16="http://schemas.microsoft.com/office/drawing/2014/main" id="{14887D53-944C-5C42-97B6-BC90CB6C30A7}"/>
              </a:ext>
            </a:extLst>
          </p:cNvPr>
          <p:cNvSpPr/>
          <p:nvPr/>
        </p:nvSpPr>
        <p:spPr>
          <a:xfrm>
            <a:off x="1360186" y="2065020"/>
            <a:ext cx="918194" cy="1371600"/>
          </a:xfrm>
          <a:custGeom>
            <a:avLst/>
            <a:gdLst>
              <a:gd name="connsiteX0" fmla="*/ 392414 w 918194"/>
              <a:gd name="connsiteY0" fmla="*/ 1371600 h 1371600"/>
              <a:gd name="connsiteX1" fmla="*/ 19034 w 918194"/>
              <a:gd name="connsiteY1" fmla="*/ 335280 h 1371600"/>
              <a:gd name="connsiteX2" fmla="*/ 918194 w 91819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194" h="1371600">
                <a:moveTo>
                  <a:pt x="392414" y="1371600"/>
                </a:moveTo>
                <a:cubicBezTo>
                  <a:pt x="161909" y="967740"/>
                  <a:pt x="-68596" y="563880"/>
                  <a:pt x="19034" y="335280"/>
                </a:cubicBezTo>
                <a:cubicBezTo>
                  <a:pt x="106664" y="106680"/>
                  <a:pt x="512429" y="53340"/>
                  <a:pt x="918194" y="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5C31648-1AD2-5B42-9A95-C802D94D74CB}"/>
              </a:ext>
            </a:extLst>
          </p:cNvPr>
          <p:cNvSpPr/>
          <p:nvPr/>
        </p:nvSpPr>
        <p:spPr>
          <a:xfrm>
            <a:off x="3334243" y="3389538"/>
            <a:ext cx="2512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lista com </a:t>
            </a:r>
            <a:r>
              <a:rPr lang="pt-BR" sz="1600" i="1" dirty="0">
                <a:solidFill>
                  <a:schemeClr val="accent5"/>
                </a:solidFill>
              </a:rPr>
              <a:t>m</a:t>
            </a:r>
            <a:r>
              <a:rPr lang="pt-BR" sz="1600" i="1" dirty="0"/>
              <a:t> </a:t>
            </a:r>
            <a:r>
              <a:rPr lang="pt-BR" sz="1600" dirty="0"/>
              <a:t>urls dos produtos dessa página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5168CE5-ABC8-F446-9E0F-0D8530C80146}"/>
              </a:ext>
            </a:extLst>
          </p:cNvPr>
          <p:cNvSpPr/>
          <p:nvPr/>
        </p:nvSpPr>
        <p:spPr>
          <a:xfrm>
            <a:off x="8429822" y="872358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8FC56B6-09B3-6742-9FEA-B8DA20B04081}"/>
              </a:ext>
            </a:extLst>
          </p:cNvPr>
          <p:cNvSpPr/>
          <p:nvPr/>
        </p:nvSpPr>
        <p:spPr>
          <a:xfrm>
            <a:off x="8418787" y="1828586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15B472C-2DFD-1E4E-B852-C8090EB5FBDF}"/>
              </a:ext>
            </a:extLst>
          </p:cNvPr>
          <p:cNvSpPr/>
          <p:nvPr/>
        </p:nvSpPr>
        <p:spPr>
          <a:xfrm>
            <a:off x="8488155" y="5827986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D65238F-16F4-5E42-929E-3A280DC7521D}"/>
              </a:ext>
            </a:extLst>
          </p:cNvPr>
          <p:cNvSpPr/>
          <p:nvPr/>
        </p:nvSpPr>
        <p:spPr>
          <a:xfrm>
            <a:off x="936731" y="420447"/>
            <a:ext cx="252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358CB0-1F8B-D944-AF33-FDA4C221B4D2}"/>
              </a:ext>
            </a:extLst>
          </p:cNvPr>
          <p:cNvSpPr txBox="1"/>
          <p:nvPr/>
        </p:nvSpPr>
        <p:spPr>
          <a:xfrm>
            <a:off x="8429822" y="902745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1: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00A9E81-CAF9-4E4B-AFA5-2C6BE69FA381}"/>
              </a:ext>
            </a:extLst>
          </p:cNvPr>
          <p:cNvSpPr txBox="1"/>
          <p:nvPr/>
        </p:nvSpPr>
        <p:spPr>
          <a:xfrm>
            <a:off x="8488155" y="1880354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2: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FD9FB7-4CEC-0343-97A9-EF07B9536E60}"/>
              </a:ext>
            </a:extLst>
          </p:cNvPr>
          <p:cNvSpPr txBox="1"/>
          <p:nvPr/>
        </p:nvSpPr>
        <p:spPr>
          <a:xfrm>
            <a:off x="8546488" y="5859449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n-2: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0586954-F0B2-F846-B025-AE2FC7A1D7A4}"/>
              </a:ext>
            </a:extLst>
          </p:cNvPr>
          <p:cNvSpPr txBox="1"/>
          <p:nvPr/>
        </p:nvSpPr>
        <p:spPr>
          <a:xfrm flipV="1">
            <a:off x="9900876" y="4706813"/>
            <a:ext cx="31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</a:t>
            </a:r>
          </a:p>
          <a:p>
            <a:r>
              <a:rPr lang="pt-BR" sz="2000" dirty="0"/>
              <a:t>.</a:t>
            </a:r>
          </a:p>
          <a:p>
            <a:r>
              <a:rPr lang="pt-BR" sz="2000" dirty="0"/>
              <a:t>.</a:t>
            </a:r>
            <a:endParaRPr lang="pt-BR" sz="14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8B382EB-5A50-DA47-BBCB-DB2232C76BF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70483" y="1087411"/>
            <a:ext cx="2859339" cy="249662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96A4294-52D2-FF4E-94E5-EBA5B5C9073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570480" y="2226836"/>
            <a:ext cx="2848307" cy="13571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DAD8C56-C577-5F4A-B3E7-ADD96632E5AA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5582101" y="3150075"/>
            <a:ext cx="2842204" cy="43395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548EF6F-6991-8746-B3A9-F5BC1B19A98B}"/>
              </a:ext>
            </a:extLst>
          </p:cNvPr>
          <p:cNvSpPr txBox="1"/>
          <p:nvPr/>
        </p:nvSpPr>
        <p:spPr>
          <a:xfrm rot="19058412">
            <a:off x="5863009" y="1759756"/>
            <a:ext cx="26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url[</a:t>
            </a:r>
            <a:r>
              <a:rPr lang="pt-BR" dirty="0">
                <a:solidFill>
                  <a:schemeClr val="accent1"/>
                </a:solidFill>
              </a:rPr>
              <a:t>0</a:t>
            </a:r>
            <a:r>
              <a:rPr lang="pt-BR" dirty="0"/>
              <a:t>], url[</a:t>
            </a:r>
            <a:r>
              <a:rPr lang="pt-BR" dirty="0">
                <a:solidFill>
                  <a:schemeClr val="accent2"/>
                </a:solidFill>
              </a:rPr>
              <a:t>n-2</a:t>
            </a:r>
            <a:r>
              <a:rPr lang="pt-BR" dirty="0"/>
              <a:t>],..., url[</a:t>
            </a:r>
            <a:r>
              <a:rPr lang="pt-BR" dirty="0">
                <a:solidFill>
                  <a:schemeClr val="accent5"/>
                </a:solidFill>
              </a:rPr>
              <a:t>m-2</a:t>
            </a:r>
            <a:r>
              <a:rPr lang="pt-BR" dirty="0"/>
              <a:t>]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381B2E-EEEB-F740-9254-3094BDDBA163}"/>
              </a:ext>
            </a:extLst>
          </p:cNvPr>
          <p:cNvSpPr txBox="1"/>
          <p:nvPr/>
        </p:nvSpPr>
        <p:spPr>
          <a:xfrm rot="19946979">
            <a:off x="6009166" y="2373947"/>
            <a:ext cx="26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url[</a:t>
            </a:r>
            <a:r>
              <a:rPr lang="pt-BR" dirty="0">
                <a:solidFill>
                  <a:schemeClr val="accent1"/>
                </a:solidFill>
              </a:rPr>
              <a:t>1</a:t>
            </a:r>
            <a:r>
              <a:rPr lang="pt-BR" dirty="0"/>
              <a:t>], url[</a:t>
            </a:r>
            <a:r>
              <a:rPr lang="pt-BR" dirty="0">
                <a:solidFill>
                  <a:schemeClr val="accent2"/>
                </a:solidFill>
              </a:rPr>
              <a:t>n-1</a:t>
            </a:r>
            <a:r>
              <a:rPr lang="pt-BR" dirty="0"/>
              <a:t>],...,url[</a:t>
            </a:r>
            <a:r>
              <a:rPr lang="pt-BR" dirty="0">
                <a:solidFill>
                  <a:schemeClr val="accent5"/>
                </a:solidFill>
              </a:rPr>
              <a:t>m-1</a:t>
            </a:r>
            <a:r>
              <a:rPr lang="pt-BR" dirty="0"/>
              <a:t>]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628EB40-E565-AA41-A9ED-E8638CE75254}"/>
              </a:ext>
            </a:extLst>
          </p:cNvPr>
          <p:cNvSpPr/>
          <p:nvPr/>
        </p:nvSpPr>
        <p:spPr>
          <a:xfrm>
            <a:off x="8424305" y="2751825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6D18E61-F86D-0246-B4ED-D2AFB865FBC8}"/>
              </a:ext>
            </a:extLst>
          </p:cNvPr>
          <p:cNvSpPr/>
          <p:nvPr/>
        </p:nvSpPr>
        <p:spPr>
          <a:xfrm>
            <a:off x="8418787" y="3661983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D3EE7F3-D090-8E49-ACE4-5E74BBCFFA12}"/>
              </a:ext>
            </a:extLst>
          </p:cNvPr>
          <p:cNvSpPr/>
          <p:nvPr/>
        </p:nvSpPr>
        <p:spPr>
          <a:xfrm>
            <a:off x="8418787" y="2781715"/>
            <a:ext cx="14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3: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8478929-ED66-3943-8FF6-8AED1E658124}"/>
              </a:ext>
            </a:extLst>
          </p:cNvPr>
          <p:cNvSpPr/>
          <p:nvPr/>
        </p:nvSpPr>
        <p:spPr>
          <a:xfrm>
            <a:off x="8418787" y="3668263"/>
            <a:ext cx="14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4: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106FEB9-25E7-5749-8090-5350DCBC0152}"/>
              </a:ext>
            </a:extLst>
          </p:cNvPr>
          <p:cNvCxnSpPr>
            <a:cxnSpLocks/>
          </p:cNvCxnSpPr>
          <p:nvPr/>
        </p:nvCxnSpPr>
        <p:spPr>
          <a:xfrm>
            <a:off x="5559445" y="3601011"/>
            <a:ext cx="2859342" cy="4539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8E6A1CD-17C8-0A48-9BA4-BA1D344E4C3A}"/>
              </a:ext>
            </a:extLst>
          </p:cNvPr>
          <p:cNvCxnSpPr>
            <a:cxnSpLocks/>
          </p:cNvCxnSpPr>
          <p:nvPr/>
        </p:nvCxnSpPr>
        <p:spPr>
          <a:xfrm>
            <a:off x="5565255" y="3630475"/>
            <a:ext cx="2922900" cy="272250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34A6790-2221-8940-BAD4-B46BF0573C09}"/>
              </a:ext>
            </a:extLst>
          </p:cNvPr>
          <p:cNvSpPr txBox="1"/>
          <p:nvPr/>
        </p:nvSpPr>
        <p:spPr>
          <a:xfrm rot="21014058">
            <a:off x="6619511" y="2917464"/>
            <a:ext cx="16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url[</a:t>
            </a:r>
            <a:r>
              <a:rPr lang="pt-BR" dirty="0">
                <a:solidFill>
                  <a:schemeClr val="accent1"/>
                </a:solidFill>
              </a:rPr>
              <a:t>2</a:t>
            </a:r>
            <a:r>
              <a:rPr lang="pt-BR" dirty="0"/>
              <a:t>], url[</a:t>
            </a:r>
            <a:r>
              <a:rPr lang="pt-BR" dirty="0">
                <a:solidFill>
                  <a:schemeClr val="accent2"/>
                </a:solidFill>
              </a:rPr>
              <a:t>n</a:t>
            </a:r>
            <a:r>
              <a:rPr lang="pt-BR" dirty="0"/>
              <a:t>],...,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ED1B9C2-E0CC-4344-A1D6-68F8DAC147BD}"/>
              </a:ext>
            </a:extLst>
          </p:cNvPr>
          <p:cNvSpPr txBox="1"/>
          <p:nvPr/>
        </p:nvSpPr>
        <p:spPr>
          <a:xfrm rot="441826">
            <a:off x="6510515" y="3555923"/>
            <a:ext cx="192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url[</a:t>
            </a:r>
            <a:r>
              <a:rPr lang="pt-BR" dirty="0">
                <a:solidFill>
                  <a:schemeClr val="accent1"/>
                </a:solidFill>
              </a:rPr>
              <a:t>3</a:t>
            </a:r>
            <a:r>
              <a:rPr lang="pt-BR" dirty="0"/>
              <a:t>], url[</a:t>
            </a:r>
            <a:r>
              <a:rPr lang="pt-BR" dirty="0">
                <a:solidFill>
                  <a:schemeClr val="accent2"/>
                </a:solidFill>
              </a:rPr>
              <a:t>n+1</a:t>
            </a:r>
            <a:r>
              <a:rPr lang="pt-BR" dirty="0"/>
              <a:t>],...,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FA4DB80-26CC-A641-ABA1-66636D54C000}"/>
              </a:ext>
            </a:extLst>
          </p:cNvPr>
          <p:cNvSpPr txBox="1"/>
          <p:nvPr/>
        </p:nvSpPr>
        <p:spPr>
          <a:xfrm rot="2509381">
            <a:off x="6260997" y="4880538"/>
            <a:ext cx="22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url[</a:t>
            </a:r>
            <a:r>
              <a:rPr lang="pt-BR" dirty="0">
                <a:solidFill>
                  <a:schemeClr val="accent2"/>
                </a:solidFill>
              </a:rPr>
              <a:t>n-3</a:t>
            </a:r>
            <a:r>
              <a:rPr lang="pt-BR" dirty="0"/>
              <a:t>], url[2n-5],...,</a:t>
            </a:r>
          </a:p>
        </p:txBody>
      </p:sp>
    </p:spTree>
    <p:extLst>
      <p:ext uri="{BB962C8B-B14F-4D97-AF65-F5344CB8AC3E}">
        <p14:creationId xmlns:p14="http://schemas.microsoft.com/office/powerpoint/2010/main" val="5152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ED8527-D2B9-DA44-90A1-E652CE074856}"/>
              </a:ext>
            </a:extLst>
          </p:cNvPr>
          <p:cNvSpPr/>
          <p:nvPr/>
        </p:nvSpPr>
        <p:spPr>
          <a:xfrm>
            <a:off x="1008992" y="872358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30E300-9828-FF48-920B-2EDEC684E3CE}"/>
              </a:ext>
            </a:extLst>
          </p:cNvPr>
          <p:cNvSpPr txBox="1"/>
          <p:nvPr/>
        </p:nvSpPr>
        <p:spPr>
          <a:xfrm>
            <a:off x="1135117" y="926380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428C0C-F005-154E-95F6-6A5269010A3A}"/>
              </a:ext>
            </a:extLst>
          </p:cNvPr>
          <p:cNvSpPr txBox="1"/>
          <p:nvPr/>
        </p:nvSpPr>
        <p:spPr>
          <a:xfrm>
            <a:off x="1135117" y="1420367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url_da_listagem_por_categoria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0C278E2-36F0-DB47-AEA3-A3272BF79CA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47393" y="1758921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8BEDEB-02B5-4C49-A151-948106AB7287}"/>
              </a:ext>
            </a:extLst>
          </p:cNvPr>
          <p:cNvSpPr txBox="1"/>
          <p:nvPr/>
        </p:nvSpPr>
        <p:spPr>
          <a:xfrm>
            <a:off x="1411014" y="2265402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800CB13-0722-F84D-914D-C0A305DF1ED5}"/>
              </a:ext>
            </a:extLst>
          </p:cNvPr>
          <p:cNvCxnSpPr>
            <a:cxnSpLocks/>
          </p:cNvCxnSpPr>
          <p:nvPr/>
        </p:nvCxnSpPr>
        <p:spPr>
          <a:xfrm flipH="1">
            <a:off x="3447391" y="2702629"/>
            <a:ext cx="1" cy="372802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1D8B22-8B7E-D144-A7C5-799F844B248C}"/>
              </a:ext>
            </a:extLst>
          </p:cNvPr>
          <p:cNvSpPr txBox="1"/>
          <p:nvPr/>
        </p:nvSpPr>
        <p:spPr>
          <a:xfrm>
            <a:off x="1045779" y="3389538"/>
            <a:ext cx="244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url da próxima página de produtos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8CDC9A-5F27-E045-A6A1-0423A0B045E4}"/>
              </a:ext>
            </a:extLst>
          </p:cNvPr>
          <p:cNvSpPr txBox="1"/>
          <p:nvPr/>
        </p:nvSpPr>
        <p:spPr>
          <a:xfrm>
            <a:off x="1687665" y="2756166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7F6B7C-6D89-2340-A773-51CFC6EE6ED5}"/>
              </a:ext>
            </a:extLst>
          </p:cNvPr>
          <p:cNvSpPr txBox="1"/>
          <p:nvPr/>
        </p:nvSpPr>
        <p:spPr>
          <a:xfrm>
            <a:off x="2222944" y="1919059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5E259DA-498F-0E4F-AF8D-2468BD6B51BF}"/>
              </a:ext>
            </a:extLst>
          </p:cNvPr>
          <p:cNvCxnSpPr>
            <a:cxnSpLocks/>
          </p:cNvCxnSpPr>
          <p:nvPr/>
        </p:nvCxnSpPr>
        <p:spPr>
          <a:xfrm flipH="1">
            <a:off x="3209472" y="3049433"/>
            <a:ext cx="249543" cy="344895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2C65AF5-59EE-264E-B8C9-2A18D274A211}"/>
              </a:ext>
            </a:extLst>
          </p:cNvPr>
          <p:cNvCxnSpPr>
            <a:cxnSpLocks/>
          </p:cNvCxnSpPr>
          <p:nvPr/>
        </p:nvCxnSpPr>
        <p:spPr>
          <a:xfrm>
            <a:off x="3448626" y="3054627"/>
            <a:ext cx="266125" cy="3448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 14">
            <a:extLst>
              <a:ext uri="{FF2B5EF4-FFF2-40B4-BE49-F238E27FC236}">
                <a16:creationId xmlns:a16="http://schemas.microsoft.com/office/drawing/2014/main" id="{9995F5A4-ECDB-2643-BB44-980D7B94E98D}"/>
              </a:ext>
            </a:extLst>
          </p:cNvPr>
          <p:cNvSpPr/>
          <p:nvPr/>
        </p:nvSpPr>
        <p:spPr>
          <a:xfrm>
            <a:off x="1360186" y="2065020"/>
            <a:ext cx="918194" cy="1371600"/>
          </a:xfrm>
          <a:custGeom>
            <a:avLst/>
            <a:gdLst>
              <a:gd name="connsiteX0" fmla="*/ 392414 w 918194"/>
              <a:gd name="connsiteY0" fmla="*/ 1371600 h 1371600"/>
              <a:gd name="connsiteX1" fmla="*/ 19034 w 918194"/>
              <a:gd name="connsiteY1" fmla="*/ 335280 h 1371600"/>
              <a:gd name="connsiteX2" fmla="*/ 918194 w 91819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194" h="1371600">
                <a:moveTo>
                  <a:pt x="392414" y="1371600"/>
                </a:moveTo>
                <a:cubicBezTo>
                  <a:pt x="161909" y="967740"/>
                  <a:pt x="-68596" y="563880"/>
                  <a:pt x="19034" y="335280"/>
                </a:cubicBezTo>
                <a:cubicBezTo>
                  <a:pt x="106664" y="106680"/>
                  <a:pt x="512429" y="53340"/>
                  <a:pt x="918194" y="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5C96D8-BBD0-4241-B02D-671717DA0C63}"/>
              </a:ext>
            </a:extLst>
          </p:cNvPr>
          <p:cNvSpPr/>
          <p:nvPr/>
        </p:nvSpPr>
        <p:spPr>
          <a:xfrm>
            <a:off x="3334243" y="3389538"/>
            <a:ext cx="2512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lista com </a:t>
            </a:r>
            <a:r>
              <a:rPr lang="pt-BR" sz="1600" i="1" dirty="0"/>
              <a:t>m </a:t>
            </a:r>
            <a:r>
              <a:rPr lang="pt-BR" sz="1600" dirty="0"/>
              <a:t>urls dos produtos dessa página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206AF5-98C9-7A4E-B134-2A2991857241}"/>
              </a:ext>
            </a:extLst>
          </p:cNvPr>
          <p:cNvSpPr/>
          <p:nvPr/>
        </p:nvSpPr>
        <p:spPr>
          <a:xfrm>
            <a:off x="8338250" y="499213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0E58D99-7787-FF4C-B5B6-C5F2A78C6BB2}"/>
              </a:ext>
            </a:extLst>
          </p:cNvPr>
          <p:cNvSpPr/>
          <p:nvPr/>
        </p:nvSpPr>
        <p:spPr>
          <a:xfrm>
            <a:off x="8327215" y="1455441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C1D0B19-1BAA-354C-8FFF-4863D4CDD4BD}"/>
              </a:ext>
            </a:extLst>
          </p:cNvPr>
          <p:cNvSpPr/>
          <p:nvPr/>
        </p:nvSpPr>
        <p:spPr>
          <a:xfrm>
            <a:off x="8396583" y="5454841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33551F-E121-974E-AA71-5044E90406AE}"/>
              </a:ext>
            </a:extLst>
          </p:cNvPr>
          <p:cNvSpPr/>
          <p:nvPr/>
        </p:nvSpPr>
        <p:spPr>
          <a:xfrm>
            <a:off x="936731" y="420447"/>
            <a:ext cx="252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C9D25C2-7012-A445-B604-7DB81117A02B}"/>
              </a:ext>
            </a:extLst>
          </p:cNvPr>
          <p:cNvSpPr txBox="1"/>
          <p:nvPr/>
        </p:nvSpPr>
        <p:spPr>
          <a:xfrm>
            <a:off x="8338250" y="529600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1: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E1A3215-CF36-7142-BC61-89B206F2DCC9}"/>
              </a:ext>
            </a:extLst>
          </p:cNvPr>
          <p:cNvSpPr txBox="1"/>
          <p:nvPr/>
        </p:nvSpPr>
        <p:spPr>
          <a:xfrm>
            <a:off x="8396583" y="1507209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2: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63B7A1-7F90-154A-B350-430E0509E90D}"/>
              </a:ext>
            </a:extLst>
          </p:cNvPr>
          <p:cNvSpPr txBox="1"/>
          <p:nvPr/>
        </p:nvSpPr>
        <p:spPr>
          <a:xfrm>
            <a:off x="8454916" y="5486304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n-2: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C45B2A6-DF5C-D848-989D-0817A7014101}"/>
              </a:ext>
            </a:extLst>
          </p:cNvPr>
          <p:cNvSpPr txBox="1"/>
          <p:nvPr/>
        </p:nvSpPr>
        <p:spPr>
          <a:xfrm flipV="1">
            <a:off x="9809304" y="4333668"/>
            <a:ext cx="31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.</a:t>
            </a:r>
          </a:p>
          <a:p>
            <a:r>
              <a:rPr lang="pt-BR" sz="2000" dirty="0"/>
              <a:t>.</a:t>
            </a:r>
          </a:p>
          <a:p>
            <a:r>
              <a:rPr lang="pt-BR" sz="2000" dirty="0"/>
              <a:t>.</a:t>
            </a:r>
            <a:endParaRPr lang="pt-BR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8B9F847-9AA8-BD4B-80A6-6935268C0C13}"/>
              </a:ext>
            </a:extLst>
          </p:cNvPr>
          <p:cNvSpPr/>
          <p:nvPr/>
        </p:nvSpPr>
        <p:spPr>
          <a:xfrm>
            <a:off x="8332733" y="2378680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5E1F2D1-20CE-7F44-84E9-6036B63B4C84}"/>
              </a:ext>
            </a:extLst>
          </p:cNvPr>
          <p:cNvSpPr/>
          <p:nvPr/>
        </p:nvSpPr>
        <p:spPr>
          <a:xfrm>
            <a:off x="8327215" y="3288838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977E8EB-E1DE-D24B-9065-D5BC414242D8}"/>
              </a:ext>
            </a:extLst>
          </p:cNvPr>
          <p:cNvSpPr/>
          <p:nvPr/>
        </p:nvSpPr>
        <p:spPr>
          <a:xfrm>
            <a:off x="8327215" y="2408570"/>
            <a:ext cx="14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3: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04972F1-BED4-A547-BF4D-F103FFB06899}"/>
              </a:ext>
            </a:extLst>
          </p:cNvPr>
          <p:cNvSpPr/>
          <p:nvPr/>
        </p:nvSpPr>
        <p:spPr>
          <a:xfrm>
            <a:off x="8327215" y="3295118"/>
            <a:ext cx="14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ECF3CD4-8E89-6546-A2F4-5F4766CACFB4}"/>
              </a:ext>
            </a:extLst>
          </p:cNvPr>
          <p:cNvSpPr/>
          <p:nvPr/>
        </p:nvSpPr>
        <p:spPr>
          <a:xfrm>
            <a:off x="1195006" y="4248797"/>
            <a:ext cx="3280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Se não houver url da próxima página: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71153C-AFF6-C54A-A0AA-48A27008FA79}"/>
              </a:ext>
            </a:extLst>
          </p:cNvPr>
          <p:cNvCxnSpPr>
            <a:stCxn id="10" idx="2"/>
          </p:cNvCxnSpPr>
          <p:nvPr/>
        </p:nvCxnSpPr>
        <p:spPr>
          <a:xfrm>
            <a:off x="2270234" y="3974313"/>
            <a:ext cx="168166" cy="26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B240683F-74E8-E348-98FA-C86924D01618}"/>
              </a:ext>
            </a:extLst>
          </p:cNvPr>
          <p:cNvCxnSpPr>
            <a:cxnSpLocks/>
          </p:cNvCxnSpPr>
          <p:nvPr/>
        </p:nvCxnSpPr>
        <p:spPr>
          <a:xfrm>
            <a:off x="3447391" y="4587351"/>
            <a:ext cx="0" cy="3834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81575A-C9AB-E943-BE81-1EF5D29BDB17}"/>
              </a:ext>
            </a:extLst>
          </p:cNvPr>
          <p:cNvSpPr/>
          <p:nvPr/>
        </p:nvSpPr>
        <p:spPr>
          <a:xfrm>
            <a:off x="1687665" y="4979265"/>
            <a:ext cx="3607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para processos string de finalização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51AD3F2-1803-5E44-B65A-AA0E46679A4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295577" y="913886"/>
            <a:ext cx="3042673" cy="42346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88A1158-31C3-524C-8AD8-09F64169E777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5295577" y="1853691"/>
            <a:ext cx="3031638" cy="329485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FCF6E14-1771-9F41-9CA0-A0F593ECC4DA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295577" y="2793495"/>
            <a:ext cx="3031638" cy="235504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1CFBC0-FC59-9E4B-B178-452B040E696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295577" y="3621444"/>
            <a:ext cx="3008668" cy="15270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4C924BD-AD70-594C-AE9B-4E04576D2205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5295577" y="5148542"/>
            <a:ext cx="3101006" cy="7045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EB3E21E1-D642-0340-A5C0-6237EEA742E1}"/>
              </a:ext>
            </a:extLst>
          </p:cNvPr>
          <p:cNvSpPr/>
          <p:nvPr/>
        </p:nvSpPr>
        <p:spPr>
          <a:xfrm rot="18314897">
            <a:off x="6184838" y="2413667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string “end”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1A84239-16B3-5E49-9B64-6BCB038539FB}"/>
              </a:ext>
            </a:extLst>
          </p:cNvPr>
          <p:cNvSpPr/>
          <p:nvPr/>
        </p:nvSpPr>
        <p:spPr>
          <a:xfrm rot="18666787">
            <a:off x="6723169" y="2453711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string “end”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1E3DBA3-26ED-BF4E-BE10-51CB261A24D3}"/>
              </a:ext>
            </a:extLst>
          </p:cNvPr>
          <p:cNvSpPr/>
          <p:nvPr/>
        </p:nvSpPr>
        <p:spPr>
          <a:xfrm rot="19250880">
            <a:off x="6859391" y="3061771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string “end”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8775203-4E29-AF4D-A414-94ABFF756F94}"/>
              </a:ext>
            </a:extLst>
          </p:cNvPr>
          <p:cNvSpPr/>
          <p:nvPr/>
        </p:nvSpPr>
        <p:spPr>
          <a:xfrm rot="19936143">
            <a:off x="6766967" y="3701147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string “end”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75991CC-BE9E-9F43-89D3-7650542FF581}"/>
              </a:ext>
            </a:extLst>
          </p:cNvPr>
          <p:cNvSpPr/>
          <p:nvPr/>
        </p:nvSpPr>
        <p:spPr>
          <a:xfrm rot="754920">
            <a:off x="6723169" y="5270175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string “end”</a:t>
            </a:r>
          </a:p>
        </p:txBody>
      </p:sp>
    </p:spTree>
    <p:extLst>
      <p:ext uri="{BB962C8B-B14F-4D97-AF65-F5344CB8AC3E}">
        <p14:creationId xmlns:p14="http://schemas.microsoft.com/office/powerpoint/2010/main" val="17787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BFC9C1-36FB-F54C-966B-3E941848F56B}"/>
              </a:ext>
            </a:extLst>
          </p:cNvPr>
          <p:cNvSpPr/>
          <p:nvPr/>
        </p:nvSpPr>
        <p:spPr>
          <a:xfrm>
            <a:off x="1008992" y="872358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89F57C-16AC-B54D-8F7C-1D4BC90DAEFB}"/>
              </a:ext>
            </a:extLst>
          </p:cNvPr>
          <p:cNvSpPr txBox="1"/>
          <p:nvPr/>
        </p:nvSpPr>
        <p:spPr>
          <a:xfrm>
            <a:off x="1135117" y="926380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312AD3-D451-3743-8D7A-90DA101648D8}"/>
              </a:ext>
            </a:extLst>
          </p:cNvPr>
          <p:cNvSpPr txBox="1"/>
          <p:nvPr/>
        </p:nvSpPr>
        <p:spPr>
          <a:xfrm>
            <a:off x="1135117" y="1420367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url_da_listagem_por_categoria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FEDEAA8-3452-124F-9F35-322B39D643B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47393" y="1758921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C79CAE-AAB9-574B-8E9D-6DA6274EA2DE}"/>
              </a:ext>
            </a:extLst>
          </p:cNvPr>
          <p:cNvSpPr txBox="1"/>
          <p:nvPr/>
        </p:nvSpPr>
        <p:spPr>
          <a:xfrm>
            <a:off x="1411014" y="2265402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0BA86EE-BA93-DB42-B899-C86D76873477}"/>
              </a:ext>
            </a:extLst>
          </p:cNvPr>
          <p:cNvCxnSpPr>
            <a:cxnSpLocks/>
          </p:cNvCxnSpPr>
          <p:nvPr/>
        </p:nvCxnSpPr>
        <p:spPr>
          <a:xfrm flipH="1">
            <a:off x="3447391" y="2702629"/>
            <a:ext cx="1" cy="372802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27377-1312-F243-BD5A-AA4C8EF6C2F4}"/>
              </a:ext>
            </a:extLst>
          </p:cNvPr>
          <p:cNvSpPr txBox="1"/>
          <p:nvPr/>
        </p:nvSpPr>
        <p:spPr>
          <a:xfrm>
            <a:off x="1045779" y="3389538"/>
            <a:ext cx="2448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url da próxima página de produtos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840B2E-0A94-974A-A1CA-1FE4D42FA321}"/>
              </a:ext>
            </a:extLst>
          </p:cNvPr>
          <p:cNvSpPr txBox="1"/>
          <p:nvPr/>
        </p:nvSpPr>
        <p:spPr>
          <a:xfrm>
            <a:off x="1687665" y="2756166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73536F-AB0B-7546-9A3D-1F55FCB70BC1}"/>
              </a:ext>
            </a:extLst>
          </p:cNvPr>
          <p:cNvSpPr txBox="1"/>
          <p:nvPr/>
        </p:nvSpPr>
        <p:spPr>
          <a:xfrm>
            <a:off x="2222944" y="1919059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4FCF18-1601-CC43-BB07-C8B218B1E6CC}"/>
              </a:ext>
            </a:extLst>
          </p:cNvPr>
          <p:cNvCxnSpPr>
            <a:cxnSpLocks/>
          </p:cNvCxnSpPr>
          <p:nvPr/>
        </p:nvCxnSpPr>
        <p:spPr>
          <a:xfrm flipH="1">
            <a:off x="3209472" y="3049433"/>
            <a:ext cx="249543" cy="344895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567A724-7355-FA40-8C58-DED1EAFF417F}"/>
              </a:ext>
            </a:extLst>
          </p:cNvPr>
          <p:cNvCxnSpPr>
            <a:cxnSpLocks/>
          </p:cNvCxnSpPr>
          <p:nvPr/>
        </p:nvCxnSpPr>
        <p:spPr>
          <a:xfrm>
            <a:off x="3448626" y="3054627"/>
            <a:ext cx="266125" cy="3448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 14">
            <a:extLst>
              <a:ext uri="{FF2B5EF4-FFF2-40B4-BE49-F238E27FC236}">
                <a16:creationId xmlns:a16="http://schemas.microsoft.com/office/drawing/2014/main" id="{136E2B29-CF75-CE42-B76C-5F218381E7BD}"/>
              </a:ext>
            </a:extLst>
          </p:cNvPr>
          <p:cNvSpPr/>
          <p:nvPr/>
        </p:nvSpPr>
        <p:spPr>
          <a:xfrm>
            <a:off x="1360186" y="2065020"/>
            <a:ext cx="918194" cy="1371600"/>
          </a:xfrm>
          <a:custGeom>
            <a:avLst/>
            <a:gdLst>
              <a:gd name="connsiteX0" fmla="*/ 392414 w 918194"/>
              <a:gd name="connsiteY0" fmla="*/ 1371600 h 1371600"/>
              <a:gd name="connsiteX1" fmla="*/ 19034 w 918194"/>
              <a:gd name="connsiteY1" fmla="*/ 335280 h 1371600"/>
              <a:gd name="connsiteX2" fmla="*/ 918194 w 91819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194" h="1371600">
                <a:moveTo>
                  <a:pt x="392414" y="1371600"/>
                </a:moveTo>
                <a:cubicBezTo>
                  <a:pt x="161909" y="967740"/>
                  <a:pt x="-68596" y="563880"/>
                  <a:pt x="19034" y="335280"/>
                </a:cubicBezTo>
                <a:cubicBezTo>
                  <a:pt x="106664" y="106680"/>
                  <a:pt x="512429" y="53340"/>
                  <a:pt x="918194" y="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C44E93-DC36-9741-B35B-9A7152D5B3BE}"/>
              </a:ext>
            </a:extLst>
          </p:cNvPr>
          <p:cNvSpPr/>
          <p:nvPr/>
        </p:nvSpPr>
        <p:spPr>
          <a:xfrm>
            <a:off x="3334243" y="3389538"/>
            <a:ext cx="2512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lista com </a:t>
            </a:r>
            <a:r>
              <a:rPr lang="pt-BR" sz="1600" i="1" dirty="0"/>
              <a:t>m </a:t>
            </a:r>
            <a:r>
              <a:rPr lang="pt-BR" sz="1600" dirty="0"/>
              <a:t>urls dos produtos dessa página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739F73-1A4C-2449-8D6E-E4AFD55533C8}"/>
              </a:ext>
            </a:extLst>
          </p:cNvPr>
          <p:cNvSpPr/>
          <p:nvPr/>
        </p:nvSpPr>
        <p:spPr>
          <a:xfrm>
            <a:off x="936731" y="420447"/>
            <a:ext cx="252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1B1359-9350-6C48-9944-9D56C787F447}"/>
              </a:ext>
            </a:extLst>
          </p:cNvPr>
          <p:cNvSpPr/>
          <p:nvPr/>
        </p:nvSpPr>
        <p:spPr>
          <a:xfrm>
            <a:off x="1195006" y="4248797"/>
            <a:ext cx="3280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Se não houver url da próxima página: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C18006E-F7CB-8541-AA89-24E0AB129A04}"/>
              </a:ext>
            </a:extLst>
          </p:cNvPr>
          <p:cNvCxnSpPr>
            <a:stCxn id="10" idx="2"/>
          </p:cNvCxnSpPr>
          <p:nvPr/>
        </p:nvCxnSpPr>
        <p:spPr>
          <a:xfrm>
            <a:off x="2270234" y="3974313"/>
            <a:ext cx="168166" cy="26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6454043-2B1C-0B41-AE05-C2E86FCF1A22}"/>
              </a:ext>
            </a:extLst>
          </p:cNvPr>
          <p:cNvCxnSpPr>
            <a:cxnSpLocks/>
          </p:cNvCxnSpPr>
          <p:nvPr/>
        </p:nvCxnSpPr>
        <p:spPr>
          <a:xfrm>
            <a:off x="3447391" y="4587351"/>
            <a:ext cx="0" cy="3834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9B0BCAD-99FE-DF40-B0D5-B61A36545C9E}"/>
              </a:ext>
            </a:extLst>
          </p:cNvPr>
          <p:cNvSpPr/>
          <p:nvPr/>
        </p:nvSpPr>
        <p:spPr>
          <a:xfrm>
            <a:off x="1687665" y="4896969"/>
            <a:ext cx="3607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para processos string de finalização</a:t>
            </a:r>
          </a:p>
        </p:txBody>
      </p:sp>
      <p:sp>
        <p:nvSpPr>
          <p:cNvPr id="22" name="Chave Direita 21">
            <a:extLst>
              <a:ext uri="{FF2B5EF4-FFF2-40B4-BE49-F238E27FC236}">
                <a16:creationId xmlns:a16="http://schemas.microsoft.com/office/drawing/2014/main" id="{CA731741-2E2B-074B-A436-2670BDE1A727}"/>
              </a:ext>
            </a:extLst>
          </p:cNvPr>
          <p:cNvSpPr/>
          <p:nvPr/>
        </p:nvSpPr>
        <p:spPr>
          <a:xfrm>
            <a:off x="3595857" y="1792430"/>
            <a:ext cx="285217" cy="506481"/>
          </a:xfrm>
          <a:prstGeom prst="rightBrace">
            <a:avLst>
              <a:gd name="adj1" fmla="val 44055"/>
              <a:gd name="adj2" fmla="val 503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6FA80C-F9A9-694F-8E2F-0016F714952C}"/>
              </a:ext>
            </a:extLst>
          </p:cNvPr>
          <p:cNvSpPr txBox="1"/>
          <p:nvPr/>
        </p:nvSpPr>
        <p:spPr>
          <a:xfrm>
            <a:off x="5717998" y="3304826"/>
            <a:ext cx="4624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O tamanho dessa lista informa quantos produtos existem nessa página, essa informação é somada ao int numProdTotal</a:t>
            </a:r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527AB4C7-0C45-CD4E-89B0-769027133149}"/>
              </a:ext>
            </a:extLst>
          </p:cNvPr>
          <p:cNvSpPr/>
          <p:nvPr/>
        </p:nvSpPr>
        <p:spPr>
          <a:xfrm>
            <a:off x="5497936" y="3467085"/>
            <a:ext cx="285217" cy="506481"/>
          </a:xfrm>
          <a:prstGeom prst="rightBrace">
            <a:avLst>
              <a:gd name="adj1" fmla="val 44055"/>
              <a:gd name="adj2" fmla="val 503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EA31665-61FD-424F-A261-E986C1DE66E7}"/>
              </a:ext>
            </a:extLst>
          </p:cNvPr>
          <p:cNvSpPr txBox="1"/>
          <p:nvPr/>
        </p:nvSpPr>
        <p:spPr>
          <a:xfrm>
            <a:off x="3565035" y="1843633"/>
            <a:ext cx="46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Cálculo do tempo ocioso e soma desse valor ao double tempoOcioso (variável desse processo)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3492A83-5833-7745-8478-6037A52250A7}"/>
              </a:ext>
            </a:extLst>
          </p:cNvPr>
          <p:cNvCxnSpPr>
            <a:cxnSpLocks/>
          </p:cNvCxnSpPr>
          <p:nvPr/>
        </p:nvCxnSpPr>
        <p:spPr>
          <a:xfrm>
            <a:off x="3447391" y="5226379"/>
            <a:ext cx="0" cy="3834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99AFE5F-4642-2443-8A3B-A8BEDFE7C057}"/>
              </a:ext>
            </a:extLst>
          </p:cNvPr>
          <p:cNvSpPr/>
          <p:nvPr/>
        </p:nvSpPr>
        <p:spPr>
          <a:xfrm>
            <a:off x="1103740" y="5601584"/>
            <a:ext cx="4746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para processo variáveis de desempenho medidas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F41ED7-D3E8-B445-8B0A-FFFFB5F2CB53}"/>
              </a:ext>
            </a:extLst>
          </p:cNvPr>
          <p:cNvSpPr/>
          <p:nvPr/>
        </p:nvSpPr>
        <p:spPr>
          <a:xfrm>
            <a:off x="8396583" y="5454841"/>
            <a:ext cx="3053255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D194A0C-27FD-9649-A066-4AA70DD48573}"/>
              </a:ext>
            </a:extLst>
          </p:cNvPr>
          <p:cNvSpPr txBox="1"/>
          <p:nvPr/>
        </p:nvSpPr>
        <p:spPr>
          <a:xfrm>
            <a:off x="8454916" y="5486304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C9448B8-9CE4-F44D-A1DC-3CEA98320AAE}"/>
              </a:ext>
            </a:extLst>
          </p:cNvPr>
          <p:cNvCxnSpPr>
            <a:cxnSpLocks/>
          </p:cNvCxnSpPr>
          <p:nvPr/>
        </p:nvCxnSpPr>
        <p:spPr>
          <a:xfrm>
            <a:off x="5797904" y="5853090"/>
            <a:ext cx="2598679" cy="22801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F2DA6BD-328D-C94C-9F9E-B88BED27133D}"/>
              </a:ext>
            </a:extLst>
          </p:cNvPr>
          <p:cNvCxnSpPr>
            <a:cxnSpLocks/>
          </p:cNvCxnSpPr>
          <p:nvPr/>
        </p:nvCxnSpPr>
        <p:spPr>
          <a:xfrm flipV="1">
            <a:off x="5789758" y="5670970"/>
            <a:ext cx="2548492" cy="15516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8E9F2E6-B9FC-7E47-BB5E-9357027287C8}"/>
              </a:ext>
            </a:extLst>
          </p:cNvPr>
          <p:cNvSpPr txBox="1"/>
          <p:nvPr/>
        </p:nvSpPr>
        <p:spPr>
          <a:xfrm rot="21317828">
            <a:off x="6090519" y="5400449"/>
            <a:ext cx="213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double tempoOcioso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F8E2B3-A130-D34D-AE32-F8FC5B9C6081}"/>
              </a:ext>
            </a:extLst>
          </p:cNvPr>
          <p:cNvSpPr txBox="1"/>
          <p:nvPr/>
        </p:nvSpPr>
        <p:spPr>
          <a:xfrm rot="355437">
            <a:off x="6118846" y="5962581"/>
            <a:ext cx="213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int numProdTotal</a:t>
            </a:r>
          </a:p>
        </p:txBody>
      </p:sp>
    </p:spTree>
    <p:extLst>
      <p:ext uri="{BB962C8B-B14F-4D97-AF65-F5344CB8AC3E}">
        <p14:creationId xmlns:p14="http://schemas.microsoft.com/office/powerpoint/2010/main" val="196553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DED5DA20-3094-D947-BFC9-F512990D32AF}"/>
              </a:ext>
            </a:extLst>
          </p:cNvPr>
          <p:cNvSpPr/>
          <p:nvPr/>
        </p:nvSpPr>
        <p:spPr>
          <a:xfrm>
            <a:off x="3610303" y="1226833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F73E59-9625-854C-A02D-DD83F99E8A3C}"/>
              </a:ext>
            </a:extLst>
          </p:cNvPr>
          <p:cNvSpPr txBox="1"/>
          <p:nvPr/>
        </p:nvSpPr>
        <p:spPr>
          <a:xfrm>
            <a:off x="3736428" y="1280855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p: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C448E2F-A702-4840-80B9-1710F1F254EA}"/>
              </a:ext>
            </a:extLst>
          </p:cNvPr>
          <p:cNvSpPr txBox="1"/>
          <p:nvPr/>
        </p:nvSpPr>
        <p:spPr>
          <a:xfrm>
            <a:off x="3736428" y="1774842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 do produto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804F3C-349F-E948-A917-BD32FA0C3B8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48704" y="2113396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C2FD2-E10D-074C-8B7E-4AA0BFEDABE6}"/>
              </a:ext>
            </a:extLst>
          </p:cNvPr>
          <p:cNvSpPr txBox="1"/>
          <p:nvPr/>
        </p:nvSpPr>
        <p:spPr>
          <a:xfrm>
            <a:off x="4012325" y="2619877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10C0DD4-64FD-304C-BAD9-6AE9CAABB447}"/>
              </a:ext>
            </a:extLst>
          </p:cNvPr>
          <p:cNvCxnSpPr>
            <a:cxnSpLocks/>
          </p:cNvCxnSpPr>
          <p:nvPr/>
        </p:nvCxnSpPr>
        <p:spPr>
          <a:xfrm flipH="1">
            <a:off x="6048702" y="3057104"/>
            <a:ext cx="2" cy="63192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731FE9-D72E-8E42-9854-821B52851A63}"/>
              </a:ext>
            </a:extLst>
          </p:cNvPr>
          <p:cNvSpPr txBox="1"/>
          <p:nvPr/>
        </p:nvSpPr>
        <p:spPr>
          <a:xfrm>
            <a:off x="4211998" y="3202415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800295-A52D-314B-AD59-3929388ED2F3}"/>
              </a:ext>
            </a:extLst>
          </p:cNvPr>
          <p:cNvSpPr txBox="1"/>
          <p:nvPr/>
        </p:nvSpPr>
        <p:spPr>
          <a:xfrm>
            <a:off x="4824255" y="2273534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21CBAAD-F981-F349-A51C-A47AD42673BA}"/>
              </a:ext>
            </a:extLst>
          </p:cNvPr>
          <p:cNvSpPr/>
          <p:nvPr/>
        </p:nvSpPr>
        <p:spPr>
          <a:xfrm>
            <a:off x="4738225" y="3721877"/>
            <a:ext cx="2512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produção de string </a:t>
            </a:r>
            <a:r>
              <a:rPr lang="pt-BR" sz="1600" i="1" dirty="0"/>
              <a:t>out</a:t>
            </a:r>
            <a:r>
              <a:rPr lang="pt-BR" sz="1600" dirty="0"/>
              <a:t> com informações do produto no formato json</a:t>
            </a:r>
            <a:endParaRPr lang="pt-BR" sz="1600" i="1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F4F3187-C8E6-7245-9D9C-5303BEDB9420}"/>
              </a:ext>
            </a:extLst>
          </p:cNvPr>
          <p:cNvSpPr/>
          <p:nvPr/>
        </p:nvSpPr>
        <p:spPr>
          <a:xfrm>
            <a:off x="200196" y="3345763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263932-CFD5-8A46-BE75-8C7259297B9A}"/>
              </a:ext>
            </a:extLst>
          </p:cNvPr>
          <p:cNvSpPr/>
          <p:nvPr/>
        </p:nvSpPr>
        <p:spPr>
          <a:xfrm>
            <a:off x="4738225" y="420364"/>
            <a:ext cx="340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0 &lt; p &lt; n-1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56089-7075-454D-8D9F-D2545A21E9BE}"/>
              </a:ext>
            </a:extLst>
          </p:cNvPr>
          <p:cNvSpPr txBox="1"/>
          <p:nvPr/>
        </p:nvSpPr>
        <p:spPr>
          <a:xfrm>
            <a:off x="200195" y="3376150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B0B3667-5A3A-5B48-8DEC-F9668E82B1C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829300" y="2036046"/>
            <a:ext cx="1781002" cy="1707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46868101-6368-3F49-92EB-B534E14DAD42}"/>
              </a:ext>
            </a:extLst>
          </p:cNvPr>
          <p:cNvSpPr/>
          <p:nvPr/>
        </p:nvSpPr>
        <p:spPr>
          <a:xfrm>
            <a:off x="10197636" y="3373521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7480A13-9D71-5C49-B58C-E6878B081B54}"/>
              </a:ext>
            </a:extLst>
          </p:cNvPr>
          <p:cNvSpPr txBox="1"/>
          <p:nvPr/>
        </p:nvSpPr>
        <p:spPr>
          <a:xfrm>
            <a:off x="10197635" y="3403908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037A03A-10E7-FC4C-8257-2B74590C802B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 flipV="1">
            <a:off x="7250930" y="3771771"/>
            <a:ext cx="2946706" cy="3656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4D62B10-8DAF-4343-9E75-4C0A813F2F4F}"/>
              </a:ext>
            </a:extLst>
          </p:cNvPr>
          <p:cNvSpPr txBox="1"/>
          <p:nvPr/>
        </p:nvSpPr>
        <p:spPr>
          <a:xfrm rot="18931254">
            <a:off x="1506671" y="2619877"/>
            <a:ext cx="214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url do produto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6B1BDB5-9F54-9A4A-86C1-ABC6EADC3343}"/>
              </a:ext>
            </a:extLst>
          </p:cNvPr>
          <p:cNvSpPr txBox="1"/>
          <p:nvPr/>
        </p:nvSpPr>
        <p:spPr>
          <a:xfrm rot="21221757">
            <a:off x="8109771" y="3520773"/>
            <a:ext cx="214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</a:t>
            </a:r>
            <a:r>
              <a:rPr lang="pt-BR" sz="1600" i="1" dirty="0"/>
              <a:t>out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4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DED5DA20-3094-D947-BFC9-F512990D32AF}"/>
              </a:ext>
            </a:extLst>
          </p:cNvPr>
          <p:cNvSpPr/>
          <p:nvPr/>
        </p:nvSpPr>
        <p:spPr>
          <a:xfrm>
            <a:off x="3610303" y="1391220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F73E59-9625-854C-A02D-DD83F99E8A3C}"/>
              </a:ext>
            </a:extLst>
          </p:cNvPr>
          <p:cNvSpPr txBox="1"/>
          <p:nvPr/>
        </p:nvSpPr>
        <p:spPr>
          <a:xfrm>
            <a:off x="3736428" y="1445242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p: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C448E2F-A702-4840-80B9-1710F1F254EA}"/>
              </a:ext>
            </a:extLst>
          </p:cNvPr>
          <p:cNvSpPr txBox="1"/>
          <p:nvPr/>
        </p:nvSpPr>
        <p:spPr>
          <a:xfrm>
            <a:off x="3736428" y="1939229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 do produto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804F3C-349F-E948-A917-BD32FA0C3B8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48704" y="2277783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C2FD2-E10D-074C-8B7E-4AA0BFEDABE6}"/>
              </a:ext>
            </a:extLst>
          </p:cNvPr>
          <p:cNvSpPr txBox="1"/>
          <p:nvPr/>
        </p:nvSpPr>
        <p:spPr>
          <a:xfrm>
            <a:off x="4012325" y="2784264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10C0DD4-64FD-304C-BAD9-6AE9CAABB447}"/>
              </a:ext>
            </a:extLst>
          </p:cNvPr>
          <p:cNvCxnSpPr>
            <a:cxnSpLocks/>
          </p:cNvCxnSpPr>
          <p:nvPr/>
        </p:nvCxnSpPr>
        <p:spPr>
          <a:xfrm flipH="1">
            <a:off x="6048702" y="3221491"/>
            <a:ext cx="2" cy="63192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731FE9-D72E-8E42-9854-821B52851A63}"/>
              </a:ext>
            </a:extLst>
          </p:cNvPr>
          <p:cNvSpPr txBox="1"/>
          <p:nvPr/>
        </p:nvSpPr>
        <p:spPr>
          <a:xfrm>
            <a:off x="4211998" y="3366802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800295-A52D-314B-AD59-3929388ED2F3}"/>
              </a:ext>
            </a:extLst>
          </p:cNvPr>
          <p:cNvSpPr txBox="1"/>
          <p:nvPr/>
        </p:nvSpPr>
        <p:spPr>
          <a:xfrm>
            <a:off x="4824255" y="2437921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21CBAAD-F981-F349-A51C-A47AD42673BA}"/>
              </a:ext>
            </a:extLst>
          </p:cNvPr>
          <p:cNvSpPr/>
          <p:nvPr/>
        </p:nvSpPr>
        <p:spPr>
          <a:xfrm>
            <a:off x="4738225" y="3886264"/>
            <a:ext cx="2512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produção de string </a:t>
            </a:r>
            <a:r>
              <a:rPr lang="pt-BR" sz="1600" i="1" dirty="0"/>
              <a:t>out</a:t>
            </a:r>
            <a:r>
              <a:rPr lang="pt-BR" sz="1600" dirty="0"/>
              <a:t> com informações do produto no formato json</a:t>
            </a:r>
            <a:endParaRPr lang="pt-BR" sz="1600" i="1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F4F3187-C8E6-7245-9D9C-5303BEDB9420}"/>
              </a:ext>
            </a:extLst>
          </p:cNvPr>
          <p:cNvSpPr/>
          <p:nvPr/>
        </p:nvSpPr>
        <p:spPr>
          <a:xfrm>
            <a:off x="200196" y="3510150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263932-CFD5-8A46-BE75-8C7259297B9A}"/>
              </a:ext>
            </a:extLst>
          </p:cNvPr>
          <p:cNvSpPr/>
          <p:nvPr/>
        </p:nvSpPr>
        <p:spPr>
          <a:xfrm>
            <a:off x="4738225" y="584751"/>
            <a:ext cx="340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0 &lt; p &lt; n-1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56089-7075-454D-8D9F-D2545A21E9BE}"/>
              </a:ext>
            </a:extLst>
          </p:cNvPr>
          <p:cNvSpPr txBox="1"/>
          <p:nvPr/>
        </p:nvSpPr>
        <p:spPr>
          <a:xfrm>
            <a:off x="200195" y="3540537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12ABB4A-9C1F-E347-967C-19029F58D8F1}"/>
              </a:ext>
            </a:extLst>
          </p:cNvPr>
          <p:cNvSpPr/>
          <p:nvPr/>
        </p:nvSpPr>
        <p:spPr>
          <a:xfrm>
            <a:off x="3889777" y="4767659"/>
            <a:ext cx="309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Se url do produto for igual a “end”: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D897EF24-1E8D-2640-863C-6109CDAFC70D}"/>
              </a:ext>
            </a:extLst>
          </p:cNvPr>
          <p:cNvCxnSpPr>
            <a:cxnSpLocks/>
          </p:cNvCxnSpPr>
          <p:nvPr/>
        </p:nvCxnSpPr>
        <p:spPr>
          <a:xfrm>
            <a:off x="6048702" y="5106213"/>
            <a:ext cx="0" cy="3834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5A1ACC8B-2199-6F49-A4DF-31F2D7FDD000}"/>
              </a:ext>
            </a:extLst>
          </p:cNvPr>
          <p:cNvSpPr/>
          <p:nvPr/>
        </p:nvSpPr>
        <p:spPr>
          <a:xfrm>
            <a:off x="4288976" y="5498127"/>
            <a:ext cx="3607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para processo string de finalização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CB0B3667-5A3A-5B48-8DEC-F9668E82B1C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829300" y="2200433"/>
            <a:ext cx="1781002" cy="1707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46868101-6368-3F49-92EB-B534E14DAD42}"/>
              </a:ext>
            </a:extLst>
          </p:cNvPr>
          <p:cNvSpPr/>
          <p:nvPr/>
        </p:nvSpPr>
        <p:spPr>
          <a:xfrm>
            <a:off x="10197636" y="3537908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7480A13-9D71-5C49-B58C-E6878B081B54}"/>
              </a:ext>
            </a:extLst>
          </p:cNvPr>
          <p:cNvSpPr txBox="1"/>
          <p:nvPr/>
        </p:nvSpPr>
        <p:spPr>
          <a:xfrm>
            <a:off x="10197635" y="3568295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037A03A-10E7-FC4C-8257-2B74590C802B}"/>
              </a:ext>
            </a:extLst>
          </p:cNvPr>
          <p:cNvCxnSpPr>
            <a:cxnSpLocks/>
            <a:stCxn id="79" idx="3"/>
            <a:endCxn id="103" idx="1"/>
          </p:cNvCxnSpPr>
          <p:nvPr/>
        </p:nvCxnSpPr>
        <p:spPr>
          <a:xfrm flipV="1">
            <a:off x="7896888" y="3936158"/>
            <a:ext cx="2300748" cy="173124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4D62B10-8DAF-4343-9E75-4C0A813F2F4F}"/>
              </a:ext>
            </a:extLst>
          </p:cNvPr>
          <p:cNvSpPr txBox="1"/>
          <p:nvPr/>
        </p:nvSpPr>
        <p:spPr>
          <a:xfrm rot="18931254">
            <a:off x="1506671" y="2784264"/>
            <a:ext cx="214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url do produto</a:t>
            </a:r>
          </a:p>
        </p:txBody>
      </p:sp>
      <p:sp>
        <p:nvSpPr>
          <p:cNvPr id="109" name="Forma Livre 108">
            <a:extLst>
              <a:ext uri="{FF2B5EF4-FFF2-40B4-BE49-F238E27FC236}">
                <a16:creationId xmlns:a16="http://schemas.microsoft.com/office/drawing/2014/main" id="{D117FED7-99C3-2948-BE62-776962CC8613}"/>
              </a:ext>
            </a:extLst>
          </p:cNvPr>
          <p:cNvSpPr/>
          <p:nvPr/>
        </p:nvSpPr>
        <p:spPr>
          <a:xfrm>
            <a:off x="3914568" y="2082800"/>
            <a:ext cx="891112" cy="2651760"/>
          </a:xfrm>
          <a:custGeom>
            <a:avLst/>
            <a:gdLst>
              <a:gd name="connsiteX0" fmla="*/ 891112 w 891112"/>
              <a:gd name="connsiteY0" fmla="*/ 0 h 2651760"/>
              <a:gd name="connsiteX1" fmla="*/ 7192 w 891112"/>
              <a:gd name="connsiteY1" fmla="*/ 1209040 h 2651760"/>
              <a:gd name="connsiteX2" fmla="*/ 545672 w 891112"/>
              <a:gd name="connsiteY2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112" h="2651760">
                <a:moveTo>
                  <a:pt x="891112" y="0"/>
                </a:moveTo>
                <a:cubicBezTo>
                  <a:pt x="477938" y="383540"/>
                  <a:pt x="64765" y="767080"/>
                  <a:pt x="7192" y="1209040"/>
                </a:cubicBezTo>
                <a:cubicBezTo>
                  <a:pt x="-50381" y="1651000"/>
                  <a:pt x="247645" y="2151380"/>
                  <a:pt x="545672" y="265176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A2A542-A132-134B-8743-FE7F512F2859}"/>
              </a:ext>
            </a:extLst>
          </p:cNvPr>
          <p:cNvSpPr txBox="1"/>
          <p:nvPr/>
        </p:nvSpPr>
        <p:spPr>
          <a:xfrm rot="19339741">
            <a:off x="8083948" y="4295409"/>
            <a:ext cx="214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“end”</a:t>
            </a:r>
          </a:p>
        </p:txBody>
      </p:sp>
    </p:spTree>
    <p:extLst>
      <p:ext uri="{BB962C8B-B14F-4D97-AF65-F5344CB8AC3E}">
        <p14:creationId xmlns:p14="http://schemas.microsoft.com/office/powerpoint/2010/main" val="29454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92CA6F9-DBF1-2041-981D-09AA0914A863}"/>
              </a:ext>
            </a:extLst>
          </p:cNvPr>
          <p:cNvSpPr/>
          <p:nvPr/>
        </p:nvSpPr>
        <p:spPr>
          <a:xfrm>
            <a:off x="2160710" y="1192876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6ED808-3DDB-684A-B4EA-67BBC6F5E6C6}"/>
              </a:ext>
            </a:extLst>
          </p:cNvPr>
          <p:cNvSpPr txBox="1"/>
          <p:nvPr/>
        </p:nvSpPr>
        <p:spPr>
          <a:xfrm>
            <a:off x="2286835" y="1246898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p: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3EB4AF-EE06-8146-AF95-BEAD10E1E5B3}"/>
              </a:ext>
            </a:extLst>
          </p:cNvPr>
          <p:cNvSpPr txBox="1"/>
          <p:nvPr/>
        </p:nvSpPr>
        <p:spPr>
          <a:xfrm>
            <a:off x="2286835" y="1740885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url do produto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63F7B53-9958-1847-B83D-6113957916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99111" y="2079439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DB2974-C651-144A-A058-D791A3E4EADE}"/>
              </a:ext>
            </a:extLst>
          </p:cNvPr>
          <p:cNvSpPr txBox="1"/>
          <p:nvPr/>
        </p:nvSpPr>
        <p:spPr>
          <a:xfrm>
            <a:off x="2562732" y="2585920"/>
            <a:ext cx="4072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código fonte dessa página 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1DDEF3D-8D80-EB48-A212-FC0636F9D92D}"/>
              </a:ext>
            </a:extLst>
          </p:cNvPr>
          <p:cNvCxnSpPr>
            <a:cxnSpLocks/>
          </p:cNvCxnSpPr>
          <p:nvPr/>
        </p:nvCxnSpPr>
        <p:spPr>
          <a:xfrm flipH="1">
            <a:off x="4599109" y="3023147"/>
            <a:ext cx="2" cy="631921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3B02E5-E9AB-6E49-AE9E-9AFB8FF0764C}"/>
              </a:ext>
            </a:extLst>
          </p:cNvPr>
          <p:cNvSpPr txBox="1"/>
          <p:nvPr/>
        </p:nvSpPr>
        <p:spPr>
          <a:xfrm>
            <a:off x="2762405" y="3168458"/>
            <a:ext cx="188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Aplicação dos regexs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E9B7132-2C89-C14F-B42F-7B178647F286}"/>
              </a:ext>
            </a:extLst>
          </p:cNvPr>
          <p:cNvSpPr txBox="1"/>
          <p:nvPr/>
        </p:nvSpPr>
        <p:spPr>
          <a:xfrm>
            <a:off x="3374662" y="2239577"/>
            <a:ext cx="122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download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A229A15-94A8-7442-8DA2-9B82B141B48F}"/>
              </a:ext>
            </a:extLst>
          </p:cNvPr>
          <p:cNvSpPr/>
          <p:nvPr/>
        </p:nvSpPr>
        <p:spPr>
          <a:xfrm>
            <a:off x="3288632" y="3687920"/>
            <a:ext cx="2512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produção de string </a:t>
            </a:r>
            <a:r>
              <a:rPr lang="pt-BR" sz="1600" i="1" dirty="0"/>
              <a:t>out</a:t>
            </a:r>
            <a:r>
              <a:rPr lang="pt-BR" sz="1600" dirty="0"/>
              <a:t> com informações do produto no formato json</a:t>
            </a:r>
            <a:endParaRPr lang="pt-BR" sz="1600" i="1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D0AA25-75F0-394A-8D06-C52E634451A4}"/>
              </a:ext>
            </a:extLst>
          </p:cNvPr>
          <p:cNvSpPr/>
          <p:nvPr/>
        </p:nvSpPr>
        <p:spPr>
          <a:xfrm>
            <a:off x="3288632" y="386407"/>
            <a:ext cx="340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0 &lt; p &lt; n-1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07C2582-0D53-DB46-8CF1-062A1D9349A1}"/>
              </a:ext>
            </a:extLst>
          </p:cNvPr>
          <p:cNvSpPr/>
          <p:nvPr/>
        </p:nvSpPr>
        <p:spPr>
          <a:xfrm>
            <a:off x="2440184" y="4569315"/>
            <a:ext cx="309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Se url do produto for igual a “end”: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9DC341F-3EFB-4744-A0A7-DD9B15B575FA}"/>
              </a:ext>
            </a:extLst>
          </p:cNvPr>
          <p:cNvCxnSpPr>
            <a:cxnSpLocks/>
          </p:cNvCxnSpPr>
          <p:nvPr/>
        </p:nvCxnSpPr>
        <p:spPr>
          <a:xfrm>
            <a:off x="4599109" y="4907869"/>
            <a:ext cx="0" cy="38344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B3D24D71-60F7-FD4A-B4BD-965B7337024B}"/>
              </a:ext>
            </a:extLst>
          </p:cNvPr>
          <p:cNvSpPr/>
          <p:nvPr/>
        </p:nvSpPr>
        <p:spPr>
          <a:xfrm>
            <a:off x="2879458" y="5299783"/>
            <a:ext cx="3527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para processo string de finalização</a:t>
            </a:r>
          </a:p>
          <a:p>
            <a:pPr algn="ctr"/>
            <a:r>
              <a:rPr lang="pt-BR" sz="1600" dirty="0"/>
              <a:t>e variável de desempenho calculada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661FCFF-75D6-4D49-8E6E-42B0B96AF97D}"/>
              </a:ext>
            </a:extLst>
          </p:cNvPr>
          <p:cNvSpPr/>
          <p:nvPr/>
        </p:nvSpPr>
        <p:spPr>
          <a:xfrm>
            <a:off x="8748043" y="3339564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9F5956-9A5E-9241-A5C4-2CACF4258E8C}"/>
              </a:ext>
            </a:extLst>
          </p:cNvPr>
          <p:cNvSpPr txBox="1"/>
          <p:nvPr/>
        </p:nvSpPr>
        <p:spPr>
          <a:xfrm>
            <a:off x="8748042" y="3369951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2F69E2C-24EC-DB4D-96E6-7931D677481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407219" y="3476235"/>
            <a:ext cx="2340823" cy="211593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vre 37">
            <a:extLst>
              <a:ext uri="{FF2B5EF4-FFF2-40B4-BE49-F238E27FC236}">
                <a16:creationId xmlns:a16="http://schemas.microsoft.com/office/drawing/2014/main" id="{033BCA96-ED4E-CE48-AF1C-D6D0ED91E395}"/>
              </a:ext>
            </a:extLst>
          </p:cNvPr>
          <p:cNvSpPr/>
          <p:nvPr/>
        </p:nvSpPr>
        <p:spPr>
          <a:xfrm>
            <a:off x="2464975" y="1884456"/>
            <a:ext cx="891112" cy="2651760"/>
          </a:xfrm>
          <a:custGeom>
            <a:avLst/>
            <a:gdLst>
              <a:gd name="connsiteX0" fmla="*/ 891112 w 891112"/>
              <a:gd name="connsiteY0" fmla="*/ 0 h 2651760"/>
              <a:gd name="connsiteX1" fmla="*/ 7192 w 891112"/>
              <a:gd name="connsiteY1" fmla="*/ 1209040 h 2651760"/>
              <a:gd name="connsiteX2" fmla="*/ 545672 w 891112"/>
              <a:gd name="connsiteY2" fmla="*/ 2651760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112" h="2651760">
                <a:moveTo>
                  <a:pt x="891112" y="0"/>
                </a:moveTo>
                <a:cubicBezTo>
                  <a:pt x="477938" y="383540"/>
                  <a:pt x="64765" y="767080"/>
                  <a:pt x="7192" y="1209040"/>
                </a:cubicBezTo>
                <a:cubicBezTo>
                  <a:pt x="-50381" y="1651000"/>
                  <a:pt x="247645" y="2151380"/>
                  <a:pt x="545672" y="265176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7FE3333-0961-FD4F-B6CE-FDF0E66A332E}"/>
              </a:ext>
            </a:extLst>
          </p:cNvPr>
          <p:cNvSpPr txBox="1"/>
          <p:nvPr/>
        </p:nvSpPr>
        <p:spPr>
          <a:xfrm rot="18981213">
            <a:off x="7172318" y="3934142"/>
            <a:ext cx="126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“end”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CA93544-D1F2-D14C-9588-AA567AC4E6C9}"/>
              </a:ext>
            </a:extLst>
          </p:cNvPr>
          <p:cNvSpPr txBox="1"/>
          <p:nvPr/>
        </p:nvSpPr>
        <p:spPr>
          <a:xfrm>
            <a:off x="4854118" y="2067165"/>
            <a:ext cx="462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Cálculo do tempo ocioso e soma esse valor ao double tempoOcioso (variável desse processo) </a:t>
            </a:r>
          </a:p>
        </p:txBody>
      </p: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B7996E8D-9665-F04F-830C-3DE201F26321}"/>
              </a:ext>
            </a:extLst>
          </p:cNvPr>
          <p:cNvSpPr/>
          <p:nvPr/>
        </p:nvSpPr>
        <p:spPr>
          <a:xfrm>
            <a:off x="4849155" y="2084916"/>
            <a:ext cx="285217" cy="506481"/>
          </a:xfrm>
          <a:prstGeom prst="rightBrace">
            <a:avLst>
              <a:gd name="adj1" fmla="val 44055"/>
              <a:gd name="adj2" fmla="val 503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have Direita 42">
            <a:extLst>
              <a:ext uri="{FF2B5EF4-FFF2-40B4-BE49-F238E27FC236}">
                <a16:creationId xmlns:a16="http://schemas.microsoft.com/office/drawing/2014/main" id="{2D0C6FE5-FF4E-804B-979F-3CFCE4D5E4AE}"/>
              </a:ext>
            </a:extLst>
          </p:cNvPr>
          <p:cNvSpPr/>
          <p:nvPr/>
        </p:nvSpPr>
        <p:spPr>
          <a:xfrm>
            <a:off x="4659089" y="2088436"/>
            <a:ext cx="285217" cy="1549086"/>
          </a:xfrm>
          <a:prstGeom prst="rightBrace">
            <a:avLst>
              <a:gd name="adj1" fmla="val 44055"/>
              <a:gd name="adj2" fmla="val 7694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E3C340D-E05B-2542-83C2-AF9FBF9C2D13}"/>
              </a:ext>
            </a:extLst>
          </p:cNvPr>
          <p:cNvSpPr txBox="1"/>
          <p:nvPr/>
        </p:nvSpPr>
        <p:spPr>
          <a:xfrm>
            <a:off x="4733033" y="2975663"/>
            <a:ext cx="239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Cálculo do tempo gasto no produto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725E6A-9E1F-2C43-99C4-94C133AB32F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407219" y="3952352"/>
            <a:ext cx="2340822" cy="163981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0324FC8-252F-3F47-A3F1-06537E2668B9}"/>
              </a:ext>
            </a:extLst>
          </p:cNvPr>
          <p:cNvSpPr txBox="1"/>
          <p:nvPr/>
        </p:nvSpPr>
        <p:spPr>
          <a:xfrm rot="19502929">
            <a:off x="6957324" y="4539665"/>
            <a:ext cx="195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double tempoOcioso</a:t>
            </a:r>
          </a:p>
        </p:txBody>
      </p:sp>
    </p:spTree>
    <p:extLst>
      <p:ext uri="{BB962C8B-B14F-4D97-AF65-F5344CB8AC3E}">
        <p14:creationId xmlns:p14="http://schemas.microsoft.com/office/powerpoint/2010/main" val="33544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15D8C0D4-C8AB-BD4E-A392-ED03D1FA1A36}"/>
              </a:ext>
            </a:extLst>
          </p:cNvPr>
          <p:cNvSpPr/>
          <p:nvPr/>
        </p:nvSpPr>
        <p:spPr>
          <a:xfrm>
            <a:off x="4545252" y="992971"/>
            <a:ext cx="4971394" cy="516268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5D676FF-6EA1-A845-AF3F-53F67CF66642}"/>
              </a:ext>
            </a:extLst>
          </p:cNvPr>
          <p:cNvSpPr txBox="1"/>
          <p:nvPr/>
        </p:nvSpPr>
        <p:spPr>
          <a:xfrm>
            <a:off x="4671377" y="1046993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087A4A0-C292-D645-8276-F2333FDD1502}"/>
              </a:ext>
            </a:extLst>
          </p:cNvPr>
          <p:cNvSpPr txBox="1"/>
          <p:nvPr/>
        </p:nvSpPr>
        <p:spPr>
          <a:xfrm>
            <a:off x="4671377" y="1540980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</a:t>
            </a:r>
            <a:r>
              <a:rPr lang="pt-BR" sz="1600" i="1" dirty="0"/>
              <a:t>out</a:t>
            </a:r>
            <a:r>
              <a:rPr lang="pt-BR" sz="1600" dirty="0"/>
              <a:t> com informações do produto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C4596D2-3460-9943-A06B-17A7CBFFB1E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983653" y="1879534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3081E4-DD32-EB4C-A4EE-578E3B431E65}"/>
              </a:ext>
            </a:extLst>
          </p:cNvPr>
          <p:cNvSpPr txBox="1"/>
          <p:nvPr/>
        </p:nvSpPr>
        <p:spPr>
          <a:xfrm>
            <a:off x="5308979" y="2386015"/>
            <a:ext cx="334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Junta essa string à string jsonFinal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DE51D0D-63B0-2846-887E-F4D758B8A876}"/>
              </a:ext>
            </a:extLst>
          </p:cNvPr>
          <p:cNvSpPr/>
          <p:nvPr/>
        </p:nvSpPr>
        <p:spPr>
          <a:xfrm>
            <a:off x="1135145" y="3111901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B3AAEA9-12A6-CE4A-B31D-89C94229558B}"/>
              </a:ext>
            </a:extLst>
          </p:cNvPr>
          <p:cNvSpPr/>
          <p:nvPr/>
        </p:nvSpPr>
        <p:spPr>
          <a:xfrm>
            <a:off x="200195" y="346640"/>
            <a:ext cx="340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0 &lt; p &lt; n-1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FBEDC3E-D09C-364E-B8DA-7D5E8B170F9E}"/>
              </a:ext>
            </a:extLst>
          </p:cNvPr>
          <p:cNvSpPr txBox="1"/>
          <p:nvPr/>
        </p:nvSpPr>
        <p:spPr>
          <a:xfrm>
            <a:off x="1135144" y="3142288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p: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44869FE-127A-6942-B6FA-B15907E7E750}"/>
              </a:ext>
            </a:extLst>
          </p:cNvPr>
          <p:cNvSpPr/>
          <p:nvPr/>
        </p:nvSpPr>
        <p:spPr>
          <a:xfrm>
            <a:off x="5353209" y="3519347"/>
            <a:ext cx="334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Se todos os processos </a:t>
            </a:r>
            <a:r>
              <a:rPr lang="pt-BR" sz="1600" i="1" dirty="0"/>
              <a:t>p</a:t>
            </a:r>
            <a:r>
              <a:rPr lang="pt-BR" sz="1600" dirty="0"/>
              <a:t> enviarem out=“end”</a:t>
            </a:r>
            <a:endParaRPr lang="pt-BR" sz="1600" i="1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5FDEE7C-AEFA-1348-B355-74C5F4750D76}"/>
              </a:ext>
            </a:extLst>
          </p:cNvPr>
          <p:cNvCxnSpPr>
            <a:cxnSpLocks/>
          </p:cNvCxnSpPr>
          <p:nvPr/>
        </p:nvCxnSpPr>
        <p:spPr>
          <a:xfrm>
            <a:off x="6983651" y="4235396"/>
            <a:ext cx="0" cy="85601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A6CE8D76-8AFB-3446-A71A-5D126706DDA5}"/>
              </a:ext>
            </a:extLst>
          </p:cNvPr>
          <p:cNvSpPr/>
          <p:nvPr/>
        </p:nvSpPr>
        <p:spPr>
          <a:xfrm>
            <a:off x="5694636" y="5099878"/>
            <a:ext cx="2666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jsonFinal à saída padrão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3DEEFDC-03C7-3B4D-9758-9ABBB24BCB80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764249" y="1802184"/>
            <a:ext cx="1781002" cy="17079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5209CC6-BDCA-E340-9F96-9C530DA1B76A}"/>
              </a:ext>
            </a:extLst>
          </p:cNvPr>
          <p:cNvSpPr txBox="1"/>
          <p:nvPr/>
        </p:nvSpPr>
        <p:spPr>
          <a:xfrm rot="18931254">
            <a:off x="2441620" y="2386015"/>
            <a:ext cx="214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</a:t>
            </a:r>
            <a:r>
              <a:rPr lang="pt-BR" sz="1600" i="1" dirty="0"/>
              <a:t>out</a:t>
            </a:r>
            <a:endParaRPr lang="pt-BR" sz="1600" dirty="0"/>
          </a:p>
        </p:txBody>
      </p:sp>
      <p:sp>
        <p:nvSpPr>
          <p:cNvPr id="54" name="Forma Livre 53">
            <a:extLst>
              <a:ext uri="{FF2B5EF4-FFF2-40B4-BE49-F238E27FC236}">
                <a16:creationId xmlns:a16="http://schemas.microsoft.com/office/drawing/2014/main" id="{3729987A-B45A-2A47-B419-FC481CB6C9AC}"/>
              </a:ext>
            </a:extLst>
          </p:cNvPr>
          <p:cNvSpPr/>
          <p:nvPr/>
        </p:nvSpPr>
        <p:spPr>
          <a:xfrm>
            <a:off x="4721817" y="1814573"/>
            <a:ext cx="782306" cy="1872289"/>
          </a:xfrm>
          <a:custGeom>
            <a:avLst/>
            <a:gdLst>
              <a:gd name="connsiteX0" fmla="*/ 559501 w 702005"/>
              <a:gd name="connsiteY0" fmla="*/ 0 h 1935678"/>
              <a:gd name="connsiteX1" fmla="*/ 1361 w 702005"/>
              <a:gd name="connsiteY1" fmla="*/ 1092530 h 1935678"/>
              <a:gd name="connsiteX2" fmla="*/ 702005 w 702005"/>
              <a:gd name="connsiteY2" fmla="*/ 1935678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005" h="1935678">
                <a:moveTo>
                  <a:pt x="559501" y="0"/>
                </a:moveTo>
                <a:cubicBezTo>
                  <a:pt x="268555" y="384958"/>
                  <a:pt x="-22390" y="769917"/>
                  <a:pt x="1361" y="1092530"/>
                </a:cubicBezTo>
                <a:cubicBezTo>
                  <a:pt x="25112" y="1415143"/>
                  <a:pt x="363558" y="1675410"/>
                  <a:pt x="702005" y="193567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6A32CF6-F359-3E42-A89A-011A62F3D8C6}"/>
              </a:ext>
            </a:extLst>
          </p:cNvPr>
          <p:cNvSpPr/>
          <p:nvPr/>
        </p:nvSpPr>
        <p:spPr>
          <a:xfrm>
            <a:off x="4545252" y="992971"/>
            <a:ext cx="4971394" cy="5730558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F6ED65-442D-144B-8775-42AB00D7143D}"/>
              </a:ext>
            </a:extLst>
          </p:cNvPr>
          <p:cNvSpPr txBox="1"/>
          <p:nvPr/>
        </p:nvSpPr>
        <p:spPr>
          <a:xfrm>
            <a:off x="4671377" y="1046993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n-1: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FAE51-9EE1-FE4A-98CD-D1AAEE654945}"/>
              </a:ext>
            </a:extLst>
          </p:cNvPr>
          <p:cNvSpPr txBox="1"/>
          <p:nvPr/>
        </p:nvSpPr>
        <p:spPr>
          <a:xfrm>
            <a:off x="4671377" y="1540980"/>
            <a:ext cx="462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Recebe: string </a:t>
            </a:r>
            <a:r>
              <a:rPr lang="pt-BR" sz="1600" i="1" dirty="0"/>
              <a:t>out</a:t>
            </a:r>
            <a:r>
              <a:rPr lang="pt-BR" sz="1600" dirty="0"/>
              <a:t> com informações do produto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EF0095B-4677-F44F-970B-D2CA409E7824}"/>
              </a:ext>
            </a:extLst>
          </p:cNvPr>
          <p:cNvCxnSpPr>
            <a:cxnSpLocks/>
          </p:cNvCxnSpPr>
          <p:nvPr/>
        </p:nvCxnSpPr>
        <p:spPr>
          <a:xfrm>
            <a:off x="6983653" y="1804228"/>
            <a:ext cx="0" cy="5743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335B84-57F9-BF4D-AB0C-D086A6D07A0B}"/>
              </a:ext>
            </a:extLst>
          </p:cNvPr>
          <p:cNvSpPr txBox="1"/>
          <p:nvPr/>
        </p:nvSpPr>
        <p:spPr>
          <a:xfrm>
            <a:off x="5308979" y="2319086"/>
            <a:ext cx="334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Junta essa string à string jsonFinal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8AE6F8-9D14-634E-928C-C6C81EC191BE}"/>
              </a:ext>
            </a:extLst>
          </p:cNvPr>
          <p:cNvSpPr/>
          <p:nvPr/>
        </p:nvSpPr>
        <p:spPr>
          <a:xfrm>
            <a:off x="702625" y="1879534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69D2A3-4FAF-4446-BCEC-158847219836}"/>
              </a:ext>
            </a:extLst>
          </p:cNvPr>
          <p:cNvSpPr/>
          <p:nvPr/>
        </p:nvSpPr>
        <p:spPr>
          <a:xfrm>
            <a:off x="200195" y="346640"/>
            <a:ext cx="340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Número de processos: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4"/>
                </a:solidFill>
              </a:rPr>
              <a:t>0 &lt; p &lt; n-1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A2454E-53A5-C541-A1AC-D4CC8DFE1C64}"/>
              </a:ext>
            </a:extLst>
          </p:cNvPr>
          <p:cNvSpPr txBox="1"/>
          <p:nvPr/>
        </p:nvSpPr>
        <p:spPr>
          <a:xfrm>
            <a:off x="702625" y="1896455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p: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E6D8F8-1A4D-4746-8BB9-9A40BE84DF42}"/>
              </a:ext>
            </a:extLst>
          </p:cNvPr>
          <p:cNvSpPr/>
          <p:nvPr/>
        </p:nvSpPr>
        <p:spPr>
          <a:xfrm>
            <a:off x="5348179" y="2683468"/>
            <a:ext cx="3349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Se algum processo </a:t>
            </a:r>
            <a:r>
              <a:rPr lang="pt-BR" sz="1600" i="1" dirty="0"/>
              <a:t>p</a:t>
            </a:r>
            <a:r>
              <a:rPr lang="pt-BR" sz="1600" dirty="0"/>
              <a:t> enviar out=“end”</a:t>
            </a:r>
            <a:endParaRPr lang="pt-BR" sz="16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307A378-776B-D643-99C9-9347A58B3C75}"/>
              </a:ext>
            </a:extLst>
          </p:cNvPr>
          <p:cNvCxnSpPr>
            <a:cxnSpLocks/>
          </p:cNvCxnSpPr>
          <p:nvPr/>
        </p:nvCxnSpPr>
        <p:spPr>
          <a:xfrm>
            <a:off x="6983651" y="3022022"/>
            <a:ext cx="0" cy="48467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9938E-492A-0B4C-B872-2EFA39F08351}"/>
              </a:ext>
            </a:extLst>
          </p:cNvPr>
          <p:cNvSpPr/>
          <p:nvPr/>
        </p:nvSpPr>
        <p:spPr>
          <a:xfrm>
            <a:off x="5229845" y="4488856"/>
            <a:ext cx="390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Se todos os processos </a:t>
            </a:r>
            <a:r>
              <a:rPr lang="pt-BR" sz="1600" i="1" dirty="0"/>
              <a:t>p</a:t>
            </a:r>
            <a:r>
              <a:rPr lang="pt-BR" sz="1600" dirty="0"/>
              <a:t> enviaram out=“end”</a:t>
            </a:r>
            <a:endParaRPr lang="pt-BR" sz="1600" i="1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13A1A61-BB6E-E446-BE21-750246B4A0F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31729" y="1710257"/>
            <a:ext cx="2213523" cy="56752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4079DD-0DFD-9340-A70D-2AF183118B2A}"/>
              </a:ext>
            </a:extLst>
          </p:cNvPr>
          <p:cNvSpPr txBox="1"/>
          <p:nvPr/>
        </p:nvSpPr>
        <p:spPr>
          <a:xfrm rot="20742369">
            <a:off x="2624530" y="1710257"/>
            <a:ext cx="12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string </a:t>
            </a:r>
            <a:r>
              <a:rPr lang="pt-BR" sz="1600" i="1" dirty="0"/>
              <a:t>out</a:t>
            </a:r>
            <a:endParaRPr lang="pt-BR" sz="1600" dirty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23668466-F02F-C546-96AA-C0C7D27A29B8}"/>
              </a:ext>
            </a:extLst>
          </p:cNvPr>
          <p:cNvSpPr/>
          <p:nvPr/>
        </p:nvSpPr>
        <p:spPr>
          <a:xfrm>
            <a:off x="4721816" y="1814574"/>
            <a:ext cx="694065" cy="978799"/>
          </a:xfrm>
          <a:custGeom>
            <a:avLst/>
            <a:gdLst>
              <a:gd name="connsiteX0" fmla="*/ 559501 w 702005"/>
              <a:gd name="connsiteY0" fmla="*/ 0 h 1935678"/>
              <a:gd name="connsiteX1" fmla="*/ 1361 w 702005"/>
              <a:gd name="connsiteY1" fmla="*/ 1092530 h 1935678"/>
              <a:gd name="connsiteX2" fmla="*/ 702005 w 702005"/>
              <a:gd name="connsiteY2" fmla="*/ 1935678 h 19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005" h="1935678">
                <a:moveTo>
                  <a:pt x="559501" y="0"/>
                </a:moveTo>
                <a:cubicBezTo>
                  <a:pt x="268555" y="384958"/>
                  <a:pt x="-22390" y="769917"/>
                  <a:pt x="1361" y="1092530"/>
                </a:cubicBezTo>
                <a:cubicBezTo>
                  <a:pt x="25112" y="1415143"/>
                  <a:pt x="363558" y="1675410"/>
                  <a:pt x="702005" y="193567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364224-1233-1948-AE8E-B6BC97EF54CB}"/>
              </a:ext>
            </a:extLst>
          </p:cNvPr>
          <p:cNvSpPr txBox="1"/>
          <p:nvPr/>
        </p:nvSpPr>
        <p:spPr>
          <a:xfrm>
            <a:off x="4545252" y="3435675"/>
            <a:ext cx="4971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 variável de desempenho tempoOcioso enviada por esse processo </a:t>
            </a:r>
            <a:r>
              <a:rPr lang="pt-BR" sz="1600" i="1" dirty="0"/>
              <a:t>p</a:t>
            </a:r>
            <a:r>
              <a:rPr lang="pt-BR" sz="1600" dirty="0"/>
              <a:t> e a soma ao double tempoOciosoTotal</a:t>
            </a:r>
            <a:endParaRPr lang="pt-BR" sz="1600" i="1" dirty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A69DDC25-ECFF-4341-BCB8-95A16811EB9B}"/>
              </a:ext>
            </a:extLst>
          </p:cNvPr>
          <p:cNvSpPr/>
          <p:nvPr/>
        </p:nvSpPr>
        <p:spPr>
          <a:xfrm>
            <a:off x="4930584" y="3827136"/>
            <a:ext cx="378395" cy="849854"/>
          </a:xfrm>
          <a:custGeom>
            <a:avLst/>
            <a:gdLst>
              <a:gd name="connsiteX0" fmla="*/ 260061 w 378395"/>
              <a:gd name="connsiteY0" fmla="*/ 0 h 849854"/>
              <a:gd name="connsiteX1" fmla="*/ 1878 w 378395"/>
              <a:gd name="connsiteY1" fmla="*/ 570155 h 849854"/>
              <a:gd name="connsiteX2" fmla="*/ 378395 w 378395"/>
              <a:gd name="connsiteY2" fmla="*/ 849854 h 84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95" h="849854">
                <a:moveTo>
                  <a:pt x="260061" y="0"/>
                </a:moveTo>
                <a:cubicBezTo>
                  <a:pt x="121108" y="214256"/>
                  <a:pt x="-17844" y="428513"/>
                  <a:pt x="1878" y="570155"/>
                </a:cubicBezTo>
                <a:cubicBezTo>
                  <a:pt x="21600" y="711797"/>
                  <a:pt x="199997" y="780825"/>
                  <a:pt x="378395" y="84985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67B2C72-9CA6-B343-8D81-D7A56BDBAA2D}"/>
              </a:ext>
            </a:extLst>
          </p:cNvPr>
          <p:cNvCxnSpPr>
            <a:cxnSpLocks/>
          </p:cNvCxnSpPr>
          <p:nvPr/>
        </p:nvCxnSpPr>
        <p:spPr>
          <a:xfrm>
            <a:off x="7022851" y="5999137"/>
            <a:ext cx="0" cy="48467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85B78A-FC3C-E540-934F-E20FB1E7361C}"/>
              </a:ext>
            </a:extLst>
          </p:cNvPr>
          <p:cNvSpPr txBox="1"/>
          <p:nvPr/>
        </p:nvSpPr>
        <p:spPr>
          <a:xfrm>
            <a:off x="4574555" y="5232688"/>
            <a:ext cx="4971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Recebe variáveis numProdTotal e tempoOcioso enviadas por processo </a:t>
            </a:r>
            <a:r>
              <a:rPr lang="pt-BR" sz="1600" i="1" dirty="0"/>
              <a:t>0</a:t>
            </a:r>
            <a:r>
              <a:rPr lang="pt-BR" sz="1600" dirty="0"/>
              <a:t> e soma a segunda ao double tempoOciosoTotal</a:t>
            </a:r>
            <a:endParaRPr lang="pt-BR" sz="1600" i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C8BFB8D-0C25-774C-ACC9-DD8D5647D9F4}"/>
              </a:ext>
            </a:extLst>
          </p:cNvPr>
          <p:cNvSpPr/>
          <p:nvPr/>
        </p:nvSpPr>
        <p:spPr>
          <a:xfrm>
            <a:off x="4518634" y="6410803"/>
            <a:ext cx="508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Envia jsonFinal à saída padrão e faz contas de desempenho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3AFAEE-1472-1D47-874E-EC7367312D88}"/>
              </a:ext>
            </a:extLst>
          </p:cNvPr>
          <p:cNvSpPr txBox="1"/>
          <p:nvPr/>
        </p:nvSpPr>
        <p:spPr>
          <a:xfrm rot="1602877">
            <a:off x="2606015" y="2669965"/>
            <a:ext cx="195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double tempoOcioso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C81363D-7B0A-264F-B5A1-1B6376FF3E15}"/>
              </a:ext>
            </a:extLst>
          </p:cNvPr>
          <p:cNvCxnSpPr>
            <a:cxnSpLocks/>
          </p:cNvCxnSpPr>
          <p:nvPr/>
        </p:nvCxnSpPr>
        <p:spPr>
          <a:xfrm>
            <a:off x="2318420" y="2347852"/>
            <a:ext cx="2276207" cy="121474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3CBF9EB9-5751-5E4C-8F82-E33332B35719}"/>
              </a:ext>
            </a:extLst>
          </p:cNvPr>
          <p:cNvSpPr/>
          <p:nvPr/>
        </p:nvSpPr>
        <p:spPr>
          <a:xfrm>
            <a:off x="532296" y="4676990"/>
            <a:ext cx="1629104" cy="796499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FF4369-061C-BD4C-8197-9B1CDF8D4FCE}"/>
              </a:ext>
            </a:extLst>
          </p:cNvPr>
          <p:cNvSpPr txBox="1"/>
          <p:nvPr/>
        </p:nvSpPr>
        <p:spPr>
          <a:xfrm>
            <a:off x="532296" y="4693911"/>
            <a:ext cx="16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PROCESSO 0: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B976969-471B-254A-AD90-21C09994966A}"/>
              </a:ext>
            </a:extLst>
          </p:cNvPr>
          <p:cNvCxnSpPr>
            <a:cxnSpLocks/>
          </p:cNvCxnSpPr>
          <p:nvPr/>
        </p:nvCxnSpPr>
        <p:spPr>
          <a:xfrm>
            <a:off x="2169546" y="5140953"/>
            <a:ext cx="2375706" cy="33253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46E41E62-498B-B344-860D-DB28D60005E4}"/>
              </a:ext>
            </a:extLst>
          </p:cNvPr>
          <p:cNvCxnSpPr>
            <a:cxnSpLocks/>
          </p:cNvCxnSpPr>
          <p:nvPr/>
        </p:nvCxnSpPr>
        <p:spPr>
          <a:xfrm>
            <a:off x="2161400" y="5113995"/>
            <a:ext cx="2354549" cy="16816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12E5F5-2634-4940-87EF-ECE694BB467B}"/>
              </a:ext>
            </a:extLst>
          </p:cNvPr>
          <p:cNvSpPr txBox="1"/>
          <p:nvPr/>
        </p:nvSpPr>
        <p:spPr>
          <a:xfrm rot="21317828">
            <a:off x="2085098" y="4720820"/>
            <a:ext cx="213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double tempoOcioso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F1D7D6-BB0F-1F43-91B5-5B9819133FA7}"/>
              </a:ext>
            </a:extLst>
          </p:cNvPr>
          <p:cNvSpPr txBox="1"/>
          <p:nvPr/>
        </p:nvSpPr>
        <p:spPr>
          <a:xfrm rot="355437">
            <a:off x="2071876" y="5250445"/>
            <a:ext cx="213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int numProdTotal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DC685B8-C1CA-694B-BCB3-7DECCADDF65C}"/>
              </a:ext>
            </a:extLst>
          </p:cNvPr>
          <p:cNvCxnSpPr>
            <a:cxnSpLocks/>
          </p:cNvCxnSpPr>
          <p:nvPr/>
        </p:nvCxnSpPr>
        <p:spPr>
          <a:xfrm>
            <a:off x="7006364" y="4797488"/>
            <a:ext cx="0" cy="48467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44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671</Words>
  <Application>Microsoft Macintosh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Cintra de Freitas Almeida</dc:creator>
  <cp:lastModifiedBy>Gabriela Cintra de Freitas Almeida</cp:lastModifiedBy>
  <cp:revision>14</cp:revision>
  <dcterms:created xsi:type="dcterms:W3CDTF">2018-11-04T00:25:04Z</dcterms:created>
  <dcterms:modified xsi:type="dcterms:W3CDTF">2018-11-04T02:24:15Z</dcterms:modified>
</cp:coreProperties>
</file>