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425" y="-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BED31-A027-43C4-9B73-A7B0DA52ED0E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7E4FB-AC94-4F37-A4E5-A9844D4F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8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7E4FB-AC94-4F37-A4E5-A9844D4F9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9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20B8-E1E4-48CA-9D86-A21DCEB2C45C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8568-CD54-4EB6-90C1-ED0851F6E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0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20B8-E1E4-48CA-9D86-A21DCEB2C45C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8568-CD54-4EB6-90C1-ED0851F6E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7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20B8-E1E4-48CA-9D86-A21DCEB2C45C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8568-CD54-4EB6-90C1-ED0851F6E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6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20B8-E1E4-48CA-9D86-A21DCEB2C45C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8568-CD54-4EB6-90C1-ED0851F6E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6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20B8-E1E4-48CA-9D86-A21DCEB2C45C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8568-CD54-4EB6-90C1-ED0851F6E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4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20B8-E1E4-48CA-9D86-A21DCEB2C45C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8568-CD54-4EB6-90C1-ED0851F6E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20B8-E1E4-48CA-9D86-A21DCEB2C45C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8568-CD54-4EB6-90C1-ED0851F6E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8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20B8-E1E4-48CA-9D86-A21DCEB2C45C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8568-CD54-4EB6-90C1-ED0851F6E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20B8-E1E4-48CA-9D86-A21DCEB2C45C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8568-CD54-4EB6-90C1-ED0851F6E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20B8-E1E4-48CA-9D86-A21DCEB2C45C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8568-CD54-4EB6-90C1-ED0851F6E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6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20B8-E1E4-48CA-9D86-A21DCEB2C45C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8568-CD54-4EB6-90C1-ED0851F6E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8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320B8-E1E4-48CA-9D86-A21DCEB2C45C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8568-CD54-4EB6-90C1-ED0851F6E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1743" y="2260250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Pergunta</a:t>
            </a:r>
            <a:r>
              <a:rPr lang="en-US" sz="2000" dirty="0" smtClean="0"/>
              <a:t>: </a:t>
            </a:r>
            <a:r>
              <a:rPr lang="pt-BR" sz="2000" dirty="0"/>
              <a:t>Se o período de gestação dos tubarões fosse menor do que 12 meses, como isso afetaria apopulação de vieiras em 3</a:t>
            </a:r>
            <a:r>
              <a:rPr lang="pt-BR" sz="2000" dirty="0" smtClean="0"/>
              <a:t>0 </a:t>
            </a:r>
            <a:r>
              <a:rPr lang="pt-BR" sz="2000" dirty="0"/>
              <a:t>anos?</a:t>
            </a:r>
            <a:endParaRPr lang="en-US" sz="2000" dirty="0"/>
          </a:p>
        </p:txBody>
      </p:sp>
      <p:sp>
        <p:nvSpPr>
          <p:cNvPr id="4" name="Multiply 3"/>
          <p:cNvSpPr/>
          <p:nvPr/>
        </p:nvSpPr>
        <p:spPr>
          <a:xfrm>
            <a:off x="2139043" y="1701281"/>
            <a:ext cx="4724400" cy="2133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082143" y="3554186"/>
            <a:ext cx="838200" cy="11430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4876800"/>
            <a:ext cx="723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Pergunta</a:t>
            </a:r>
            <a:r>
              <a:rPr lang="en-US" sz="2000" dirty="0" smtClean="0"/>
              <a:t>: </a:t>
            </a:r>
            <a:r>
              <a:rPr lang="pt-BR" sz="2000" dirty="0"/>
              <a:t>Se </a:t>
            </a:r>
            <a:r>
              <a:rPr lang="pt-BR" sz="2000" dirty="0" smtClean="0"/>
              <a:t>tivessem sido criados </a:t>
            </a:r>
            <a:r>
              <a:rPr lang="pt-BR" sz="2000" dirty="0"/>
              <a:t>“santuários ecológicos” onde as fêmeas ficassem protegidas de ameaças </a:t>
            </a:r>
            <a:r>
              <a:rPr lang="pt-BR" sz="2000" dirty="0" smtClean="0"/>
              <a:t>podendo assim ter seus filhotes, como isso teria afetado a populacao de vieiras nos ultimos 30 anos? 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152907" y="609600"/>
            <a:ext cx="6418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PROJETO 1 - MODSIM</a:t>
            </a:r>
            <a:endParaRPr lang="en-US" sz="5400" b="1" dirty="0">
              <a:ln w="12700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975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4" name="Picture 3123" descr="Document2 - Microsoft Wor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3" t="23029" r="30748" b="5765"/>
          <a:stretch/>
        </p:blipFill>
        <p:spPr>
          <a:xfrm>
            <a:off x="24882" y="381000"/>
            <a:ext cx="5198706" cy="6172200"/>
          </a:xfrm>
          <a:prstGeom prst="rect">
            <a:avLst/>
          </a:prstGeom>
        </p:spPr>
      </p:pic>
      <p:sp>
        <p:nvSpPr>
          <p:cNvPr id="3122" name="TextBox 3121"/>
          <p:cNvSpPr txBox="1"/>
          <p:nvPr/>
        </p:nvSpPr>
        <p:spPr>
          <a:xfrm>
            <a:off x="5015204" y="1066800"/>
            <a:ext cx="4038600" cy="1769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endParaRPr lang="pt-BR" sz="1600" dirty="0" smtClean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pt-BR" sz="1500" dirty="0" smtClean="0"/>
              <a:t>VIEIRAS</a:t>
            </a:r>
            <a:r>
              <a:rPr lang="pt-BR" sz="1500" dirty="0"/>
              <a:t>: V(t+1) = V(t) + α*V(t)*(1 – (R(t)/Rc</a:t>
            </a:r>
            <a:r>
              <a:rPr lang="pt-BR" sz="1500" dirty="0" smtClean="0"/>
              <a:t>))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pt-BR" sz="1500" dirty="0"/>
              <a:t>RAIAS: R(t+1) = R(t) + β*R(t)* (1- (T(t)/Tc</a:t>
            </a:r>
            <a:r>
              <a:rPr lang="pt-BR" sz="1500" dirty="0" smtClean="0"/>
              <a:t>))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pt-BR" sz="1500" dirty="0"/>
              <a:t>TUBARÕES: T(t+1) = T(t) - </a:t>
            </a:r>
            <a:r>
              <a:rPr lang="en-US" sz="1500" dirty="0" smtClean="0">
                <a:effectLst/>
              </a:rPr>
              <a:t>(</a:t>
            </a:r>
            <a:r>
              <a:rPr lang="pt-BR" sz="1500" dirty="0"/>
              <a:t>γ</a:t>
            </a:r>
            <a:r>
              <a:rPr lang="en-US" sz="1500" dirty="0" smtClean="0">
                <a:effectLst/>
              </a:rPr>
              <a:t>*T*f) - P</a:t>
            </a:r>
            <a:endParaRPr lang="en-US" sz="1500" dirty="0"/>
          </a:p>
          <a:p>
            <a:endParaRPr lang="en-US" dirty="0"/>
          </a:p>
        </p:txBody>
      </p:sp>
      <p:sp>
        <p:nvSpPr>
          <p:cNvPr id="3125" name="TextBox 3124"/>
          <p:cNvSpPr txBox="1"/>
          <p:nvPr/>
        </p:nvSpPr>
        <p:spPr>
          <a:xfrm>
            <a:off x="5905500" y="3048000"/>
            <a:ext cx="2286000" cy="3139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Vo= </a:t>
            </a:r>
            <a:r>
              <a:rPr lang="en-US" dirty="0" smtClean="0">
                <a:effectLst/>
              </a:rPr>
              <a:t>80.000.000</a:t>
            </a:r>
            <a:endParaRPr lang="en-US" dirty="0" smtClean="0"/>
          </a:p>
          <a:p>
            <a:r>
              <a:rPr lang="pt-BR" dirty="0" smtClean="0"/>
              <a:t>α= 20% a.a</a:t>
            </a:r>
          </a:p>
          <a:p>
            <a:r>
              <a:rPr lang="pt-BR" dirty="0" smtClean="0"/>
              <a:t>Rc= 23.000.000</a:t>
            </a:r>
          </a:p>
          <a:p>
            <a:endParaRPr lang="pt-BR" dirty="0" smtClean="0"/>
          </a:p>
          <a:p>
            <a:r>
              <a:rPr lang="pt-BR" dirty="0" smtClean="0"/>
              <a:t>Ro= 20.000.000</a:t>
            </a:r>
          </a:p>
          <a:p>
            <a:r>
              <a:rPr lang="pt-BR" dirty="0" smtClean="0"/>
              <a:t>β= 8% a.a</a:t>
            </a:r>
          </a:p>
          <a:p>
            <a:r>
              <a:rPr lang="pt-BR" dirty="0" smtClean="0"/>
              <a:t>Tc= 12.000.000</a:t>
            </a:r>
          </a:p>
          <a:p>
            <a:endParaRPr lang="pt-BR" dirty="0" smtClean="0"/>
          </a:p>
          <a:p>
            <a:r>
              <a:rPr lang="pt-BR" dirty="0" smtClean="0"/>
              <a:t>To= 10.000.000</a:t>
            </a:r>
          </a:p>
          <a:p>
            <a:r>
              <a:rPr lang="pt-BR" dirty="0" smtClean="0"/>
              <a:t>γ=  6% a.a</a:t>
            </a:r>
          </a:p>
          <a:p>
            <a:r>
              <a:rPr lang="pt-BR" dirty="0" smtClean="0"/>
              <a:t>P= 700.000</a:t>
            </a:r>
          </a:p>
        </p:txBody>
      </p:sp>
    </p:spTree>
    <p:extLst>
      <p:ext uri="{BB962C8B-B14F-4D97-AF65-F5344CB8AC3E}">
        <p14:creationId xmlns:p14="http://schemas.microsoft.com/office/powerpoint/2010/main" val="283156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1524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 = 1 </a:t>
            </a:r>
            <a:r>
              <a:rPr lang="en-US" dirty="0" smtClean="0">
                <a:sym typeface="Wingdings" panose="05000000000000000000" pitchFamily="2" charset="2"/>
              </a:rPr>
              <a:t> 50% dos </a:t>
            </a:r>
            <a:r>
              <a:rPr lang="en-US" dirty="0" err="1" smtClean="0"/>
              <a:t>tubarões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pescados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</a:t>
            </a:r>
            <a:r>
              <a:rPr lang="en-US" dirty="0" err="1"/>
              <a:t>ã</a:t>
            </a:r>
            <a:r>
              <a:rPr lang="en-US" dirty="0" err="1" smtClean="0">
                <a:sym typeface="Wingdings" panose="05000000000000000000" pitchFamily="2" charset="2"/>
              </a:rPr>
              <a:t>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</a:t>
            </a:r>
            <a:r>
              <a:rPr lang="en-US" dirty="0" err="1"/>
              <a:t>ê</a:t>
            </a:r>
            <a:r>
              <a:rPr lang="en-US" dirty="0" err="1" smtClean="0">
                <a:sym typeface="Wingdings" panose="05000000000000000000" pitchFamily="2" charset="2"/>
              </a:rPr>
              <a:t>meas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3429000" y="3176803"/>
            <a:ext cx="1676400" cy="762000"/>
          </a:xfrm>
          <a:prstGeom prst="notchedRightArrow">
            <a:avLst>
              <a:gd name="adj1" fmla="val 50000"/>
              <a:gd name="adj2" fmla="val 7204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:\Users\gabialmeida\Desktop\Captura de Tela 2015-03-08 às 13.51.3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02368"/>
            <a:ext cx="3352800" cy="5987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12" y="516159"/>
            <a:ext cx="2718589" cy="200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11" y="4533209"/>
            <a:ext cx="2870989" cy="211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40" y="2362287"/>
            <a:ext cx="290773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08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9672"/>
              </p:ext>
            </p:extLst>
          </p:nvPr>
        </p:nvGraphicFramePr>
        <p:xfrm>
          <a:off x="1524000" y="838200"/>
          <a:ext cx="6096000" cy="2123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Populacã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o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dirty="0" err="1" smtClean="0"/>
                        <a:t>Vieiras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em</a:t>
                      </a:r>
                      <a:r>
                        <a:rPr lang="en-US" dirty="0" smtClean="0"/>
                        <a:t> 30 </a:t>
                      </a:r>
                      <a:r>
                        <a:rPr lang="en-US" dirty="0" err="1" smtClean="0"/>
                        <a:t>anos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50%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40.913.283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66%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16.888.754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1.25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40%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86.089.940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33%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152.714.231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3452326"/>
            <a:ext cx="36251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929" y="3473767"/>
            <a:ext cx="3559542" cy="2618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21" y="3502902"/>
            <a:ext cx="3634640" cy="26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81" y="3504869"/>
            <a:ext cx="3581400" cy="263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66" y="3450771"/>
            <a:ext cx="372875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770" y="3407267"/>
            <a:ext cx="3847019" cy="283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12" y="3298371"/>
            <a:ext cx="414305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92854"/>
            <a:ext cx="3886200" cy="285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96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391400" cy="5437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2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186</Words>
  <Application>Microsoft Office PowerPoint</Application>
  <PresentationFormat>On-screen Show (4:3)</PresentationFormat>
  <Paragraphs>32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Gabriela C. F. Almeida</dc:creator>
  <cp:lastModifiedBy>Gabriela C. F. Almeida</cp:lastModifiedBy>
  <cp:revision>19</cp:revision>
  <dcterms:created xsi:type="dcterms:W3CDTF">2015-04-05T19:54:08Z</dcterms:created>
  <dcterms:modified xsi:type="dcterms:W3CDTF">2015-04-08T11:06:13Z</dcterms:modified>
</cp:coreProperties>
</file>