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7" r:id="rId4"/>
  </p:sldMasterIdLst>
  <p:notesMasterIdLst>
    <p:notesMasterId r:id="rId31"/>
  </p:notesMasterIdLst>
  <p:handoutMasterIdLst>
    <p:handoutMasterId r:id="rId32"/>
  </p:handoutMasterIdLst>
  <p:sldIdLst>
    <p:sldId id="2026819423" r:id="rId5"/>
    <p:sldId id="2026819425" r:id="rId6"/>
    <p:sldId id="2026819442" r:id="rId7"/>
    <p:sldId id="2026819443" r:id="rId8"/>
    <p:sldId id="2026819444" r:id="rId9"/>
    <p:sldId id="2026819447" r:id="rId10"/>
    <p:sldId id="2026819448" r:id="rId11"/>
    <p:sldId id="2026819445" r:id="rId12"/>
    <p:sldId id="2026819449" r:id="rId13"/>
    <p:sldId id="2026819450" r:id="rId14"/>
    <p:sldId id="2026819446" r:id="rId15"/>
    <p:sldId id="2026819428" r:id="rId16"/>
    <p:sldId id="2026819427" r:id="rId17"/>
    <p:sldId id="2026819433" r:id="rId18"/>
    <p:sldId id="2026819432" r:id="rId19"/>
    <p:sldId id="2026819429" r:id="rId20"/>
    <p:sldId id="2026819434" r:id="rId21"/>
    <p:sldId id="2026819435" r:id="rId22"/>
    <p:sldId id="2026819430" r:id="rId23"/>
    <p:sldId id="2026819436" r:id="rId24"/>
    <p:sldId id="2026819437" r:id="rId25"/>
    <p:sldId id="2026819438" r:id="rId26"/>
    <p:sldId id="2026819439" r:id="rId27"/>
    <p:sldId id="2026819441" r:id="rId28"/>
    <p:sldId id="2026819424" r:id="rId29"/>
    <p:sldId id="1218" r:id="rId30"/>
  </p:sldIdLst>
  <p:sldSz cx="12188825" cy="6858000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43" clrIdx="1"/>
  <p:cmAuthor id="3" name="Wendy Ouellette" initials="WO" lastIdx="1" clrIdx="2">
    <p:extLst>
      <p:ext uri="{19B8F6BF-5375-455C-9EA6-DF929625EA0E}">
        <p15:presenceInfo xmlns:p15="http://schemas.microsoft.com/office/powerpoint/2012/main" userId="S::wouellette@vmware.com::1423423b-46e9-448d-b172-f148f3fbf4f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8FA"/>
    <a:srgbClr val="214D19"/>
    <a:srgbClr val="295B20"/>
    <a:srgbClr val="2F6A25"/>
    <a:srgbClr val="337128"/>
    <a:srgbClr val="548316"/>
    <a:srgbClr val="00818F"/>
    <a:srgbClr val="EB7500"/>
    <a:srgbClr val="B85C00"/>
    <a:srgbClr val="9F2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FC8C72-4F55-4A69-BDA9-40F66309098F}" v="2" dt="2021-10-05T21:54:56.994"/>
  </p1510:revLst>
</p1510:revInfo>
</file>

<file path=ppt/tableStyles.xml><?xml version="1.0" encoding="utf-8"?>
<a:tblStyleLst xmlns:a="http://schemas.openxmlformats.org/drawingml/2006/main" def="{6E25E649-3F16-4E02-A733-19D2CDBF48F0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Kremer" userId="15892ee0-ffff-4a83-b7c2-8b0ab551de51" providerId="ADAL" clId="{32AFC934-047A-40CE-AFB3-E36530D663EE}"/>
    <pc:docChg chg="undo custSel addSld modSld">
      <pc:chgData name="Patrick Kremer" userId="15892ee0-ffff-4a83-b7c2-8b0ab551de51" providerId="ADAL" clId="{32AFC934-047A-40CE-AFB3-E36530D663EE}" dt="2021-08-23T14:53:29.141" v="563" actId="20577"/>
      <pc:docMkLst>
        <pc:docMk/>
      </pc:docMkLst>
      <pc:sldChg chg="addSp modSp mod">
        <pc:chgData name="Patrick Kremer" userId="15892ee0-ffff-4a83-b7c2-8b0ab551de51" providerId="ADAL" clId="{32AFC934-047A-40CE-AFB3-E36530D663EE}" dt="2021-08-23T14:47:58.887" v="188" actId="20577"/>
        <pc:sldMkLst>
          <pc:docMk/>
          <pc:sldMk cId="1022394701" sldId="2026819423"/>
        </pc:sldMkLst>
        <pc:spChg chg="mod">
          <ac:chgData name="Patrick Kremer" userId="15892ee0-ffff-4a83-b7c2-8b0ab551de51" providerId="ADAL" clId="{32AFC934-047A-40CE-AFB3-E36530D663EE}" dt="2021-08-23T14:46:41.487" v="41" actId="20577"/>
          <ac:spMkLst>
            <pc:docMk/>
            <pc:sldMk cId="1022394701" sldId="2026819423"/>
            <ac:spMk id="2" creationId="{02FCDBC9-79C3-7B4D-A5AD-5FDF87CBF1A0}"/>
          </ac:spMkLst>
        </pc:spChg>
        <pc:spChg chg="mod">
          <ac:chgData name="Patrick Kremer" userId="15892ee0-ffff-4a83-b7c2-8b0ab551de51" providerId="ADAL" clId="{32AFC934-047A-40CE-AFB3-E36530D663EE}" dt="2021-08-23T14:46:52.089" v="83" actId="14100"/>
          <ac:spMkLst>
            <pc:docMk/>
            <pc:sldMk cId="1022394701" sldId="2026819423"/>
            <ac:spMk id="3" creationId="{249ABF3F-2BFB-8B44-A47A-8316D3AF57DE}"/>
          </ac:spMkLst>
        </pc:spChg>
        <pc:spChg chg="mod">
          <ac:chgData name="Patrick Kremer" userId="15892ee0-ffff-4a83-b7c2-8b0ab551de51" providerId="ADAL" clId="{32AFC934-047A-40CE-AFB3-E36530D663EE}" dt="2021-08-23T14:47:51.957" v="168" actId="1076"/>
          <ac:spMkLst>
            <pc:docMk/>
            <pc:sldMk cId="1022394701" sldId="2026819423"/>
            <ac:spMk id="4" creationId="{C61134C0-92DF-4A4A-93B5-68B63D31F6C5}"/>
          </ac:spMkLst>
        </pc:spChg>
        <pc:spChg chg="mod">
          <ac:chgData name="Patrick Kremer" userId="15892ee0-ffff-4a83-b7c2-8b0ab551de51" providerId="ADAL" clId="{32AFC934-047A-40CE-AFB3-E36530D663EE}" dt="2021-08-23T14:47:51.957" v="168" actId="1076"/>
          <ac:spMkLst>
            <pc:docMk/>
            <pc:sldMk cId="1022394701" sldId="2026819423"/>
            <ac:spMk id="5" creationId="{FD60C324-0AF2-9D40-8CB5-6365E7BF3C4E}"/>
          </ac:spMkLst>
        </pc:spChg>
        <pc:spChg chg="mod">
          <ac:chgData name="Patrick Kremer" userId="15892ee0-ffff-4a83-b7c2-8b0ab551de51" providerId="ADAL" clId="{32AFC934-047A-40CE-AFB3-E36530D663EE}" dt="2021-08-23T14:47:37.383" v="165" actId="20577"/>
          <ac:spMkLst>
            <pc:docMk/>
            <pc:sldMk cId="1022394701" sldId="2026819423"/>
            <ac:spMk id="6" creationId="{2166A9B1-B982-EE4B-8AE2-8D0514F58DC7}"/>
          </ac:spMkLst>
        </pc:spChg>
        <pc:spChg chg="mod">
          <ac:chgData name="Patrick Kremer" userId="15892ee0-ffff-4a83-b7c2-8b0ab551de51" providerId="ADAL" clId="{32AFC934-047A-40CE-AFB3-E36530D663EE}" dt="2021-08-23T14:47:33.407" v="157" actId="20577"/>
          <ac:spMkLst>
            <pc:docMk/>
            <pc:sldMk cId="1022394701" sldId="2026819423"/>
            <ac:spMk id="7" creationId="{AC0BF283-9763-574B-9ACF-B5E4CD55D7BC}"/>
          </ac:spMkLst>
        </pc:spChg>
        <pc:spChg chg="add mod">
          <ac:chgData name="Patrick Kremer" userId="15892ee0-ffff-4a83-b7c2-8b0ab551de51" providerId="ADAL" clId="{32AFC934-047A-40CE-AFB3-E36530D663EE}" dt="2021-08-23T14:47:56.576" v="183" actId="20577"/>
          <ac:spMkLst>
            <pc:docMk/>
            <pc:sldMk cId="1022394701" sldId="2026819423"/>
            <ac:spMk id="8" creationId="{BBF9A3E0-7754-44FD-808B-D4F6934B11E3}"/>
          </ac:spMkLst>
        </pc:spChg>
        <pc:spChg chg="add mod">
          <ac:chgData name="Patrick Kremer" userId="15892ee0-ffff-4a83-b7c2-8b0ab551de51" providerId="ADAL" clId="{32AFC934-047A-40CE-AFB3-E36530D663EE}" dt="2021-08-23T14:47:58.887" v="188" actId="20577"/>
          <ac:spMkLst>
            <pc:docMk/>
            <pc:sldMk cId="1022394701" sldId="2026819423"/>
            <ac:spMk id="9" creationId="{25CE07F2-4B5C-4658-A69B-359B8BE8D7D7}"/>
          </ac:spMkLst>
        </pc:spChg>
      </pc:sldChg>
      <pc:sldChg chg="addSp delSp modSp new mod modClrScheme chgLayout">
        <pc:chgData name="Patrick Kremer" userId="15892ee0-ffff-4a83-b7c2-8b0ab551de51" providerId="ADAL" clId="{32AFC934-047A-40CE-AFB3-E36530D663EE}" dt="2021-08-23T14:53:29.141" v="563" actId="20577"/>
        <pc:sldMkLst>
          <pc:docMk/>
          <pc:sldMk cId="1924229470" sldId="2026819442"/>
        </pc:sldMkLst>
        <pc:spChg chg="del mod ord">
          <ac:chgData name="Patrick Kremer" userId="15892ee0-ffff-4a83-b7c2-8b0ab551de51" providerId="ADAL" clId="{32AFC934-047A-40CE-AFB3-E36530D663EE}" dt="2021-08-23T14:49:32.132" v="190" actId="700"/>
          <ac:spMkLst>
            <pc:docMk/>
            <pc:sldMk cId="1924229470" sldId="2026819442"/>
            <ac:spMk id="2" creationId="{C8BB18B2-CD4D-4323-91F8-46F14D923CC6}"/>
          </ac:spMkLst>
        </pc:spChg>
        <pc:spChg chg="del">
          <ac:chgData name="Patrick Kremer" userId="15892ee0-ffff-4a83-b7c2-8b0ab551de51" providerId="ADAL" clId="{32AFC934-047A-40CE-AFB3-E36530D663EE}" dt="2021-08-23T14:49:32.132" v="190" actId="700"/>
          <ac:spMkLst>
            <pc:docMk/>
            <pc:sldMk cId="1924229470" sldId="2026819442"/>
            <ac:spMk id="3" creationId="{A8203D4B-7FEF-45B4-AC9C-ACE4F6EB0128}"/>
          </ac:spMkLst>
        </pc:spChg>
        <pc:spChg chg="mod ord">
          <ac:chgData name="Patrick Kremer" userId="15892ee0-ffff-4a83-b7c2-8b0ab551de51" providerId="ADAL" clId="{32AFC934-047A-40CE-AFB3-E36530D663EE}" dt="2021-08-23T14:49:43.490" v="191" actId="700"/>
          <ac:spMkLst>
            <pc:docMk/>
            <pc:sldMk cId="1924229470" sldId="2026819442"/>
            <ac:spMk id="4" creationId="{47898CDA-0C4F-40B0-AF0D-D52253C5A3E4}"/>
          </ac:spMkLst>
        </pc:spChg>
        <pc:spChg chg="add del mod ord">
          <ac:chgData name="Patrick Kremer" userId="15892ee0-ffff-4a83-b7c2-8b0ab551de51" providerId="ADAL" clId="{32AFC934-047A-40CE-AFB3-E36530D663EE}" dt="2021-08-23T14:49:43.490" v="191" actId="700"/>
          <ac:spMkLst>
            <pc:docMk/>
            <pc:sldMk cId="1924229470" sldId="2026819442"/>
            <ac:spMk id="5" creationId="{D2FE8094-1E17-428C-80AF-B18B2696E0A7}"/>
          </ac:spMkLst>
        </pc:spChg>
        <pc:spChg chg="add del mod ord">
          <ac:chgData name="Patrick Kremer" userId="15892ee0-ffff-4a83-b7c2-8b0ab551de51" providerId="ADAL" clId="{32AFC934-047A-40CE-AFB3-E36530D663EE}" dt="2021-08-23T14:49:43.490" v="191" actId="700"/>
          <ac:spMkLst>
            <pc:docMk/>
            <pc:sldMk cId="1924229470" sldId="2026819442"/>
            <ac:spMk id="6" creationId="{E97CEB16-BCAD-4CAF-A006-97E9FA8C713B}"/>
          </ac:spMkLst>
        </pc:spChg>
        <pc:spChg chg="add del mod ord">
          <ac:chgData name="Patrick Kremer" userId="15892ee0-ffff-4a83-b7c2-8b0ab551de51" providerId="ADAL" clId="{32AFC934-047A-40CE-AFB3-E36530D663EE}" dt="2021-08-23T14:49:43.490" v="191" actId="700"/>
          <ac:spMkLst>
            <pc:docMk/>
            <pc:sldMk cId="1924229470" sldId="2026819442"/>
            <ac:spMk id="7" creationId="{3DA81E29-9BF1-418F-B124-C57C8CB64A9E}"/>
          </ac:spMkLst>
        </pc:spChg>
        <pc:spChg chg="add del mod ord">
          <ac:chgData name="Patrick Kremer" userId="15892ee0-ffff-4a83-b7c2-8b0ab551de51" providerId="ADAL" clId="{32AFC934-047A-40CE-AFB3-E36530D663EE}" dt="2021-08-23T14:49:43.490" v="191" actId="700"/>
          <ac:spMkLst>
            <pc:docMk/>
            <pc:sldMk cId="1924229470" sldId="2026819442"/>
            <ac:spMk id="8" creationId="{D2EF91C1-3AF3-4C86-AC4C-D9EE62E32F16}"/>
          </ac:spMkLst>
        </pc:spChg>
        <pc:spChg chg="add mod ord">
          <ac:chgData name="Patrick Kremer" userId="15892ee0-ffff-4a83-b7c2-8b0ab551de51" providerId="ADAL" clId="{32AFC934-047A-40CE-AFB3-E36530D663EE}" dt="2021-08-23T14:50:09.078" v="289" actId="20577"/>
          <ac:spMkLst>
            <pc:docMk/>
            <pc:sldMk cId="1924229470" sldId="2026819442"/>
            <ac:spMk id="9" creationId="{5E06ADF3-04F6-4527-9B4D-E05E73003733}"/>
          </ac:spMkLst>
        </pc:spChg>
        <pc:spChg chg="add mod ord">
          <ac:chgData name="Patrick Kremer" userId="15892ee0-ffff-4a83-b7c2-8b0ab551de51" providerId="ADAL" clId="{32AFC934-047A-40CE-AFB3-E36530D663EE}" dt="2021-08-23T14:50:14.063" v="314" actId="20577"/>
          <ac:spMkLst>
            <pc:docMk/>
            <pc:sldMk cId="1924229470" sldId="2026819442"/>
            <ac:spMk id="10" creationId="{267D61A7-89CC-4AA1-B320-B3CC9DF5394E}"/>
          </ac:spMkLst>
        </pc:spChg>
        <pc:spChg chg="add mod ord">
          <ac:chgData name="Patrick Kremer" userId="15892ee0-ffff-4a83-b7c2-8b0ab551de51" providerId="ADAL" clId="{32AFC934-047A-40CE-AFB3-E36530D663EE}" dt="2021-08-23T14:53:29.141" v="563" actId="20577"/>
          <ac:spMkLst>
            <pc:docMk/>
            <pc:sldMk cId="1924229470" sldId="2026819442"/>
            <ac:spMk id="11" creationId="{1986A635-4F85-48C4-94A0-1E2D703786CD}"/>
          </ac:spMkLst>
        </pc:spChg>
        <pc:spChg chg="add mod ord">
          <ac:chgData name="Patrick Kremer" userId="15892ee0-ffff-4a83-b7c2-8b0ab551de51" providerId="ADAL" clId="{32AFC934-047A-40CE-AFB3-E36530D663EE}" dt="2021-08-23T14:50:55.543" v="394" actId="20577"/>
          <ac:spMkLst>
            <pc:docMk/>
            <pc:sldMk cId="1924229470" sldId="2026819442"/>
            <ac:spMk id="12" creationId="{E5D5CC0B-F5AA-4F92-B9BB-239EE778E751}"/>
          </ac:spMkLst>
        </pc:spChg>
      </pc:sldChg>
    </pc:docChg>
  </pc:docChgLst>
  <pc:docChgLst>
    <pc:chgData name="Patrick Kremer" userId="15892ee0-ffff-4a83-b7c2-8b0ab551de51" providerId="ADAL" clId="{154EDF7C-45F3-441F-A1ED-67158608FB55}"/>
    <pc:docChg chg="custSel addSld modSld modShowInfo">
      <pc:chgData name="Patrick Kremer" userId="15892ee0-ffff-4a83-b7c2-8b0ab551de51" providerId="ADAL" clId="{154EDF7C-45F3-441F-A1ED-67158608FB55}" dt="2021-09-13T15:59:35.149" v="494" actId="14100"/>
      <pc:docMkLst>
        <pc:docMk/>
      </pc:docMkLst>
      <pc:sldChg chg="addSp delSp modSp mod modClrScheme chgLayout">
        <pc:chgData name="Patrick Kremer" userId="15892ee0-ffff-4a83-b7c2-8b0ab551de51" providerId="ADAL" clId="{154EDF7C-45F3-441F-A1ED-67158608FB55}" dt="2021-09-13T15:51:49.506" v="42" actId="14100"/>
        <pc:sldMkLst>
          <pc:docMk/>
          <pc:sldMk cId="641553350" sldId="2026819444"/>
        </pc:sldMkLst>
        <pc:spChg chg="add del mod">
          <ac:chgData name="Patrick Kremer" userId="15892ee0-ffff-4a83-b7c2-8b0ab551de51" providerId="ADAL" clId="{154EDF7C-45F3-441F-A1ED-67158608FB55}" dt="2021-09-13T15:50:45.574" v="24" actId="478"/>
          <ac:spMkLst>
            <pc:docMk/>
            <pc:sldMk cId="641553350" sldId="2026819444"/>
            <ac:spMk id="3" creationId="{E6C84DC6-B48B-4F10-A58D-3A48FB275990}"/>
          </ac:spMkLst>
        </pc:spChg>
        <pc:spChg chg="mod ord">
          <ac:chgData name="Patrick Kremer" userId="15892ee0-ffff-4a83-b7c2-8b0ab551de51" providerId="ADAL" clId="{154EDF7C-45F3-441F-A1ED-67158608FB55}" dt="2021-09-13T15:50:57.832" v="26" actId="700"/>
          <ac:spMkLst>
            <pc:docMk/>
            <pc:sldMk cId="641553350" sldId="2026819444"/>
            <ac:spMk id="4" creationId="{DF1EC79D-AC9B-4DF1-A5E7-33047B8EA183}"/>
          </ac:spMkLst>
        </pc:spChg>
        <pc:spChg chg="del mod ord">
          <ac:chgData name="Patrick Kremer" userId="15892ee0-ffff-4a83-b7c2-8b0ab551de51" providerId="ADAL" clId="{154EDF7C-45F3-441F-A1ED-67158608FB55}" dt="2021-09-13T15:50:57.832" v="26" actId="700"/>
          <ac:spMkLst>
            <pc:docMk/>
            <pc:sldMk cId="641553350" sldId="2026819444"/>
            <ac:spMk id="5" creationId="{2C574DAF-C5B7-4D33-A4C8-FE9CF086CE06}"/>
          </ac:spMkLst>
        </pc:spChg>
        <pc:spChg chg="del">
          <ac:chgData name="Patrick Kremer" userId="15892ee0-ffff-4a83-b7c2-8b0ab551de51" providerId="ADAL" clId="{154EDF7C-45F3-441F-A1ED-67158608FB55}" dt="2021-09-13T15:50:40.441" v="21" actId="478"/>
          <ac:spMkLst>
            <pc:docMk/>
            <pc:sldMk cId="641553350" sldId="2026819444"/>
            <ac:spMk id="6" creationId="{EDF03C3A-6A76-420A-AB7D-E977A00570CF}"/>
          </ac:spMkLst>
        </pc:spChg>
        <pc:spChg chg="del">
          <ac:chgData name="Patrick Kremer" userId="15892ee0-ffff-4a83-b7c2-8b0ab551de51" providerId="ADAL" clId="{154EDF7C-45F3-441F-A1ED-67158608FB55}" dt="2021-09-13T15:50:47.046" v="25" actId="478"/>
          <ac:spMkLst>
            <pc:docMk/>
            <pc:sldMk cId="641553350" sldId="2026819444"/>
            <ac:spMk id="7" creationId="{9A84CB09-8768-4B66-847D-59C3D93E3C55}"/>
          </ac:spMkLst>
        </pc:spChg>
        <pc:spChg chg="mod ord">
          <ac:chgData name="Patrick Kremer" userId="15892ee0-ffff-4a83-b7c2-8b0ab551de51" providerId="ADAL" clId="{154EDF7C-45F3-441F-A1ED-67158608FB55}" dt="2021-09-13T15:50:57.832" v="26" actId="700"/>
          <ac:spMkLst>
            <pc:docMk/>
            <pc:sldMk cId="641553350" sldId="2026819444"/>
            <ac:spMk id="8" creationId="{437135F2-D2E7-40DE-87C0-8E2C5CC454B4}"/>
          </ac:spMkLst>
        </pc:spChg>
        <pc:spChg chg="del mod ord">
          <ac:chgData name="Patrick Kremer" userId="15892ee0-ffff-4a83-b7c2-8b0ab551de51" providerId="ADAL" clId="{154EDF7C-45F3-441F-A1ED-67158608FB55}" dt="2021-09-13T15:51:02.303" v="28" actId="478"/>
          <ac:spMkLst>
            <pc:docMk/>
            <pc:sldMk cId="641553350" sldId="2026819444"/>
            <ac:spMk id="9" creationId="{773BA7AF-9F1A-4663-BF85-AD13E2270A8A}"/>
          </ac:spMkLst>
        </pc:spChg>
        <pc:spChg chg="del mod ord">
          <ac:chgData name="Patrick Kremer" userId="15892ee0-ffff-4a83-b7c2-8b0ab551de51" providerId="ADAL" clId="{154EDF7C-45F3-441F-A1ED-67158608FB55}" dt="2021-09-13T15:51:43.838" v="40" actId="478"/>
          <ac:spMkLst>
            <pc:docMk/>
            <pc:sldMk cId="641553350" sldId="2026819444"/>
            <ac:spMk id="10" creationId="{8CDF1541-32F5-41DD-992E-7DBC74790CF7}"/>
          </ac:spMkLst>
        </pc:spChg>
        <pc:spChg chg="del mod ord">
          <ac:chgData name="Patrick Kremer" userId="15892ee0-ffff-4a83-b7c2-8b0ab551de51" providerId="ADAL" clId="{154EDF7C-45F3-441F-A1ED-67158608FB55}" dt="2021-09-13T15:51:35.349" v="37" actId="478"/>
          <ac:spMkLst>
            <pc:docMk/>
            <pc:sldMk cId="641553350" sldId="2026819444"/>
            <ac:spMk id="11" creationId="{8DD1C443-EA6C-4454-B580-47D4F74812B1}"/>
          </ac:spMkLst>
        </pc:spChg>
        <pc:spChg chg="add mod">
          <ac:chgData name="Patrick Kremer" userId="15892ee0-ffff-4a83-b7c2-8b0ab551de51" providerId="ADAL" clId="{154EDF7C-45F3-441F-A1ED-67158608FB55}" dt="2021-09-13T15:51:41.685" v="39"/>
          <ac:spMkLst>
            <pc:docMk/>
            <pc:sldMk cId="641553350" sldId="2026819444"/>
            <ac:spMk id="14" creationId="{AFDDD5AF-9E0E-490A-B511-FB872E44D3C2}"/>
          </ac:spMkLst>
        </pc:spChg>
        <pc:picChg chg="mod">
          <ac:chgData name="Patrick Kremer" userId="15892ee0-ffff-4a83-b7c2-8b0ab551de51" providerId="ADAL" clId="{154EDF7C-45F3-441F-A1ED-67158608FB55}" dt="2021-09-13T15:51:49.506" v="42" actId="14100"/>
          <ac:picMkLst>
            <pc:docMk/>
            <pc:sldMk cId="641553350" sldId="2026819444"/>
            <ac:picMk id="13" creationId="{116ED92C-4978-4AFD-A72F-91BD31971CE7}"/>
          </ac:picMkLst>
        </pc:picChg>
        <pc:picChg chg="del">
          <ac:chgData name="Patrick Kremer" userId="15892ee0-ffff-4a83-b7c2-8b0ab551de51" providerId="ADAL" clId="{154EDF7C-45F3-441F-A1ED-67158608FB55}" dt="2021-09-13T15:51:02.856" v="29" actId="478"/>
          <ac:picMkLst>
            <pc:docMk/>
            <pc:sldMk cId="641553350" sldId="2026819444"/>
            <ac:picMk id="17" creationId="{FE754609-11D7-4BF1-B78D-3BEDDB455985}"/>
          </ac:picMkLst>
        </pc:picChg>
        <pc:picChg chg="del">
          <ac:chgData name="Patrick Kremer" userId="15892ee0-ffff-4a83-b7c2-8b0ab551de51" providerId="ADAL" clId="{154EDF7C-45F3-441F-A1ED-67158608FB55}" dt="2021-09-13T15:51:03.495" v="30" actId="478"/>
          <ac:picMkLst>
            <pc:docMk/>
            <pc:sldMk cId="641553350" sldId="2026819444"/>
            <ac:picMk id="19" creationId="{4FF15A2F-9A49-441B-A371-FAEEF7111C62}"/>
          </ac:picMkLst>
        </pc:picChg>
        <pc:picChg chg="del">
          <ac:chgData name="Patrick Kremer" userId="15892ee0-ffff-4a83-b7c2-8b0ab551de51" providerId="ADAL" clId="{154EDF7C-45F3-441F-A1ED-67158608FB55}" dt="2021-09-13T15:50:42.214" v="22" actId="478"/>
          <ac:picMkLst>
            <pc:docMk/>
            <pc:sldMk cId="641553350" sldId="2026819444"/>
            <ac:picMk id="21" creationId="{7EDAD8F5-F5BC-40A1-AFF2-2F42E58B396E}"/>
          </ac:picMkLst>
        </pc:picChg>
        <pc:picChg chg="del">
          <ac:chgData name="Patrick Kremer" userId="15892ee0-ffff-4a83-b7c2-8b0ab551de51" providerId="ADAL" clId="{154EDF7C-45F3-441F-A1ED-67158608FB55}" dt="2021-09-13T15:50:43.944" v="23" actId="478"/>
          <ac:picMkLst>
            <pc:docMk/>
            <pc:sldMk cId="641553350" sldId="2026819444"/>
            <ac:picMk id="25" creationId="{C55D4B7B-3D7D-416B-8B96-BD62B419118F}"/>
          </ac:picMkLst>
        </pc:picChg>
      </pc:sldChg>
      <pc:sldChg chg="delSp modSp mod modClrScheme chgLayout">
        <pc:chgData name="Patrick Kremer" userId="15892ee0-ffff-4a83-b7c2-8b0ab551de51" providerId="ADAL" clId="{154EDF7C-45F3-441F-A1ED-67158608FB55}" dt="2021-09-13T15:57:22.405" v="329" actId="14100"/>
        <pc:sldMkLst>
          <pc:docMk/>
          <pc:sldMk cId="1366278235" sldId="2026819445"/>
        </pc:sldMkLst>
        <pc:spChg chg="mod ord">
          <ac:chgData name="Patrick Kremer" userId="15892ee0-ffff-4a83-b7c2-8b0ab551de51" providerId="ADAL" clId="{154EDF7C-45F3-441F-A1ED-67158608FB55}" dt="2021-09-13T15:57:09.646" v="322" actId="700"/>
          <ac:spMkLst>
            <pc:docMk/>
            <pc:sldMk cId="1366278235" sldId="2026819445"/>
            <ac:spMk id="4" creationId="{DF1EC79D-AC9B-4DF1-A5E7-33047B8EA183}"/>
          </ac:spMkLst>
        </pc:spChg>
        <pc:spChg chg="mod ord">
          <ac:chgData name="Patrick Kremer" userId="15892ee0-ffff-4a83-b7c2-8b0ab551de51" providerId="ADAL" clId="{154EDF7C-45F3-441F-A1ED-67158608FB55}" dt="2021-09-13T15:57:09.646" v="322" actId="700"/>
          <ac:spMkLst>
            <pc:docMk/>
            <pc:sldMk cId="1366278235" sldId="2026819445"/>
            <ac:spMk id="5" creationId="{2C574DAF-C5B7-4D33-A4C8-FE9CF086CE06}"/>
          </ac:spMkLst>
        </pc:spChg>
        <pc:spChg chg="del mod ord">
          <ac:chgData name="Patrick Kremer" userId="15892ee0-ffff-4a83-b7c2-8b0ab551de51" providerId="ADAL" clId="{154EDF7C-45F3-441F-A1ED-67158608FB55}" dt="2021-09-13T15:57:13.418" v="323" actId="478"/>
          <ac:spMkLst>
            <pc:docMk/>
            <pc:sldMk cId="1366278235" sldId="2026819445"/>
            <ac:spMk id="6" creationId="{EDF03C3A-6A76-420A-AB7D-E977A00570CF}"/>
          </ac:spMkLst>
        </pc:spChg>
        <pc:spChg chg="del">
          <ac:chgData name="Patrick Kremer" userId="15892ee0-ffff-4a83-b7c2-8b0ab551de51" providerId="ADAL" clId="{154EDF7C-45F3-441F-A1ED-67158608FB55}" dt="2021-09-13T15:57:09.646" v="322" actId="700"/>
          <ac:spMkLst>
            <pc:docMk/>
            <pc:sldMk cId="1366278235" sldId="2026819445"/>
            <ac:spMk id="7" creationId="{9A84CB09-8768-4B66-847D-59C3D93E3C55}"/>
          </ac:spMkLst>
        </pc:spChg>
        <pc:spChg chg="mod ord">
          <ac:chgData name="Patrick Kremer" userId="15892ee0-ffff-4a83-b7c2-8b0ab551de51" providerId="ADAL" clId="{154EDF7C-45F3-441F-A1ED-67158608FB55}" dt="2021-09-13T15:57:09.646" v="322" actId="700"/>
          <ac:spMkLst>
            <pc:docMk/>
            <pc:sldMk cId="1366278235" sldId="2026819445"/>
            <ac:spMk id="8" creationId="{437135F2-D2E7-40DE-87C0-8E2C5CC454B4}"/>
          </ac:spMkLst>
        </pc:spChg>
        <pc:spChg chg="del mod ord">
          <ac:chgData name="Patrick Kremer" userId="15892ee0-ffff-4a83-b7c2-8b0ab551de51" providerId="ADAL" clId="{154EDF7C-45F3-441F-A1ED-67158608FB55}" dt="2021-09-13T15:57:15.286" v="324" actId="478"/>
          <ac:spMkLst>
            <pc:docMk/>
            <pc:sldMk cId="1366278235" sldId="2026819445"/>
            <ac:spMk id="9" creationId="{773BA7AF-9F1A-4663-BF85-AD13E2270A8A}"/>
          </ac:spMkLst>
        </pc:spChg>
        <pc:spChg chg="mod ord">
          <ac:chgData name="Patrick Kremer" userId="15892ee0-ffff-4a83-b7c2-8b0ab551de51" providerId="ADAL" clId="{154EDF7C-45F3-441F-A1ED-67158608FB55}" dt="2021-09-13T15:57:09.646" v="322" actId="700"/>
          <ac:spMkLst>
            <pc:docMk/>
            <pc:sldMk cId="1366278235" sldId="2026819445"/>
            <ac:spMk id="10" creationId="{8CDF1541-32F5-41DD-992E-7DBC74790CF7}"/>
          </ac:spMkLst>
        </pc:spChg>
        <pc:spChg chg="del mod ord">
          <ac:chgData name="Patrick Kremer" userId="15892ee0-ffff-4a83-b7c2-8b0ab551de51" providerId="ADAL" clId="{154EDF7C-45F3-441F-A1ED-67158608FB55}" dt="2021-09-13T15:57:18.218" v="327" actId="478"/>
          <ac:spMkLst>
            <pc:docMk/>
            <pc:sldMk cId="1366278235" sldId="2026819445"/>
            <ac:spMk id="11" creationId="{8DD1C443-EA6C-4454-B580-47D4F74812B1}"/>
          </ac:spMkLst>
        </pc:spChg>
        <pc:picChg chg="del">
          <ac:chgData name="Patrick Kremer" userId="15892ee0-ffff-4a83-b7c2-8b0ab551de51" providerId="ADAL" clId="{154EDF7C-45F3-441F-A1ED-67158608FB55}" dt="2021-09-13T15:57:16.571" v="326" actId="478"/>
          <ac:picMkLst>
            <pc:docMk/>
            <pc:sldMk cId="1366278235" sldId="2026819445"/>
            <ac:picMk id="3" creationId="{5A4AEDD2-7CE7-4644-900E-8B2E769796DC}"/>
          </ac:picMkLst>
        </pc:picChg>
        <pc:picChg chg="mod">
          <ac:chgData name="Patrick Kremer" userId="15892ee0-ffff-4a83-b7c2-8b0ab551de51" providerId="ADAL" clId="{154EDF7C-45F3-441F-A1ED-67158608FB55}" dt="2021-09-13T15:57:22.405" v="329" actId="14100"/>
          <ac:picMkLst>
            <pc:docMk/>
            <pc:sldMk cId="1366278235" sldId="2026819445"/>
            <ac:picMk id="16" creationId="{E7936AF4-9599-4EF3-9D46-06EE52B3AAF5}"/>
          </ac:picMkLst>
        </pc:picChg>
        <pc:picChg chg="del">
          <ac:chgData name="Patrick Kremer" userId="15892ee0-ffff-4a83-b7c2-8b0ab551de51" providerId="ADAL" clId="{154EDF7C-45F3-441F-A1ED-67158608FB55}" dt="2021-09-13T15:57:15.937" v="325" actId="478"/>
          <ac:picMkLst>
            <pc:docMk/>
            <pc:sldMk cId="1366278235" sldId="2026819445"/>
            <ac:picMk id="20" creationId="{84D6109C-319B-4A24-BC71-946BCBFAFAAC}"/>
          </ac:picMkLst>
        </pc:picChg>
      </pc:sldChg>
      <pc:sldChg chg="delSp modSp add mod modClrScheme chgLayout">
        <pc:chgData name="Patrick Kremer" userId="15892ee0-ffff-4a83-b7c2-8b0ab551de51" providerId="ADAL" clId="{154EDF7C-45F3-441F-A1ED-67158608FB55}" dt="2021-09-13T15:54:50.729" v="186" actId="478"/>
        <pc:sldMkLst>
          <pc:docMk/>
          <pc:sldMk cId="1546543931" sldId="2026819447"/>
        </pc:sldMkLst>
        <pc:spChg chg="mod ord">
          <ac:chgData name="Patrick Kremer" userId="15892ee0-ffff-4a83-b7c2-8b0ab551de51" providerId="ADAL" clId="{154EDF7C-45F3-441F-A1ED-67158608FB55}" dt="2021-09-13T15:53:24.401" v="141" actId="20577"/>
          <ac:spMkLst>
            <pc:docMk/>
            <pc:sldMk cId="1546543931" sldId="2026819447"/>
            <ac:spMk id="4" creationId="{DF1EC79D-AC9B-4DF1-A5E7-33047B8EA183}"/>
          </ac:spMkLst>
        </pc:spChg>
        <pc:spChg chg="del mod ord">
          <ac:chgData name="Patrick Kremer" userId="15892ee0-ffff-4a83-b7c2-8b0ab551de51" providerId="ADAL" clId="{154EDF7C-45F3-441F-A1ED-67158608FB55}" dt="2021-09-13T15:52:28.940" v="63" actId="700"/>
          <ac:spMkLst>
            <pc:docMk/>
            <pc:sldMk cId="1546543931" sldId="2026819447"/>
            <ac:spMk id="5" creationId="{2C574DAF-C5B7-4D33-A4C8-FE9CF086CE06}"/>
          </ac:spMkLst>
        </pc:spChg>
        <pc:spChg chg="del mod ord">
          <ac:chgData name="Patrick Kremer" userId="15892ee0-ffff-4a83-b7c2-8b0ab551de51" providerId="ADAL" clId="{154EDF7C-45F3-441F-A1ED-67158608FB55}" dt="2021-09-13T15:54:30.008" v="180" actId="478"/>
          <ac:spMkLst>
            <pc:docMk/>
            <pc:sldMk cId="1546543931" sldId="2026819447"/>
            <ac:spMk id="6" creationId="{EDF03C3A-6A76-420A-AB7D-E977A00570CF}"/>
          </ac:spMkLst>
        </pc:spChg>
        <pc:spChg chg="del">
          <ac:chgData name="Patrick Kremer" userId="15892ee0-ffff-4a83-b7c2-8b0ab551de51" providerId="ADAL" clId="{154EDF7C-45F3-441F-A1ED-67158608FB55}" dt="2021-09-13T15:52:28.940" v="63" actId="700"/>
          <ac:spMkLst>
            <pc:docMk/>
            <pc:sldMk cId="1546543931" sldId="2026819447"/>
            <ac:spMk id="7" creationId="{9A84CB09-8768-4B66-847D-59C3D93E3C55}"/>
          </ac:spMkLst>
        </pc:spChg>
        <pc:spChg chg="mod ord">
          <ac:chgData name="Patrick Kremer" userId="15892ee0-ffff-4a83-b7c2-8b0ab551de51" providerId="ADAL" clId="{154EDF7C-45F3-441F-A1ED-67158608FB55}" dt="2021-09-13T15:52:28.940" v="63" actId="700"/>
          <ac:spMkLst>
            <pc:docMk/>
            <pc:sldMk cId="1546543931" sldId="2026819447"/>
            <ac:spMk id="8" creationId="{437135F2-D2E7-40DE-87C0-8E2C5CC454B4}"/>
          </ac:spMkLst>
        </pc:spChg>
        <pc:spChg chg="del mod ord">
          <ac:chgData name="Patrick Kremer" userId="15892ee0-ffff-4a83-b7c2-8b0ab551de51" providerId="ADAL" clId="{154EDF7C-45F3-441F-A1ED-67158608FB55}" dt="2021-09-13T15:54:50.729" v="186" actId="478"/>
          <ac:spMkLst>
            <pc:docMk/>
            <pc:sldMk cId="1546543931" sldId="2026819447"/>
            <ac:spMk id="9" creationId="{773BA7AF-9F1A-4663-BF85-AD13E2270A8A}"/>
          </ac:spMkLst>
        </pc:spChg>
        <pc:spChg chg="del mod ord">
          <ac:chgData name="Patrick Kremer" userId="15892ee0-ffff-4a83-b7c2-8b0ab551de51" providerId="ADAL" clId="{154EDF7C-45F3-441F-A1ED-67158608FB55}" dt="2021-09-13T15:52:45.771" v="68" actId="478"/>
          <ac:spMkLst>
            <pc:docMk/>
            <pc:sldMk cId="1546543931" sldId="2026819447"/>
            <ac:spMk id="10" creationId="{8CDF1541-32F5-41DD-992E-7DBC74790CF7}"/>
          </ac:spMkLst>
        </pc:spChg>
        <pc:spChg chg="mod ord">
          <ac:chgData name="Patrick Kremer" userId="15892ee0-ffff-4a83-b7c2-8b0ab551de51" providerId="ADAL" clId="{154EDF7C-45F3-441F-A1ED-67158608FB55}" dt="2021-09-13T15:53:36.242" v="174" actId="20577"/>
          <ac:spMkLst>
            <pc:docMk/>
            <pc:sldMk cId="1546543931" sldId="2026819447"/>
            <ac:spMk id="11" creationId="{8DD1C443-EA6C-4454-B580-47D4F74812B1}"/>
          </ac:spMkLst>
        </pc:spChg>
        <pc:picChg chg="del">
          <ac:chgData name="Patrick Kremer" userId="15892ee0-ffff-4a83-b7c2-8b0ab551de51" providerId="ADAL" clId="{154EDF7C-45F3-441F-A1ED-67158608FB55}" dt="2021-09-13T15:52:43.363" v="66" actId="478"/>
          <ac:picMkLst>
            <pc:docMk/>
            <pc:sldMk cId="1546543931" sldId="2026819447"/>
            <ac:picMk id="13" creationId="{116ED92C-4978-4AFD-A72F-91BD31971CE7}"/>
          </ac:picMkLst>
        </pc:picChg>
        <pc:picChg chg="del">
          <ac:chgData name="Patrick Kremer" userId="15892ee0-ffff-4a83-b7c2-8b0ab551de51" providerId="ADAL" clId="{154EDF7C-45F3-441F-A1ED-67158608FB55}" dt="2021-09-13T15:52:43.004" v="65" actId="478"/>
          <ac:picMkLst>
            <pc:docMk/>
            <pc:sldMk cId="1546543931" sldId="2026819447"/>
            <ac:picMk id="17" creationId="{FE754609-11D7-4BF1-B78D-3BEDDB455985}"/>
          </ac:picMkLst>
        </pc:picChg>
        <pc:picChg chg="del">
          <ac:chgData name="Patrick Kremer" userId="15892ee0-ffff-4a83-b7c2-8b0ab551de51" providerId="ADAL" clId="{154EDF7C-45F3-441F-A1ED-67158608FB55}" dt="2021-09-13T15:52:42.635" v="64" actId="478"/>
          <ac:picMkLst>
            <pc:docMk/>
            <pc:sldMk cId="1546543931" sldId="2026819447"/>
            <ac:picMk id="19" creationId="{4FF15A2F-9A49-441B-A371-FAEEF7111C62}"/>
          </ac:picMkLst>
        </pc:picChg>
        <pc:picChg chg="mod">
          <ac:chgData name="Patrick Kremer" userId="15892ee0-ffff-4a83-b7c2-8b0ab551de51" providerId="ADAL" clId="{154EDF7C-45F3-441F-A1ED-67158608FB55}" dt="2021-09-13T15:54:31.412" v="181" actId="1076"/>
          <ac:picMkLst>
            <pc:docMk/>
            <pc:sldMk cId="1546543931" sldId="2026819447"/>
            <ac:picMk id="21" creationId="{7EDAD8F5-F5BC-40A1-AFF2-2F42E58B396E}"/>
          </ac:picMkLst>
        </pc:picChg>
        <pc:picChg chg="mod">
          <ac:chgData name="Patrick Kremer" userId="15892ee0-ffff-4a83-b7c2-8b0ab551de51" providerId="ADAL" clId="{154EDF7C-45F3-441F-A1ED-67158608FB55}" dt="2021-09-13T15:54:38.079" v="185" actId="14100"/>
          <ac:picMkLst>
            <pc:docMk/>
            <pc:sldMk cId="1546543931" sldId="2026819447"/>
            <ac:picMk id="25" creationId="{C55D4B7B-3D7D-416B-8B96-BD62B419118F}"/>
          </ac:picMkLst>
        </pc:picChg>
      </pc:sldChg>
      <pc:sldChg chg="addSp delSp modSp add mod modClrScheme chgLayout">
        <pc:chgData name="Patrick Kremer" userId="15892ee0-ffff-4a83-b7c2-8b0ab551de51" providerId="ADAL" clId="{154EDF7C-45F3-441F-A1ED-67158608FB55}" dt="2021-09-13T15:56:02.186" v="282" actId="14100"/>
        <pc:sldMkLst>
          <pc:docMk/>
          <pc:sldMk cId="1493041563" sldId="2026819448"/>
        </pc:sldMkLst>
        <pc:spChg chg="add del mod">
          <ac:chgData name="Patrick Kremer" userId="15892ee0-ffff-4a83-b7c2-8b0ab551de51" providerId="ADAL" clId="{154EDF7C-45F3-441F-A1ED-67158608FB55}" dt="2021-09-13T15:55:30.340" v="267" actId="700"/>
          <ac:spMkLst>
            <pc:docMk/>
            <pc:sldMk cId="1493041563" sldId="2026819448"/>
            <ac:spMk id="3" creationId="{2AE1EEDF-CC9E-45EF-9E8B-4D59496D1DDD}"/>
          </ac:spMkLst>
        </pc:spChg>
        <pc:spChg chg="mod ord">
          <ac:chgData name="Patrick Kremer" userId="15892ee0-ffff-4a83-b7c2-8b0ab551de51" providerId="ADAL" clId="{154EDF7C-45F3-441F-A1ED-67158608FB55}" dt="2021-09-13T15:55:30.340" v="267" actId="700"/>
          <ac:spMkLst>
            <pc:docMk/>
            <pc:sldMk cId="1493041563" sldId="2026819448"/>
            <ac:spMk id="4" creationId="{DF1EC79D-AC9B-4DF1-A5E7-33047B8EA183}"/>
          </ac:spMkLst>
        </pc:spChg>
        <pc:spChg chg="mod ord">
          <ac:chgData name="Patrick Kremer" userId="15892ee0-ffff-4a83-b7c2-8b0ab551de51" providerId="ADAL" clId="{154EDF7C-45F3-441F-A1ED-67158608FB55}" dt="2021-09-13T15:55:30.340" v="267" actId="700"/>
          <ac:spMkLst>
            <pc:docMk/>
            <pc:sldMk cId="1493041563" sldId="2026819448"/>
            <ac:spMk id="5" creationId="{2C574DAF-C5B7-4D33-A4C8-FE9CF086CE06}"/>
          </ac:spMkLst>
        </pc:spChg>
        <pc:spChg chg="del mod ord">
          <ac:chgData name="Patrick Kremer" userId="15892ee0-ffff-4a83-b7c2-8b0ab551de51" providerId="ADAL" clId="{154EDF7C-45F3-441F-A1ED-67158608FB55}" dt="2021-09-13T15:55:37.095" v="270" actId="478"/>
          <ac:spMkLst>
            <pc:docMk/>
            <pc:sldMk cId="1493041563" sldId="2026819448"/>
            <ac:spMk id="6" creationId="{EDF03C3A-6A76-420A-AB7D-E977A00570CF}"/>
          </ac:spMkLst>
        </pc:spChg>
        <pc:spChg chg="del">
          <ac:chgData name="Patrick Kremer" userId="15892ee0-ffff-4a83-b7c2-8b0ab551de51" providerId="ADAL" clId="{154EDF7C-45F3-441F-A1ED-67158608FB55}" dt="2021-09-13T15:55:30.340" v="267" actId="700"/>
          <ac:spMkLst>
            <pc:docMk/>
            <pc:sldMk cId="1493041563" sldId="2026819448"/>
            <ac:spMk id="7" creationId="{9A84CB09-8768-4B66-847D-59C3D93E3C55}"/>
          </ac:spMkLst>
        </pc:spChg>
        <pc:spChg chg="mod ord">
          <ac:chgData name="Patrick Kremer" userId="15892ee0-ffff-4a83-b7c2-8b0ab551de51" providerId="ADAL" clId="{154EDF7C-45F3-441F-A1ED-67158608FB55}" dt="2021-09-13T15:55:30.340" v="267" actId="700"/>
          <ac:spMkLst>
            <pc:docMk/>
            <pc:sldMk cId="1493041563" sldId="2026819448"/>
            <ac:spMk id="8" creationId="{437135F2-D2E7-40DE-87C0-8E2C5CC454B4}"/>
          </ac:spMkLst>
        </pc:spChg>
        <pc:spChg chg="del mod ord">
          <ac:chgData name="Patrick Kremer" userId="15892ee0-ffff-4a83-b7c2-8b0ab551de51" providerId="ADAL" clId="{154EDF7C-45F3-441F-A1ED-67158608FB55}" dt="2021-09-13T15:55:38.941" v="271" actId="478"/>
          <ac:spMkLst>
            <pc:docMk/>
            <pc:sldMk cId="1493041563" sldId="2026819448"/>
            <ac:spMk id="9" creationId="{773BA7AF-9F1A-4663-BF85-AD13E2270A8A}"/>
          </ac:spMkLst>
        </pc:spChg>
        <pc:spChg chg="del mod ord">
          <ac:chgData name="Patrick Kremer" userId="15892ee0-ffff-4a83-b7c2-8b0ab551de51" providerId="ADAL" clId="{154EDF7C-45F3-441F-A1ED-67158608FB55}" dt="2021-09-13T15:55:44.391" v="275" actId="478"/>
          <ac:spMkLst>
            <pc:docMk/>
            <pc:sldMk cId="1493041563" sldId="2026819448"/>
            <ac:spMk id="10" creationId="{8CDF1541-32F5-41DD-992E-7DBC74790CF7}"/>
          </ac:spMkLst>
        </pc:spChg>
        <pc:spChg chg="del mod">
          <ac:chgData name="Patrick Kremer" userId="15892ee0-ffff-4a83-b7c2-8b0ab551de51" providerId="ADAL" clId="{154EDF7C-45F3-441F-A1ED-67158608FB55}" dt="2021-09-13T15:55:18.470" v="266" actId="478"/>
          <ac:spMkLst>
            <pc:docMk/>
            <pc:sldMk cId="1493041563" sldId="2026819448"/>
            <ac:spMk id="11" creationId="{8DD1C443-EA6C-4454-B580-47D4F74812B1}"/>
          </ac:spMkLst>
        </pc:spChg>
        <pc:picChg chg="del">
          <ac:chgData name="Patrick Kremer" userId="15892ee0-ffff-4a83-b7c2-8b0ab551de51" providerId="ADAL" clId="{154EDF7C-45F3-441F-A1ED-67158608FB55}" dt="2021-09-13T15:55:40.982" v="274" actId="478"/>
          <ac:picMkLst>
            <pc:docMk/>
            <pc:sldMk cId="1493041563" sldId="2026819448"/>
            <ac:picMk id="13" creationId="{116ED92C-4978-4AFD-A72F-91BD31971CE7}"/>
          </ac:picMkLst>
        </pc:picChg>
        <pc:picChg chg="mod">
          <ac:chgData name="Patrick Kremer" userId="15892ee0-ffff-4a83-b7c2-8b0ab551de51" providerId="ADAL" clId="{154EDF7C-45F3-441F-A1ED-67158608FB55}" dt="2021-09-13T15:55:54.960" v="279" actId="14100"/>
          <ac:picMkLst>
            <pc:docMk/>
            <pc:sldMk cId="1493041563" sldId="2026819448"/>
            <ac:picMk id="17" creationId="{FE754609-11D7-4BF1-B78D-3BEDDB455985}"/>
          </ac:picMkLst>
        </pc:picChg>
        <pc:picChg chg="mod">
          <ac:chgData name="Patrick Kremer" userId="15892ee0-ffff-4a83-b7c2-8b0ab551de51" providerId="ADAL" clId="{154EDF7C-45F3-441F-A1ED-67158608FB55}" dt="2021-09-13T15:56:02.186" v="282" actId="14100"/>
          <ac:picMkLst>
            <pc:docMk/>
            <pc:sldMk cId="1493041563" sldId="2026819448"/>
            <ac:picMk id="19" creationId="{4FF15A2F-9A49-441B-A371-FAEEF7111C62}"/>
          </ac:picMkLst>
        </pc:picChg>
        <pc:picChg chg="del">
          <ac:chgData name="Patrick Kremer" userId="15892ee0-ffff-4a83-b7c2-8b0ab551de51" providerId="ADAL" clId="{154EDF7C-45F3-441F-A1ED-67158608FB55}" dt="2021-09-13T15:55:39.606" v="272" actId="478"/>
          <ac:picMkLst>
            <pc:docMk/>
            <pc:sldMk cId="1493041563" sldId="2026819448"/>
            <ac:picMk id="21" creationId="{7EDAD8F5-F5BC-40A1-AFF2-2F42E58B396E}"/>
          </ac:picMkLst>
        </pc:picChg>
        <pc:picChg chg="del">
          <ac:chgData name="Patrick Kremer" userId="15892ee0-ffff-4a83-b7c2-8b0ab551de51" providerId="ADAL" clId="{154EDF7C-45F3-441F-A1ED-67158608FB55}" dt="2021-09-13T15:55:40.206" v="273" actId="478"/>
          <ac:picMkLst>
            <pc:docMk/>
            <pc:sldMk cId="1493041563" sldId="2026819448"/>
            <ac:picMk id="25" creationId="{C55D4B7B-3D7D-416B-8B96-BD62B419118F}"/>
          </ac:picMkLst>
        </pc:picChg>
      </pc:sldChg>
      <pc:sldChg chg="delSp modSp add mod modClrScheme chgLayout">
        <pc:chgData name="Patrick Kremer" userId="15892ee0-ffff-4a83-b7c2-8b0ab551de51" providerId="ADAL" clId="{154EDF7C-45F3-441F-A1ED-67158608FB55}" dt="2021-09-13T15:58:34.682" v="431" actId="14100"/>
        <pc:sldMkLst>
          <pc:docMk/>
          <pc:sldMk cId="1523452275" sldId="2026819449"/>
        </pc:sldMkLst>
        <pc:spChg chg="mod ord">
          <ac:chgData name="Patrick Kremer" userId="15892ee0-ffff-4a83-b7c2-8b0ab551de51" providerId="ADAL" clId="{154EDF7C-45F3-441F-A1ED-67158608FB55}" dt="2021-09-13T15:58:09.449" v="424" actId="700"/>
          <ac:spMkLst>
            <pc:docMk/>
            <pc:sldMk cId="1523452275" sldId="2026819449"/>
            <ac:spMk id="4" creationId="{DF1EC79D-AC9B-4DF1-A5E7-33047B8EA183}"/>
          </ac:spMkLst>
        </pc:spChg>
        <pc:spChg chg="mod ord">
          <ac:chgData name="Patrick Kremer" userId="15892ee0-ffff-4a83-b7c2-8b0ab551de51" providerId="ADAL" clId="{154EDF7C-45F3-441F-A1ED-67158608FB55}" dt="2021-09-13T15:58:09.449" v="424" actId="700"/>
          <ac:spMkLst>
            <pc:docMk/>
            <pc:sldMk cId="1523452275" sldId="2026819449"/>
            <ac:spMk id="5" creationId="{2C574DAF-C5B7-4D33-A4C8-FE9CF086CE06}"/>
          </ac:spMkLst>
        </pc:spChg>
        <pc:spChg chg="del mod ord">
          <ac:chgData name="Patrick Kremer" userId="15892ee0-ffff-4a83-b7c2-8b0ab551de51" providerId="ADAL" clId="{154EDF7C-45F3-441F-A1ED-67158608FB55}" dt="2021-09-13T15:58:12.423" v="425" actId="478"/>
          <ac:spMkLst>
            <pc:docMk/>
            <pc:sldMk cId="1523452275" sldId="2026819449"/>
            <ac:spMk id="6" creationId="{EDF03C3A-6A76-420A-AB7D-E977A00570CF}"/>
          </ac:spMkLst>
        </pc:spChg>
        <pc:spChg chg="del">
          <ac:chgData name="Patrick Kremer" userId="15892ee0-ffff-4a83-b7c2-8b0ab551de51" providerId="ADAL" clId="{154EDF7C-45F3-441F-A1ED-67158608FB55}" dt="2021-09-13T15:58:09.449" v="424" actId="700"/>
          <ac:spMkLst>
            <pc:docMk/>
            <pc:sldMk cId="1523452275" sldId="2026819449"/>
            <ac:spMk id="7" creationId="{9A84CB09-8768-4B66-847D-59C3D93E3C55}"/>
          </ac:spMkLst>
        </pc:spChg>
        <pc:spChg chg="mod ord">
          <ac:chgData name="Patrick Kremer" userId="15892ee0-ffff-4a83-b7c2-8b0ab551de51" providerId="ADAL" clId="{154EDF7C-45F3-441F-A1ED-67158608FB55}" dt="2021-09-13T15:58:09.449" v="424" actId="700"/>
          <ac:spMkLst>
            <pc:docMk/>
            <pc:sldMk cId="1523452275" sldId="2026819449"/>
            <ac:spMk id="8" creationId="{437135F2-D2E7-40DE-87C0-8E2C5CC454B4}"/>
          </ac:spMkLst>
        </pc:spChg>
        <pc:spChg chg="del mod ord">
          <ac:chgData name="Patrick Kremer" userId="15892ee0-ffff-4a83-b7c2-8b0ab551de51" providerId="ADAL" clId="{154EDF7C-45F3-441F-A1ED-67158608FB55}" dt="2021-09-13T15:58:13.947" v="426" actId="478"/>
          <ac:spMkLst>
            <pc:docMk/>
            <pc:sldMk cId="1523452275" sldId="2026819449"/>
            <ac:spMk id="9" creationId="{773BA7AF-9F1A-4663-BF85-AD13E2270A8A}"/>
          </ac:spMkLst>
        </pc:spChg>
        <pc:spChg chg="mod ord">
          <ac:chgData name="Patrick Kremer" userId="15892ee0-ffff-4a83-b7c2-8b0ab551de51" providerId="ADAL" clId="{154EDF7C-45F3-441F-A1ED-67158608FB55}" dt="2021-09-13T15:58:09.449" v="424" actId="700"/>
          <ac:spMkLst>
            <pc:docMk/>
            <pc:sldMk cId="1523452275" sldId="2026819449"/>
            <ac:spMk id="10" creationId="{8CDF1541-32F5-41DD-992E-7DBC74790CF7}"/>
          </ac:spMkLst>
        </pc:spChg>
        <pc:spChg chg="del mod ord">
          <ac:chgData name="Patrick Kremer" userId="15892ee0-ffff-4a83-b7c2-8b0ab551de51" providerId="ADAL" clId="{154EDF7C-45F3-441F-A1ED-67158608FB55}" dt="2021-09-13T15:58:27.449" v="427" actId="478"/>
          <ac:spMkLst>
            <pc:docMk/>
            <pc:sldMk cId="1523452275" sldId="2026819449"/>
            <ac:spMk id="11" creationId="{8DD1C443-EA6C-4454-B580-47D4F74812B1}"/>
          </ac:spMkLst>
        </pc:spChg>
        <pc:picChg chg="mod">
          <ac:chgData name="Patrick Kremer" userId="15892ee0-ffff-4a83-b7c2-8b0ab551de51" providerId="ADAL" clId="{154EDF7C-45F3-441F-A1ED-67158608FB55}" dt="2021-09-13T15:58:34.682" v="431" actId="14100"/>
          <ac:picMkLst>
            <pc:docMk/>
            <pc:sldMk cId="1523452275" sldId="2026819449"/>
            <ac:picMk id="3" creationId="{5A4AEDD2-7CE7-4644-900E-8B2E769796DC}"/>
          </ac:picMkLst>
        </pc:picChg>
        <pc:picChg chg="del">
          <ac:chgData name="Patrick Kremer" userId="15892ee0-ffff-4a83-b7c2-8b0ab551de51" providerId="ADAL" clId="{154EDF7C-45F3-441F-A1ED-67158608FB55}" dt="2021-09-13T15:58:28.185" v="428" actId="478"/>
          <ac:picMkLst>
            <pc:docMk/>
            <pc:sldMk cId="1523452275" sldId="2026819449"/>
            <ac:picMk id="16" creationId="{E7936AF4-9599-4EF3-9D46-06EE52B3AAF5}"/>
          </ac:picMkLst>
        </pc:picChg>
        <pc:picChg chg="del">
          <ac:chgData name="Patrick Kremer" userId="15892ee0-ffff-4a83-b7c2-8b0ab551de51" providerId="ADAL" clId="{154EDF7C-45F3-441F-A1ED-67158608FB55}" dt="2021-09-13T15:58:29.009" v="429" actId="478"/>
          <ac:picMkLst>
            <pc:docMk/>
            <pc:sldMk cId="1523452275" sldId="2026819449"/>
            <ac:picMk id="20" creationId="{84D6109C-319B-4A24-BC71-946BCBFAFAAC}"/>
          </ac:picMkLst>
        </pc:picChg>
      </pc:sldChg>
      <pc:sldChg chg="addSp delSp modSp add mod modClrScheme chgLayout">
        <pc:chgData name="Patrick Kremer" userId="15892ee0-ffff-4a83-b7c2-8b0ab551de51" providerId="ADAL" clId="{154EDF7C-45F3-441F-A1ED-67158608FB55}" dt="2021-09-13T15:59:35.149" v="494" actId="14100"/>
        <pc:sldMkLst>
          <pc:docMk/>
          <pc:sldMk cId="3589725769" sldId="2026819450"/>
        </pc:sldMkLst>
        <pc:spChg chg="mod ord">
          <ac:chgData name="Patrick Kremer" userId="15892ee0-ffff-4a83-b7c2-8b0ab551de51" providerId="ADAL" clId="{154EDF7C-45F3-441F-A1ED-67158608FB55}" dt="2021-09-13T15:59:21.691" v="490" actId="700"/>
          <ac:spMkLst>
            <pc:docMk/>
            <pc:sldMk cId="3589725769" sldId="2026819450"/>
            <ac:spMk id="4" creationId="{DF1EC79D-AC9B-4DF1-A5E7-33047B8EA183}"/>
          </ac:spMkLst>
        </pc:spChg>
        <pc:spChg chg="mod ord">
          <ac:chgData name="Patrick Kremer" userId="15892ee0-ffff-4a83-b7c2-8b0ab551de51" providerId="ADAL" clId="{154EDF7C-45F3-441F-A1ED-67158608FB55}" dt="2021-09-13T15:59:21.691" v="490" actId="700"/>
          <ac:spMkLst>
            <pc:docMk/>
            <pc:sldMk cId="3589725769" sldId="2026819450"/>
            <ac:spMk id="5" creationId="{2C574DAF-C5B7-4D33-A4C8-FE9CF086CE06}"/>
          </ac:spMkLst>
        </pc:spChg>
        <pc:spChg chg="del mod ord">
          <ac:chgData name="Patrick Kremer" userId="15892ee0-ffff-4a83-b7c2-8b0ab551de51" providerId="ADAL" clId="{154EDF7C-45F3-441F-A1ED-67158608FB55}" dt="2021-09-13T15:59:29.945" v="492" actId="478"/>
          <ac:spMkLst>
            <pc:docMk/>
            <pc:sldMk cId="3589725769" sldId="2026819450"/>
            <ac:spMk id="6" creationId="{EDF03C3A-6A76-420A-AB7D-E977A00570CF}"/>
          </ac:spMkLst>
        </pc:spChg>
        <pc:spChg chg="del">
          <ac:chgData name="Patrick Kremer" userId="15892ee0-ffff-4a83-b7c2-8b0ab551de51" providerId="ADAL" clId="{154EDF7C-45F3-441F-A1ED-67158608FB55}" dt="2021-09-13T15:59:21.691" v="490" actId="700"/>
          <ac:spMkLst>
            <pc:docMk/>
            <pc:sldMk cId="3589725769" sldId="2026819450"/>
            <ac:spMk id="7" creationId="{9A84CB09-8768-4B66-847D-59C3D93E3C55}"/>
          </ac:spMkLst>
        </pc:spChg>
        <pc:spChg chg="mod ord">
          <ac:chgData name="Patrick Kremer" userId="15892ee0-ffff-4a83-b7c2-8b0ab551de51" providerId="ADAL" clId="{154EDF7C-45F3-441F-A1ED-67158608FB55}" dt="2021-09-13T15:59:21.691" v="490" actId="700"/>
          <ac:spMkLst>
            <pc:docMk/>
            <pc:sldMk cId="3589725769" sldId="2026819450"/>
            <ac:spMk id="8" creationId="{437135F2-D2E7-40DE-87C0-8E2C5CC454B4}"/>
          </ac:spMkLst>
        </pc:spChg>
        <pc:spChg chg="del">
          <ac:chgData name="Patrick Kremer" userId="15892ee0-ffff-4a83-b7c2-8b0ab551de51" providerId="ADAL" clId="{154EDF7C-45F3-441F-A1ED-67158608FB55}" dt="2021-09-13T15:59:13.859" v="488" actId="478"/>
          <ac:spMkLst>
            <pc:docMk/>
            <pc:sldMk cId="3589725769" sldId="2026819450"/>
            <ac:spMk id="9" creationId="{773BA7AF-9F1A-4663-BF85-AD13E2270A8A}"/>
          </ac:spMkLst>
        </pc:spChg>
        <pc:spChg chg="mod ord">
          <ac:chgData name="Patrick Kremer" userId="15892ee0-ffff-4a83-b7c2-8b0ab551de51" providerId="ADAL" clId="{154EDF7C-45F3-441F-A1ED-67158608FB55}" dt="2021-09-13T15:59:21.691" v="490" actId="700"/>
          <ac:spMkLst>
            <pc:docMk/>
            <pc:sldMk cId="3589725769" sldId="2026819450"/>
            <ac:spMk id="10" creationId="{8CDF1541-32F5-41DD-992E-7DBC74790CF7}"/>
          </ac:spMkLst>
        </pc:spChg>
        <pc:spChg chg="del">
          <ac:chgData name="Patrick Kremer" userId="15892ee0-ffff-4a83-b7c2-8b0ab551de51" providerId="ADAL" clId="{154EDF7C-45F3-441F-A1ED-67158608FB55}" dt="2021-09-13T15:59:09.811" v="485" actId="478"/>
          <ac:spMkLst>
            <pc:docMk/>
            <pc:sldMk cId="3589725769" sldId="2026819450"/>
            <ac:spMk id="11" creationId="{8DD1C443-EA6C-4454-B580-47D4F74812B1}"/>
          </ac:spMkLst>
        </pc:spChg>
        <pc:spChg chg="add del mod">
          <ac:chgData name="Patrick Kremer" userId="15892ee0-ffff-4a83-b7c2-8b0ab551de51" providerId="ADAL" clId="{154EDF7C-45F3-441F-A1ED-67158608FB55}" dt="2021-09-13T15:59:12.636" v="487" actId="478"/>
          <ac:spMkLst>
            <pc:docMk/>
            <pc:sldMk cId="3589725769" sldId="2026819450"/>
            <ac:spMk id="12" creationId="{55AF32D2-F225-450E-878A-D71373A50469}"/>
          </ac:spMkLst>
        </pc:spChg>
        <pc:spChg chg="add del mod">
          <ac:chgData name="Patrick Kremer" userId="15892ee0-ffff-4a83-b7c2-8b0ab551de51" providerId="ADAL" clId="{154EDF7C-45F3-441F-A1ED-67158608FB55}" dt="2021-09-13T15:59:21.691" v="490" actId="700"/>
          <ac:spMkLst>
            <pc:docMk/>
            <pc:sldMk cId="3589725769" sldId="2026819450"/>
            <ac:spMk id="14" creationId="{FF78E500-81FE-47B6-B2E0-91705B6B2931}"/>
          </ac:spMkLst>
        </pc:spChg>
        <pc:picChg chg="del">
          <ac:chgData name="Patrick Kremer" userId="15892ee0-ffff-4a83-b7c2-8b0ab551de51" providerId="ADAL" clId="{154EDF7C-45F3-441F-A1ED-67158608FB55}" dt="2021-09-13T15:59:15.512" v="489" actId="478"/>
          <ac:picMkLst>
            <pc:docMk/>
            <pc:sldMk cId="3589725769" sldId="2026819450"/>
            <ac:picMk id="3" creationId="{5A4AEDD2-7CE7-4644-900E-8B2E769796DC}"/>
          </ac:picMkLst>
        </pc:picChg>
        <pc:picChg chg="del">
          <ac:chgData name="Patrick Kremer" userId="15892ee0-ffff-4a83-b7c2-8b0ab551de51" providerId="ADAL" clId="{154EDF7C-45F3-441F-A1ED-67158608FB55}" dt="2021-09-13T15:59:10.590" v="486" actId="478"/>
          <ac:picMkLst>
            <pc:docMk/>
            <pc:sldMk cId="3589725769" sldId="2026819450"/>
            <ac:picMk id="16" creationId="{E7936AF4-9599-4EF3-9D46-06EE52B3AAF5}"/>
          </ac:picMkLst>
        </pc:picChg>
        <pc:picChg chg="mod">
          <ac:chgData name="Patrick Kremer" userId="15892ee0-ffff-4a83-b7c2-8b0ab551de51" providerId="ADAL" clId="{154EDF7C-45F3-441F-A1ED-67158608FB55}" dt="2021-09-13T15:59:35.149" v="494" actId="14100"/>
          <ac:picMkLst>
            <pc:docMk/>
            <pc:sldMk cId="3589725769" sldId="2026819450"/>
            <ac:picMk id="20" creationId="{84D6109C-319B-4A24-BC71-946BCBFAFAAC}"/>
          </ac:picMkLst>
        </pc:picChg>
      </pc:sldChg>
    </pc:docChg>
  </pc:docChgLst>
  <pc:docChgLst>
    <pc:chgData name="Patrick Kremer" userId="15892ee0-ffff-4a83-b7c2-8b0ab551de51" providerId="ADAL" clId="{B82FE37C-6106-4618-B9AC-7B85950DC4DF}"/>
    <pc:docChg chg="modSld">
      <pc:chgData name="Patrick Kremer" userId="15892ee0-ffff-4a83-b7c2-8b0ab551de51" providerId="ADAL" clId="{B82FE37C-6106-4618-B9AC-7B85950DC4DF}" dt="2021-08-23T19:38:54.873" v="48" actId="20577"/>
      <pc:docMkLst>
        <pc:docMk/>
      </pc:docMkLst>
      <pc:sldChg chg="modSp mod">
        <pc:chgData name="Patrick Kremer" userId="15892ee0-ffff-4a83-b7c2-8b0ab551de51" providerId="ADAL" clId="{B82FE37C-6106-4618-B9AC-7B85950DC4DF}" dt="2021-08-23T19:38:54.873" v="48" actId="20577"/>
        <pc:sldMkLst>
          <pc:docMk/>
          <pc:sldMk cId="1924229470" sldId="2026819442"/>
        </pc:sldMkLst>
        <pc:spChg chg="mod">
          <ac:chgData name="Patrick Kremer" userId="15892ee0-ffff-4a83-b7c2-8b0ab551de51" providerId="ADAL" clId="{B82FE37C-6106-4618-B9AC-7B85950DC4DF}" dt="2021-08-23T19:38:03.154" v="3" actId="113"/>
          <ac:spMkLst>
            <pc:docMk/>
            <pc:sldMk cId="1924229470" sldId="2026819442"/>
            <ac:spMk id="11" creationId="{1986A635-4F85-48C4-94A0-1E2D703786CD}"/>
          </ac:spMkLst>
        </pc:spChg>
        <pc:spChg chg="mod">
          <ac:chgData name="Patrick Kremer" userId="15892ee0-ffff-4a83-b7c2-8b0ab551de51" providerId="ADAL" clId="{B82FE37C-6106-4618-B9AC-7B85950DC4DF}" dt="2021-08-23T19:38:54.873" v="48" actId="20577"/>
          <ac:spMkLst>
            <pc:docMk/>
            <pc:sldMk cId="1924229470" sldId="2026819442"/>
            <ac:spMk id="12" creationId="{E5D5CC0B-F5AA-4F92-B9BB-239EE778E751}"/>
          </ac:spMkLst>
        </pc:spChg>
      </pc:sldChg>
    </pc:docChg>
  </pc:docChgLst>
  <pc:docChgLst>
    <pc:chgData name="Patrick Kremer" userId="15892ee0-ffff-4a83-b7c2-8b0ab551de51" providerId="ADAL" clId="{5300EBB6-80AE-4504-BEE9-7C97A275A767}"/>
    <pc:docChg chg="undo custSel modSld">
      <pc:chgData name="Patrick Kremer" userId="15892ee0-ffff-4a83-b7c2-8b0ab551de51" providerId="ADAL" clId="{5300EBB6-80AE-4504-BEE9-7C97A275A767}" dt="2021-08-23T15:50:43.439" v="610" actId="1076"/>
      <pc:docMkLst>
        <pc:docMk/>
      </pc:docMkLst>
      <pc:sldChg chg="addSp modSp mod">
        <pc:chgData name="Patrick Kremer" userId="15892ee0-ffff-4a83-b7c2-8b0ab551de51" providerId="ADAL" clId="{5300EBB6-80AE-4504-BEE9-7C97A275A767}" dt="2021-08-23T15:50:43.439" v="610" actId="1076"/>
        <pc:sldMkLst>
          <pc:docMk/>
          <pc:sldMk cId="1022394701" sldId="2026819423"/>
        </pc:sldMkLst>
        <pc:picChg chg="add mod">
          <ac:chgData name="Patrick Kremer" userId="15892ee0-ffff-4a83-b7c2-8b0ab551de51" providerId="ADAL" clId="{5300EBB6-80AE-4504-BEE9-7C97A275A767}" dt="2021-08-23T15:50:43.439" v="610" actId="1076"/>
          <ac:picMkLst>
            <pc:docMk/>
            <pc:sldMk cId="1022394701" sldId="2026819423"/>
            <ac:picMk id="11" creationId="{D6B3DB69-F395-4C06-BB39-99AC64828C4D}"/>
          </ac:picMkLst>
        </pc:picChg>
      </pc:sldChg>
      <pc:sldChg chg="modSp mod">
        <pc:chgData name="Patrick Kremer" userId="15892ee0-ffff-4a83-b7c2-8b0ab551de51" providerId="ADAL" clId="{5300EBB6-80AE-4504-BEE9-7C97A275A767}" dt="2021-08-23T15:49:41.548" v="601" actId="207"/>
        <pc:sldMkLst>
          <pc:docMk/>
          <pc:sldMk cId="1924229470" sldId="2026819442"/>
        </pc:sldMkLst>
        <pc:spChg chg="mod">
          <ac:chgData name="Patrick Kremer" userId="15892ee0-ffff-4a83-b7c2-8b0ab551de51" providerId="ADAL" clId="{5300EBB6-80AE-4504-BEE9-7C97A275A767}" dt="2021-08-23T15:48:40.213" v="558" actId="6549"/>
          <ac:spMkLst>
            <pc:docMk/>
            <pc:sldMk cId="1924229470" sldId="2026819442"/>
            <ac:spMk id="11" creationId="{1986A635-4F85-48C4-94A0-1E2D703786CD}"/>
          </ac:spMkLst>
        </pc:spChg>
        <pc:spChg chg="mod">
          <ac:chgData name="Patrick Kremer" userId="15892ee0-ffff-4a83-b7c2-8b0ab551de51" providerId="ADAL" clId="{5300EBB6-80AE-4504-BEE9-7C97A275A767}" dt="2021-08-23T15:49:41.548" v="601" actId="207"/>
          <ac:spMkLst>
            <pc:docMk/>
            <pc:sldMk cId="1924229470" sldId="2026819442"/>
            <ac:spMk id="12" creationId="{E5D5CC0B-F5AA-4F92-B9BB-239EE778E751}"/>
          </ac:spMkLst>
        </pc:spChg>
      </pc:sldChg>
    </pc:docChg>
  </pc:docChgLst>
  <pc:docChgLst>
    <pc:chgData name="Patrick Kremer" userId="15892ee0-ffff-4a83-b7c2-8b0ab551de51" providerId="ADAL" clId="{248F496A-0BC0-4846-8338-B9FC067C74B4}"/>
    <pc:docChg chg="custSel modSld">
      <pc:chgData name="Patrick Kremer" userId="15892ee0-ffff-4a83-b7c2-8b0ab551de51" providerId="ADAL" clId="{248F496A-0BC0-4846-8338-B9FC067C74B4}" dt="2021-08-24T21:33:47.089" v="96" actId="20577"/>
      <pc:docMkLst>
        <pc:docMk/>
      </pc:docMkLst>
      <pc:sldChg chg="modSp mod">
        <pc:chgData name="Patrick Kremer" userId="15892ee0-ffff-4a83-b7c2-8b0ab551de51" providerId="ADAL" clId="{248F496A-0BC0-4846-8338-B9FC067C74B4}" dt="2021-08-24T21:33:47.089" v="96" actId="20577"/>
        <pc:sldMkLst>
          <pc:docMk/>
          <pc:sldMk cId="1874474960" sldId="2026819425"/>
        </pc:sldMkLst>
        <pc:spChg chg="mod">
          <ac:chgData name="Patrick Kremer" userId="15892ee0-ffff-4a83-b7c2-8b0ab551de51" providerId="ADAL" clId="{248F496A-0BC0-4846-8338-B9FC067C74B4}" dt="2021-08-24T21:33:47.089" v="96" actId="20577"/>
          <ac:spMkLst>
            <pc:docMk/>
            <pc:sldMk cId="1874474960" sldId="2026819425"/>
            <ac:spMk id="3" creationId="{86299855-C8A6-5F4A-B849-4EF161FB0CB9}"/>
          </ac:spMkLst>
        </pc:spChg>
      </pc:sldChg>
    </pc:docChg>
  </pc:docChgLst>
  <pc:docChgLst>
    <pc:chgData name="Patrick Kremer" userId="15892ee0-ffff-4a83-b7c2-8b0ab551de51" providerId="ADAL" clId="{56537E65-0F82-47A0-8D23-47EF0E919AC0}"/>
    <pc:docChg chg="undo custSel addSld modSld sldOrd">
      <pc:chgData name="Patrick Kremer" userId="15892ee0-ffff-4a83-b7c2-8b0ab551de51" providerId="ADAL" clId="{56537E65-0F82-47A0-8D23-47EF0E919AC0}" dt="2021-09-08T23:12:20.738" v="708"/>
      <pc:docMkLst>
        <pc:docMk/>
      </pc:docMkLst>
      <pc:sldChg chg="ord">
        <pc:chgData name="Patrick Kremer" userId="15892ee0-ffff-4a83-b7c2-8b0ab551de51" providerId="ADAL" clId="{56537E65-0F82-47A0-8D23-47EF0E919AC0}" dt="2021-09-08T22:18:04.497" v="48"/>
        <pc:sldMkLst>
          <pc:docMk/>
          <pc:sldMk cId="1874474960" sldId="2026819425"/>
        </pc:sldMkLst>
      </pc:sldChg>
      <pc:sldChg chg="modSp mod">
        <pc:chgData name="Patrick Kremer" userId="15892ee0-ffff-4a83-b7c2-8b0ab551de51" providerId="ADAL" clId="{56537E65-0F82-47A0-8D23-47EF0E919AC0}" dt="2021-09-08T22:17:22.508" v="46" actId="20577"/>
        <pc:sldMkLst>
          <pc:docMk/>
          <pc:sldMk cId="1924229470" sldId="2026819442"/>
        </pc:sldMkLst>
        <pc:spChg chg="mod">
          <ac:chgData name="Patrick Kremer" userId="15892ee0-ffff-4a83-b7c2-8b0ab551de51" providerId="ADAL" clId="{56537E65-0F82-47A0-8D23-47EF0E919AC0}" dt="2021-09-08T22:17:22.508" v="46" actId="20577"/>
          <ac:spMkLst>
            <pc:docMk/>
            <pc:sldMk cId="1924229470" sldId="2026819442"/>
            <ac:spMk id="11" creationId="{1986A635-4F85-48C4-94A0-1E2D703786CD}"/>
          </ac:spMkLst>
        </pc:spChg>
      </pc:sldChg>
      <pc:sldChg chg="addSp delSp modSp new mod modClrScheme chgLayout">
        <pc:chgData name="Patrick Kremer" userId="15892ee0-ffff-4a83-b7c2-8b0ab551de51" providerId="ADAL" clId="{56537E65-0F82-47A0-8D23-47EF0E919AC0}" dt="2021-09-08T23:10:49.812" v="705" actId="20577"/>
        <pc:sldMkLst>
          <pc:docMk/>
          <pc:sldMk cId="4053898475" sldId="2026819443"/>
        </pc:sldMkLst>
        <pc:spChg chg="del mod ord">
          <ac:chgData name="Patrick Kremer" userId="15892ee0-ffff-4a83-b7c2-8b0ab551de51" providerId="ADAL" clId="{56537E65-0F82-47A0-8D23-47EF0E919AC0}" dt="2021-09-08T22:19:05.882" v="50" actId="700"/>
          <ac:spMkLst>
            <pc:docMk/>
            <pc:sldMk cId="4053898475" sldId="2026819443"/>
            <ac:spMk id="2" creationId="{AE4DD762-0C5D-4473-A2B3-BA365049141B}"/>
          </ac:spMkLst>
        </pc:spChg>
        <pc:spChg chg="del mod ord">
          <ac:chgData name="Patrick Kremer" userId="15892ee0-ffff-4a83-b7c2-8b0ab551de51" providerId="ADAL" clId="{56537E65-0F82-47A0-8D23-47EF0E919AC0}" dt="2021-09-08T22:19:05.882" v="50" actId="700"/>
          <ac:spMkLst>
            <pc:docMk/>
            <pc:sldMk cId="4053898475" sldId="2026819443"/>
            <ac:spMk id="3" creationId="{43FE0A35-31B1-4F71-BED8-C5E80AC476A3}"/>
          </ac:spMkLst>
        </pc:spChg>
        <pc:spChg chg="del mod ord">
          <ac:chgData name="Patrick Kremer" userId="15892ee0-ffff-4a83-b7c2-8b0ab551de51" providerId="ADAL" clId="{56537E65-0F82-47A0-8D23-47EF0E919AC0}" dt="2021-09-08T22:19:05.882" v="50" actId="700"/>
          <ac:spMkLst>
            <pc:docMk/>
            <pc:sldMk cId="4053898475" sldId="2026819443"/>
            <ac:spMk id="4" creationId="{990539C9-7A07-4819-9C33-81D0560F6597}"/>
          </ac:spMkLst>
        </pc:spChg>
        <pc:spChg chg="del mod ord">
          <ac:chgData name="Patrick Kremer" userId="15892ee0-ffff-4a83-b7c2-8b0ab551de51" providerId="ADAL" clId="{56537E65-0F82-47A0-8D23-47EF0E919AC0}" dt="2021-09-08T22:19:05.882" v="50" actId="700"/>
          <ac:spMkLst>
            <pc:docMk/>
            <pc:sldMk cId="4053898475" sldId="2026819443"/>
            <ac:spMk id="5" creationId="{AAAD8223-3C4A-4B6E-8126-B53B1D223C9E}"/>
          </ac:spMkLst>
        </pc:spChg>
        <pc:spChg chg="add del mod ord">
          <ac:chgData name="Patrick Kremer" userId="15892ee0-ffff-4a83-b7c2-8b0ab551de51" providerId="ADAL" clId="{56537E65-0F82-47A0-8D23-47EF0E919AC0}" dt="2021-09-08T22:19:14.098" v="51" actId="700"/>
          <ac:spMkLst>
            <pc:docMk/>
            <pc:sldMk cId="4053898475" sldId="2026819443"/>
            <ac:spMk id="6" creationId="{56DA6418-40C7-4642-8627-8140F51244B6}"/>
          </ac:spMkLst>
        </pc:spChg>
        <pc:spChg chg="add del mod ord">
          <ac:chgData name="Patrick Kremer" userId="15892ee0-ffff-4a83-b7c2-8b0ab551de51" providerId="ADAL" clId="{56537E65-0F82-47A0-8D23-47EF0E919AC0}" dt="2021-09-08T22:19:14.098" v="51" actId="700"/>
          <ac:spMkLst>
            <pc:docMk/>
            <pc:sldMk cId="4053898475" sldId="2026819443"/>
            <ac:spMk id="7" creationId="{A0C40010-FC1A-4325-969E-1EBF37DAA07D}"/>
          </ac:spMkLst>
        </pc:spChg>
        <pc:spChg chg="add del mod ord">
          <ac:chgData name="Patrick Kremer" userId="15892ee0-ffff-4a83-b7c2-8b0ab551de51" providerId="ADAL" clId="{56537E65-0F82-47A0-8D23-47EF0E919AC0}" dt="2021-09-08T22:19:14.098" v="51" actId="700"/>
          <ac:spMkLst>
            <pc:docMk/>
            <pc:sldMk cId="4053898475" sldId="2026819443"/>
            <ac:spMk id="8" creationId="{3BD15F8E-1AFE-4CF2-B849-7A5667E851FD}"/>
          </ac:spMkLst>
        </pc:spChg>
        <pc:spChg chg="add del mod ord">
          <ac:chgData name="Patrick Kremer" userId="15892ee0-ffff-4a83-b7c2-8b0ab551de51" providerId="ADAL" clId="{56537E65-0F82-47A0-8D23-47EF0E919AC0}" dt="2021-09-08T22:19:14.098" v="51" actId="700"/>
          <ac:spMkLst>
            <pc:docMk/>
            <pc:sldMk cId="4053898475" sldId="2026819443"/>
            <ac:spMk id="9" creationId="{7D37E82D-107D-4617-8B5F-36086BA3C2BB}"/>
          </ac:spMkLst>
        </pc:spChg>
        <pc:spChg chg="add del mod ord">
          <ac:chgData name="Patrick Kremer" userId="15892ee0-ffff-4a83-b7c2-8b0ab551de51" providerId="ADAL" clId="{56537E65-0F82-47A0-8D23-47EF0E919AC0}" dt="2021-09-08T22:19:14.098" v="51" actId="700"/>
          <ac:spMkLst>
            <pc:docMk/>
            <pc:sldMk cId="4053898475" sldId="2026819443"/>
            <ac:spMk id="10" creationId="{E20C9C1C-E28B-4CE7-8E05-8EBA0E93AD08}"/>
          </ac:spMkLst>
        </pc:spChg>
        <pc:spChg chg="add del mod ord">
          <ac:chgData name="Patrick Kremer" userId="15892ee0-ffff-4a83-b7c2-8b0ab551de51" providerId="ADAL" clId="{56537E65-0F82-47A0-8D23-47EF0E919AC0}" dt="2021-09-08T22:19:26.786" v="52" actId="700"/>
          <ac:spMkLst>
            <pc:docMk/>
            <pc:sldMk cId="4053898475" sldId="2026819443"/>
            <ac:spMk id="11" creationId="{3D201E55-D3EC-4260-88E4-E52786453C8D}"/>
          </ac:spMkLst>
        </pc:spChg>
        <pc:spChg chg="add del mod ord">
          <ac:chgData name="Patrick Kremer" userId="15892ee0-ffff-4a83-b7c2-8b0ab551de51" providerId="ADAL" clId="{56537E65-0F82-47A0-8D23-47EF0E919AC0}" dt="2021-09-08T22:19:26.786" v="52" actId="700"/>
          <ac:spMkLst>
            <pc:docMk/>
            <pc:sldMk cId="4053898475" sldId="2026819443"/>
            <ac:spMk id="12" creationId="{8F80E29D-EB2A-4DC8-ADD9-3B83337BDAFC}"/>
          </ac:spMkLst>
        </pc:spChg>
        <pc:spChg chg="add del mod ord">
          <ac:chgData name="Patrick Kremer" userId="15892ee0-ffff-4a83-b7c2-8b0ab551de51" providerId="ADAL" clId="{56537E65-0F82-47A0-8D23-47EF0E919AC0}" dt="2021-09-08T22:19:42.150" v="53" actId="700"/>
          <ac:spMkLst>
            <pc:docMk/>
            <pc:sldMk cId="4053898475" sldId="2026819443"/>
            <ac:spMk id="13" creationId="{1795BB95-951D-4675-98DB-E55BE24DB97D}"/>
          </ac:spMkLst>
        </pc:spChg>
        <pc:spChg chg="add del mod ord">
          <ac:chgData name="Patrick Kremer" userId="15892ee0-ffff-4a83-b7c2-8b0ab551de51" providerId="ADAL" clId="{56537E65-0F82-47A0-8D23-47EF0E919AC0}" dt="2021-09-08T22:19:42.150" v="53" actId="700"/>
          <ac:spMkLst>
            <pc:docMk/>
            <pc:sldMk cId="4053898475" sldId="2026819443"/>
            <ac:spMk id="14" creationId="{862C9711-6BCE-41B9-92CA-E729E4546283}"/>
          </ac:spMkLst>
        </pc:spChg>
        <pc:spChg chg="add mod ord">
          <ac:chgData name="Patrick Kremer" userId="15892ee0-ffff-4a83-b7c2-8b0ab551de51" providerId="ADAL" clId="{56537E65-0F82-47A0-8D23-47EF0E919AC0}" dt="2021-09-08T23:10:49.812" v="705" actId="20577"/>
          <ac:spMkLst>
            <pc:docMk/>
            <pc:sldMk cId="4053898475" sldId="2026819443"/>
            <ac:spMk id="15" creationId="{D0E5E6AD-3EEA-4898-B9A1-40446DE7E09A}"/>
          </ac:spMkLst>
        </pc:spChg>
        <pc:spChg chg="add mod ord">
          <ac:chgData name="Patrick Kremer" userId="15892ee0-ffff-4a83-b7c2-8b0ab551de51" providerId="ADAL" clId="{56537E65-0F82-47A0-8D23-47EF0E919AC0}" dt="2021-09-08T22:20:13.131" v="73" actId="20577"/>
          <ac:spMkLst>
            <pc:docMk/>
            <pc:sldMk cId="4053898475" sldId="2026819443"/>
            <ac:spMk id="16" creationId="{D5C8418E-AB40-4EEF-AF88-DE01A4C432A4}"/>
          </ac:spMkLst>
        </pc:spChg>
      </pc:sldChg>
      <pc:sldChg chg="addSp delSp modSp new mod modClrScheme chgLayout modNotes modNotesTx">
        <pc:chgData name="Patrick Kremer" userId="15892ee0-ffff-4a83-b7c2-8b0ab551de51" providerId="ADAL" clId="{56537E65-0F82-47A0-8D23-47EF0E919AC0}" dt="2021-09-08T23:05:45.083" v="409" actId="20577"/>
        <pc:sldMkLst>
          <pc:docMk/>
          <pc:sldMk cId="641553350" sldId="2026819444"/>
        </pc:sldMkLst>
        <pc:spChg chg="del mod ord">
          <ac:chgData name="Patrick Kremer" userId="15892ee0-ffff-4a83-b7c2-8b0ab551de51" providerId="ADAL" clId="{56537E65-0F82-47A0-8D23-47EF0E919AC0}" dt="2021-09-08T22:45:19.271" v="75" actId="700"/>
          <ac:spMkLst>
            <pc:docMk/>
            <pc:sldMk cId="641553350" sldId="2026819444"/>
            <ac:spMk id="2" creationId="{9D2B38C1-5536-4218-BE9F-882CF1BC20BB}"/>
          </ac:spMkLst>
        </pc:spChg>
        <pc:spChg chg="del mod ord">
          <ac:chgData name="Patrick Kremer" userId="15892ee0-ffff-4a83-b7c2-8b0ab551de51" providerId="ADAL" clId="{56537E65-0F82-47A0-8D23-47EF0E919AC0}" dt="2021-09-08T22:45:19.271" v="75" actId="700"/>
          <ac:spMkLst>
            <pc:docMk/>
            <pc:sldMk cId="641553350" sldId="2026819444"/>
            <ac:spMk id="3" creationId="{561BC6CD-E7B6-44FE-B271-8B54762C8036}"/>
          </ac:spMkLst>
        </pc:spChg>
        <pc:spChg chg="add mod ord">
          <ac:chgData name="Patrick Kremer" userId="15892ee0-ffff-4a83-b7c2-8b0ab551de51" providerId="ADAL" clId="{56537E65-0F82-47A0-8D23-47EF0E919AC0}" dt="2021-09-08T22:58:43.552" v="273" actId="20577"/>
          <ac:spMkLst>
            <pc:docMk/>
            <pc:sldMk cId="641553350" sldId="2026819444"/>
            <ac:spMk id="4" creationId="{DF1EC79D-AC9B-4DF1-A5E7-33047B8EA183}"/>
          </ac:spMkLst>
        </pc:spChg>
        <pc:spChg chg="add mod ord">
          <ac:chgData name="Patrick Kremer" userId="15892ee0-ffff-4a83-b7c2-8b0ab551de51" providerId="ADAL" clId="{56537E65-0F82-47A0-8D23-47EF0E919AC0}" dt="2021-09-08T22:45:19.271" v="75" actId="700"/>
          <ac:spMkLst>
            <pc:docMk/>
            <pc:sldMk cId="641553350" sldId="2026819444"/>
            <ac:spMk id="5" creationId="{2C574DAF-C5B7-4D33-A4C8-FE9CF086CE06}"/>
          </ac:spMkLst>
        </pc:spChg>
        <pc:spChg chg="add mod ord">
          <ac:chgData name="Patrick Kremer" userId="15892ee0-ffff-4a83-b7c2-8b0ab551de51" providerId="ADAL" clId="{56537E65-0F82-47A0-8D23-47EF0E919AC0}" dt="2021-09-08T23:00:44.118" v="280" actId="20577"/>
          <ac:spMkLst>
            <pc:docMk/>
            <pc:sldMk cId="641553350" sldId="2026819444"/>
            <ac:spMk id="6" creationId="{EDF03C3A-6A76-420A-AB7D-E977A00570CF}"/>
          </ac:spMkLst>
        </pc:spChg>
        <pc:spChg chg="add mod ord">
          <ac:chgData name="Patrick Kremer" userId="15892ee0-ffff-4a83-b7c2-8b0ab551de51" providerId="ADAL" clId="{56537E65-0F82-47A0-8D23-47EF0E919AC0}" dt="2021-09-08T22:45:19.271" v="75" actId="700"/>
          <ac:spMkLst>
            <pc:docMk/>
            <pc:sldMk cId="641553350" sldId="2026819444"/>
            <ac:spMk id="7" creationId="{9A84CB09-8768-4B66-847D-59C3D93E3C55}"/>
          </ac:spMkLst>
        </pc:spChg>
        <pc:spChg chg="add mod ord">
          <ac:chgData name="Patrick Kremer" userId="15892ee0-ffff-4a83-b7c2-8b0ab551de51" providerId="ADAL" clId="{56537E65-0F82-47A0-8D23-47EF0E919AC0}" dt="2021-09-08T22:57:27.257" v="238" actId="6549"/>
          <ac:spMkLst>
            <pc:docMk/>
            <pc:sldMk cId="641553350" sldId="2026819444"/>
            <ac:spMk id="8" creationId="{437135F2-D2E7-40DE-87C0-8E2C5CC454B4}"/>
          </ac:spMkLst>
        </pc:spChg>
        <pc:spChg chg="add mod ord">
          <ac:chgData name="Patrick Kremer" userId="15892ee0-ffff-4a83-b7c2-8b0ab551de51" providerId="ADAL" clId="{56537E65-0F82-47A0-8D23-47EF0E919AC0}" dt="2021-09-08T22:45:50.556" v="104" actId="20577"/>
          <ac:spMkLst>
            <pc:docMk/>
            <pc:sldMk cId="641553350" sldId="2026819444"/>
            <ac:spMk id="9" creationId="{773BA7AF-9F1A-4663-BF85-AD13E2270A8A}"/>
          </ac:spMkLst>
        </pc:spChg>
        <pc:spChg chg="add mod ord">
          <ac:chgData name="Patrick Kremer" userId="15892ee0-ffff-4a83-b7c2-8b0ab551de51" providerId="ADAL" clId="{56537E65-0F82-47A0-8D23-47EF0E919AC0}" dt="2021-09-08T22:57:21.100" v="235" actId="6549"/>
          <ac:spMkLst>
            <pc:docMk/>
            <pc:sldMk cId="641553350" sldId="2026819444"/>
            <ac:spMk id="10" creationId="{8CDF1541-32F5-41DD-992E-7DBC74790CF7}"/>
          </ac:spMkLst>
        </pc:spChg>
        <pc:spChg chg="add mod ord">
          <ac:chgData name="Patrick Kremer" userId="15892ee0-ffff-4a83-b7c2-8b0ab551de51" providerId="ADAL" clId="{56537E65-0F82-47A0-8D23-47EF0E919AC0}" dt="2021-09-08T22:57:08.039" v="233" actId="1076"/>
          <ac:spMkLst>
            <pc:docMk/>
            <pc:sldMk cId="641553350" sldId="2026819444"/>
            <ac:spMk id="11" creationId="{8DD1C443-EA6C-4454-B580-47D4F74812B1}"/>
          </ac:spMkLst>
        </pc:spChg>
        <pc:picChg chg="add mod">
          <ac:chgData name="Patrick Kremer" userId="15892ee0-ffff-4a83-b7c2-8b0ab551de51" providerId="ADAL" clId="{56537E65-0F82-47A0-8D23-47EF0E919AC0}" dt="2021-09-08T22:57:23.359" v="236" actId="1076"/>
          <ac:picMkLst>
            <pc:docMk/>
            <pc:sldMk cId="641553350" sldId="2026819444"/>
            <ac:picMk id="13" creationId="{116ED92C-4978-4AFD-A72F-91BD31971CE7}"/>
          </ac:picMkLst>
        </pc:picChg>
        <pc:picChg chg="add del mod">
          <ac:chgData name="Patrick Kremer" userId="15892ee0-ffff-4a83-b7c2-8b0ab551de51" providerId="ADAL" clId="{56537E65-0F82-47A0-8D23-47EF0E919AC0}" dt="2021-09-08T22:55:40.732" v="218" actId="478"/>
          <ac:picMkLst>
            <pc:docMk/>
            <pc:sldMk cId="641553350" sldId="2026819444"/>
            <ac:picMk id="15" creationId="{B5FD98F4-203F-473B-B154-E08FC181A4A8}"/>
          </ac:picMkLst>
        </pc:picChg>
        <pc:picChg chg="add mod">
          <ac:chgData name="Patrick Kremer" userId="15892ee0-ffff-4a83-b7c2-8b0ab551de51" providerId="ADAL" clId="{56537E65-0F82-47A0-8D23-47EF0E919AC0}" dt="2021-09-08T22:57:34.686" v="241" actId="1076"/>
          <ac:picMkLst>
            <pc:docMk/>
            <pc:sldMk cId="641553350" sldId="2026819444"/>
            <ac:picMk id="17" creationId="{FE754609-11D7-4BF1-B78D-3BEDDB455985}"/>
          </ac:picMkLst>
        </pc:picChg>
        <pc:picChg chg="add mod">
          <ac:chgData name="Patrick Kremer" userId="15892ee0-ffff-4a83-b7c2-8b0ab551de51" providerId="ADAL" clId="{56537E65-0F82-47A0-8D23-47EF0E919AC0}" dt="2021-09-08T22:57:33.274" v="240" actId="1076"/>
          <ac:picMkLst>
            <pc:docMk/>
            <pc:sldMk cId="641553350" sldId="2026819444"/>
            <ac:picMk id="19" creationId="{4FF15A2F-9A49-441B-A371-FAEEF7111C62}"/>
          </ac:picMkLst>
        </pc:picChg>
        <pc:picChg chg="add mod">
          <ac:chgData name="Patrick Kremer" userId="15892ee0-ffff-4a83-b7c2-8b0ab551de51" providerId="ADAL" clId="{56537E65-0F82-47A0-8D23-47EF0E919AC0}" dt="2021-09-08T23:00:12.197" v="275" actId="1076"/>
          <ac:picMkLst>
            <pc:docMk/>
            <pc:sldMk cId="641553350" sldId="2026819444"/>
            <ac:picMk id="21" creationId="{7EDAD8F5-F5BC-40A1-AFF2-2F42E58B396E}"/>
          </ac:picMkLst>
        </pc:picChg>
        <pc:picChg chg="add del mod">
          <ac:chgData name="Patrick Kremer" userId="15892ee0-ffff-4a83-b7c2-8b0ab551de51" providerId="ADAL" clId="{56537E65-0F82-47A0-8D23-47EF0E919AC0}" dt="2021-09-08T23:02:23.960" v="283" actId="478"/>
          <ac:picMkLst>
            <pc:docMk/>
            <pc:sldMk cId="641553350" sldId="2026819444"/>
            <ac:picMk id="23" creationId="{ED5D2515-64BA-4E6C-9D27-F74725CC0242}"/>
          </ac:picMkLst>
        </pc:picChg>
        <pc:picChg chg="add mod">
          <ac:chgData name="Patrick Kremer" userId="15892ee0-ffff-4a83-b7c2-8b0ab551de51" providerId="ADAL" clId="{56537E65-0F82-47A0-8D23-47EF0E919AC0}" dt="2021-09-08T23:02:29.889" v="285" actId="1076"/>
          <ac:picMkLst>
            <pc:docMk/>
            <pc:sldMk cId="641553350" sldId="2026819444"/>
            <ac:picMk id="25" creationId="{C55D4B7B-3D7D-416B-8B96-BD62B419118F}"/>
          </ac:picMkLst>
        </pc:picChg>
      </pc:sldChg>
      <pc:sldChg chg="addSp delSp modSp add mod modNotesTx">
        <pc:chgData name="Patrick Kremer" userId="15892ee0-ffff-4a83-b7c2-8b0ab551de51" providerId="ADAL" clId="{56537E65-0F82-47A0-8D23-47EF0E919AC0}" dt="2021-09-08T23:09:57.755" v="677" actId="1076"/>
        <pc:sldMkLst>
          <pc:docMk/>
          <pc:sldMk cId="1366278235" sldId="2026819445"/>
        </pc:sldMkLst>
        <pc:spChg chg="mod">
          <ac:chgData name="Patrick Kremer" userId="15892ee0-ffff-4a83-b7c2-8b0ab551de51" providerId="ADAL" clId="{56537E65-0F82-47A0-8D23-47EF0E919AC0}" dt="2021-09-08T23:09:41.370" v="675" actId="20577"/>
          <ac:spMkLst>
            <pc:docMk/>
            <pc:sldMk cId="1366278235" sldId="2026819445"/>
            <ac:spMk id="6" creationId="{EDF03C3A-6A76-420A-AB7D-E977A00570CF}"/>
          </ac:spMkLst>
        </pc:spChg>
        <pc:spChg chg="mod">
          <ac:chgData name="Patrick Kremer" userId="15892ee0-ffff-4a83-b7c2-8b0ab551de51" providerId="ADAL" clId="{56537E65-0F82-47A0-8D23-47EF0E919AC0}" dt="2021-09-08T23:06:14.683" v="451" actId="20577"/>
          <ac:spMkLst>
            <pc:docMk/>
            <pc:sldMk cId="1366278235" sldId="2026819445"/>
            <ac:spMk id="9" creationId="{773BA7AF-9F1A-4663-BF85-AD13E2270A8A}"/>
          </ac:spMkLst>
        </pc:spChg>
        <pc:spChg chg="mod">
          <ac:chgData name="Patrick Kremer" userId="15892ee0-ffff-4a83-b7c2-8b0ab551de51" providerId="ADAL" clId="{56537E65-0F82-47A0-8D23-47EF0E919AC0}" dt="2021-09-08T23:05:59.199" v="415" actId="20577"/>
          <ac:spMkLst>
            <pc:docMk/>
            <pc:sldMk cId="1366278235" sldId="2026819445"/>
            <ac:spMk id="10" creationId="{8CDF1541-32F5-41DD-992E-7DBC74790CF7}"/>
          </ac:spMkLst>
        </pc:spChg>
        <pc:spChg chg="mod">
          <ac:chgData name="Patrick Kremer" userId="15892ee0-ffff-4a83-b7c2-8b0ab551de51" providerId="ADAL" clId="{56537E65-0F82-47A0-8D23-47EF0E919AC0}" dt="2021-09-08T23:06:07.161" v="425" actId="20577"/>
          <ac:spMkLst>
            <pc:docMk/>
            <pc:sldMk cId="1366278235" sldId="2026819445"/>
            <ac:spMk id="11" creationId="{8DD1C443-EA6C-4454-B580-47D4F74812B1}"/>
          </ac:spMkLst>
        </pc:spChg>
        <pc:picChg chg="add mod">
          <ac:chgData name="Patrick Kremer" userId="15892ee0-ffff-4a83-b7c2-8b0ab551de51" providerId="ADAL" clId="{56537E65-0F82-47A0-8D23-47EF0E919AC0}" dt="2021-09-08T23:06:36.115" v="453" actId="1076"/>
          <ac:picMkLst>
            <pc:docMk/>
            <pc:sldMk cId="1366278235" sldId="2026819445"/>
            <ac:picMk id="3" creationId="{5A4AEDD2-7CE7-4644-900E-8B2E769796DC}"/>
          </ac:picMkLst>
        </pc:picChg>
        <pc:picChg chg="del">
          <ac:chgData name="Patrick Kremer" userId="15892ee0-ffff-4a83-b7c2-8b0ab551de51" providerId="ADAL" clId="{56537E65-0F82-47A0-8D23-47EF0E919AC0}" dt="2021-09-08T23:05:54.416" v="410" actId="478"/>
          <ac:picMkLst>
            <pc:docMk/>
            <pc:sldMk cId="1366278235" sldId="2026819445"/>
            <ac:picMk id="13" creationId="{116ED92C-4978-4AFD-A72F-91BD31971CE7}"/>
          </ac:picMkLst>
        </pc:picChg>
        <pc:picChg chg="add del mod">
          <ac:chgData name="Patrick Kremer" userId="15892ee0-ffff-4a83-b7c2-8b0ab551de51" providerId="ADAL" clId="{56537E65-0F82-47A0-8D23-47EF0E919AC0}" dt="2021-09-08T23:07:50.357" v="457" actId="478"/>
          <ac:picMkLst>
            <pc:docMk/>
            <pc:sldMk cId="1366278235" sldId="2026819445"/>
            <ac:picMk id="14" creationId="{945D938A-3E02-44D7-9D08-FD949DA52ACB}"/>
          </ac:picMkLst>
        </pc:picChg>
        <pc:picChg chg="add mod">
          <ac:chgData name="Patrick Kremer" userId="15892ee0-ffff-4a83-b7c2-8b0ab551de51" providerId="ADAL" clId="{56537E65-0F82-47A0-8D23-47EF0E919AC0}" dt="2021-09-08T23:08:21.194" v="459" actId="1076"/>
          <ac:picMkLst>
            <pc:docMk/>
            <pc:sldMk cId="1366278235" sldId="2026819445"/>
            <ac:picMk id="16" creationId="{E7936AF4-9599-4EF3-9D46-06EE52B3AAF5}"/>
          </ac:picMkLst>
        </pc:picChg>
        <pc:picChg chg="del">
          <ac:chgData name="Patrick Kremer" userId="15892ee0-ffff-4a83-b7c2-8b0ab551de51" providerId="ADAL" clId="{56537E65-0F82-47A0-8D23-47EF0E919AC0}" dt="2021-09-08T23:05:54.912" v="411" actId="478"/>
          <ac:picMkLst>
            <pc:docMk/>
            <pc:sldMk cId="1366278235" sldId="2026819445"/>
            <ac:picMk id="17" creationId="{FE754609-11D7-4BF1-B78D-3BEDDB455985}"/>
          </ac:picMkLst>
        </pc:picChg>
        <pc:picChg chg="del">
          <ac:chgData name="Patrick Kremer" userId="15892ee0-ffff-4a83-b7c2-8b0ab551de51" providerId="ADAL" clId="{56537E65-0F82-47A0-8D23-47EF0E919AC0}" dt="2021-09-08T23:05:55.346" v="412" actId="478"/>
          <ac:picMkLst>
            <pc:docMk/>
            <pc:sldMk cId="1366278235" sldId="2026819445"/>
            <ac:picMk id="19" creationId="{4FF15A2F-9A49-441B-A371-FAEEF7111C62}"/>
          </ac:picMkLst>
        </pc:picChg>
        <pc:picChg chg="add mod">
          <ac:chgData name="Patrick Kremer" userId="15892ee0-ffff-4a83-b7c2-8b0ab551de51" providerId="ADAL" clId="{56537E65-0F82-47A0-8D23-47EF0E919AC0}" dt="2021-09-08T23:09:57.755" v="677" actId="1076"/>
          <ac:picMkLst>
            <pc:docMk/>
            <pc:sldMk cId="1366278235" sldId="2026819445"/>
            <ac:picMk id="20" creationId="{84D6109C-319B-4A24-BC71-946BCBFAFAAC}"/>
          </ac:picMkLst>
        </pc:picChg>
        <pc:picChg chg="del">
          <ac:chgData name="Patrick Kremer" userId="15892ee0-ffff-4a83-b7c2-8b0ab551de51" providerId="ADAL" clId="{56537E65-0F82-47A0-8D23-47EF0E919AC0}" dt="2021-09-08T23:05:55.896" v="413" actId="478"/>
          <ac:picMkLst>
            <pc:docMk/>
            <pc:sldMk cId="1366278235" sldId="2026819445"/>
            <ac:picMk id="21" creationId="{7EDAD8F5-F5BC-40A1-AFF2-2F42E58B396E}"/>
          </ac:picMkLst>
        </pc:picChg>
        <pc:picChg chg="del">
          <ac:chgData name="Patrick Kremer" userId="15892ee0-ffff-4a83-b7c2-8b0ab551de51" providerId="ADAL" clId="{56537E65-0F82-47A0-8D23-47EF0E919AC0}" dt="2021-09-08T23:05:56.480" v="414" actId="478"/>
          <ac:picMkLst>
            <pc:docMk/>
            <pc:sldMk cId="1366278235" sldId="2026819445"/>
            <ac:picMk id="25" creationId="{C55D4B7B-3D7D-416B-8B96-BD62B419118F}"/>
          </ac:picMkLst>
        </pc:picChg>
      </pc:sldChg>
      <pc:sldChg chg="addSp delSp modSp new mod modClrScheme chgLayout">
        <pc:chgData name="Patrick Kremer" userId="15892ee0-ffff-4a83-b7c2-8b0ab551de51" providerId="ADAL" clId="{56537E65-0F82-47A0-8D23-47EF0E919AC0}" dt="2021-09-08T23:12:20.738" v="708"/>
        <pc:sldMkLst>
          <pc:docMk/>
          <pc:sldMk cId="2275709379" sldId="2026819446"/>
        </pc:sldMkLst>
        <pc:spChg chg="del mod ord">
          <ac:chgData name="Patrick Kremer" userId="15892ee0-ffff-4a83-b7c2-8b0ab551de51" providerId="ADAL" clId="{56537E65-0F82-47A0-8D23-47EF0E919AC0}" dt="2021-09-08T23:12:04.926" v="707" actId="700"/>
          <ac:spMkLst>
            <pc:docMk/>
            <pc:sldMk cId="2275709379" sldId="2026819446"/>
            <ac:spMk id="2" creationId="{F71A7396-C300-4688-B89D-695185A14969}"/>
          </ac:spMkLst>
        </pc:spChg>
        <pc:spChg chg="del mod ord">
          <ac:chgData name="Patrick Kremer" userId="15892ee0-ffff-4a83-b7c2-8b0ab551de51" providerId="ADAL" clId="{56537E65-0F82-47A0-8D23-47EF0E919AC0}" dt="2021-09-08T23:12:04.926" v="707" actId="700"/>
          <ac:spMkLst>
            <pc:docMk/>
            <pc:sldMk cId="2275709379" sldId="2026819446"/>
            <ac:spMk id="3" creationId="{F3128119-36D1-4B51-9843-60052E28C43C}"/>
          </ac:spMkLst>
        </pc:spChg>
        <pc:spChg chg="del">
          <ac:chgData name="Patrick Kremer" userId="15892ee0-ffff-4a83-b7c2-8b0ab551de51" providerId="ADAL" clId="{56537E65-0F82-47A0-8D23-47EF0E919AC0}" dt="2021-09-08T23:12:04.926" v="707" actId="700"/>
          <ac:spMkLst>
            <pc:docMk/>
            <pc:sldMk cId="2275709379" sldId="2026819446"/>
            <ac:spMk id="4" creationId="{5F464439-8DF6-425D-BDC5-EFABBF7E1091}"/>
          </ac:spMkLst>
        </pc:spChg>
        <pc:spChg chg="del">
          <ac:chgData name="Patrick Kremer" userId="15892ee0-ffff-4a83-b7c2-8b0ab551de51" providerId="ADAL" clId="{56537E65-0F82-47A0-8D23-47EF0E919AC0}" dt="2021-09-08T23:12:04.926" v="707" actId="700"/>
          <ac:spMkLst>
            <pc:docMk/>
            <pc:sldMk cId="2275709379" sldId="2026819446"/>
            <ac:spMk id="5" creationId="{DDECEC2F-B9B1-4CF0-AE73-62320DB078E5}"/>
          </ac:spMkLst>
        </pc:spChg>
        <pc:spChg chg="del">
          <ac:chgData name="Patrick Kremer" userId="15892ee0-ffff-4a83-b7c2-8b0ab551de51" providerId="ADAL" clId="{56537E65-0F82-47A0-8D23-47EF0E919AC0}" dt="2021-09-08T23:12:04.926" v="707" actId="700"/>
          <ac:spMkLst>
            <pc:docMk/>
            <pc:sldMk cId="2275709379" sldId="2026819446"/>
            <ac:spMk id="6" creationId="{3E3715F0-4189-4A0E-8E16-C273672896CC}"/>
          </ac:spMkLst>
        </pc:spChg>
        <pc:spChg chg="del">
          <ac:chgData name="Patrick Kremer" userId="15892ee0-ffff-4a83-b7c2-8b0ab551de51" providerId="ADAL" clId="{56537E65-0F82-47A0-8D23-47EF0E919AC0}" dt="2021-09-08T23:12:04.926" v="707" actId="700"/>
          <ac:spMkLst>
            <pc:docMk/>
            <pc:sldMk cId="2275709379" sldId="2026819446"/>
            <ac:spMk id="7" creationId="{51614623-C68B-4367-8D48-046305097BB6}"/>
          </ac:spMkLst>
        </pc:spChg>
        <pc:spChg chg="del">
          <ac:chgData name="Patrick Kremer" userId="15892ee0-ffff-4a83-b7c2-8b0ab551de51" providerId="ADAL" clId="{56537E65-0F82-47A0-8D23-47EF0E919AC0}" dt="2021-09-08T23:12:04.926" v="707" actId="700"/>
          <ac:spMkLst>
            <pc:docMk/>
            <pc:sldMk cId="2275709379" sldId="2026819446"/>
            <ac:spMk id="8" creationId="{5E950564-652D-4C59-85B9-E04E296EB027}"/>
          </ac:spMkLst>
        </pc:spChg>
        <pc:spChg chg="del">
          <ac:chgData name="Patrick Kremer" userId="15892ee0-ffff-4a83-b7c2-8b0ab551de51" providerId="ADAL" clId="{56537E65-0F82-47A0-8D23-47EF0E919AC0}" dt="2021-09-08T23:12:04.926" v="707" actId="700"/>
          <ac:spMkLst>
            <pc:docMk/>
            <pc:sldMk cId="2275709379" sldId="2026819446"/>
            <ac:spMk id="9" creationId="{9613FE3A-5333-4720-8DF3-A9DF0C6EF4F5}"/>
          </ac:spMkLst>
        </pc:spChg>
        <pc:spChg chg="add mod ord">
          <ac:chgData name="Patrick Kremer" userId="15892ee0-ffff-4a83-b7c2-8b0ab551de51" providerId="ADAL" clId="{56537E65-0F82-47A0-8D23-47EF0E919AC0}" dt="2021-09-08T23:12:20.738" v="708"/>
          <ac:spMkLst>
            <pc:docMk/>
            <pc:sldMk cId="2275709379" sldId="2026819446"/>
            <ac:spMk id="10" creationId="{57041925-2B6E-4585-B7CE-49E4C7C46E49}"/>
          </ac:spMkLst>
        </pc:spChg>
        <pc:spChg chg="add mod ord">
          <ac:chgData name="Patrick Kremer" userId="15892ee0-ffff-4a83-b7c2-8b0ab551de51" providerId="ADAL" clId="{56537E65-0F82-47A0-8D23-47EF0E919AC0}" dt="2021-09-08T23:12:04.926" v="707" actId="700"/>
          <ac:spMkLst>
            <pc:docMk/>
            <pc:sldMk cId="2275709379" sldId="2026819446"/>
            <ac:spMk id="11" creationId="{5976B976-E462-4D7D-AD74-EC60DAA3AD95}"/>
          </ac:spMkLst>
        </pc:spChg>
      </pc:sldChg>
    </pc:docChg>
  </pc:docChgLst>
  <pc:docChgLst>
    <pc:chgData name="Patrick Kremer" userId="15892ee0-ffff-4a83-b7c2-8b0ab551de51" providerId="ADAL" clId="{B1FC8C72-4F55-4A69-BDA9-40F66309098F}"/>
    <pc:docChg chg="modSld sldOrd modShowInfo">
      <pc:chgData name="Patrick Kremer" userId="15892ee0-ffff-4a83-b7c2-8b0ab551de51" providerId="ADAL" clId="{B1FC8C72-4F55-4A69-BDA9-40F66309098F}" dt="2021-10-05T21:54:56.995" v="2"/>
      <pc:docMkLst>
        <pc:docMk/>
      </pc:docMkLst>
      <pc:sldChg chg="ord">
        <pc:chgData name="Patrick Kremer" userId="15892ee0-ffff-4a83-b7c2-8b0ab551de51" providerId="ADAL" clId="{B1FC8C72-4F55-4A69-BDA9-40F66309098F}" dt="2021-10-05T21:54:56.995" v="2"/>
        <pc:sldMkLst>
          <pc:docMk/>
          <pc:sldMk cId="2135696392" sldId="1218"/>
        </pc:sldMkLst>
      </pc:sldChg>
    </pc:docChg>
  </pc:docChgLst>
  <pc:docChgLst>
    <pc:chgData name="Stephen Barron" userId="72924d88-46f2-45bb-9d31-297b75efd0cf" providerId="ADAL" clId="{EE990A5B-765F-A849-AD68-EC3D396B4C38}"/>
    <pc:docChg chg="undo custSel addSld delSld modSld sldOrd modMainMaster">
      <pc:chgData name="Stephen Barron" userId="72924d88-46f2-45bb-9d31-297b75efd0cf" providerId="ADAL" clId="{EE990A5B-765F-A849-AD68-EC3D396B4C38}" dt="2021-08-23T14:14:45.249" v="5719" actId="400"/>
      <pc:docMkLst>
        <pc:docMk/>
      </pc:docMkLst>
      <pc:sldChg chg="del">
        <pc:chgData name="Stephen Barron" userId="72924d88-46f2-45bb-9d31-297b75efd0cf" providerId="ADAL" clId="{EE990A5B-765F-A849-AD68-EC3D396B4C38}" dt="2021-08-23T14:02:39.277" v="5513" actId="2696"/>
        <pc:sldMkLst>
          <pc:docMk/>
          <pc:sldMk cId="3540618122" sldId="1027"/>
        </pc:sldMkLst>
      </pc:sldChg>
      <pc:sldChg chg="del">
        <pc:chgData name="Stephen Barron" userId="72924d88-46f2-45bb-9d31-297b75efd0cf" providerId="ADAL" clId="{EE990A5B-765F-A849-AD68-EC3D396B4C38}" dt="2021-08-23T14:02:39.317" v="5514" actId="2696"/>
        <pc:sldMkLst>
          <pc:docMk/>
          <pc:sldMk cId="3541055192" sldId="1036"/>
        </pc:sldMkLst>
      </pc:sldChg>
      <pc:sldChg chg="add del">
        <pc:chgData name="Stephen Barron" userId="72924d88-46f2-45bb-9d31-297b75efd0cf" providerId="ADAL" clId="{EE990A5B-765F-A849-AD68-EC3D396B4C38}" dt="2021-08-23T14:02:42.499" v="5518" actId="2696"/>
        <pc:sldMkLst>
          <pc:docMk/>
          <pc:sldMk cId="2135696392" sldId="1218"/>
        </pc:sldMkLst>
      </pc:sldChg>
      <pc:sldChg chg="del">
        <pc:chgData name="Stephen Barron" userId="72924d88-46f2-45bb-9d31-297b75efd0cf" providerId="ADAL" clId="{EE990A5B-765F-A849-AD68-EC3D396B4C38}" dt="2021-08-23T14:02:39.962" v="5515" actId="2696"/>
        <pc:sldMkLst>
          <pc:docMk/>
          <pc:sldMk cId="2214297817" sldId="2026819420"/>
        </pc:sldMkLst>
      </pc:sldChg>
      <pc:sldChg chg="del">
        <pc:chgData name="Stephen Barron" userId="72924d88-46f2-45bb-9d31-297b75efd0cf" providerId="ADAL" clId="{EE990A5B-765F-A849-AD68-EC3D396B4C38}" dt="2021-08-23T14:02:39.978" v="5516" actId="2696"/>
        <pc:sldMkLst>
          <pc:docMk/>
          <pc:sldMk cId="3428920015" sldId="2026819422"/>
        </pc:sldMkLst>
      </pc:sldChg>
      <pc:sldChg chg="addSp delSp modSp mod">
        <pc:chgData name="Stephen Barron" userId="72924d88-46f2-45bb-9d31-297b75efd0cf" providerId="ADAL" clId="{EE990A5B-765F-A849-AD68-EC3D396B4C38}" dt="2021-08-19T14:34:22.978" v="2"/>
        <pc:sldMkLst>
          <pc:docMk/>
          <pc:sldMk cId="1022394701" sldId="2026819423"/>
        </pc:sldMkLst>
        <pc:spChg chg="add del mod">
          <ac:chgData name="Stephen Barron" userId="72924d88-46f2-45bb-9d31-297b75efd0cf" providerId="ADAL" clId="{EE990A5B-765F-A849-AD68-EC3D396B4C38}" dt="2021-08-19T14:34:22.978" v="2"/>
          <ac:spMkLst>
            <pc:docMk/>
            <pc:sldMk cId="1022394701" sldId="2026819423"/>
            <ac:spMk id="8" creationId="{1B282A5E-A8CB-AD4C-8004-C8D5E1FD28B8}"/>
          </ac:spMkLst>
        </pc:spChg>
      </pc:sldChg>
      <pc:sldChg chg="modSp new mod">
        <pc:chgData name="Stephen Barron" userId="72924d88-46f2-45bb-9d31-297b75efd0cf" providerId="ADAL" clId="{EE990A5B-765F-A849-AD68-EC3D396B4C38}" dt="2021-08-23T14:14:45.249" v="5719" actId="400"/>
        <pc:sldMkLst>
          <pc:docMk/>
          <pc:sldMk cId="1874474960" sldId="2026819425"/>
        </pc:sldMkLst>
        <pc:spChg chg="mod">
          <ac:chgData name="Stephen Barron" userId="72924d88-46f2-45bb-9d31-297b75efd0cf" providerId="ADAL" clId="{EE990A5B-765F-A849-AD68-EC3D396B4C38}" dt="2021-08-23T14:14:45.249" v="5719" actId="400"/>
          <ac:spMkLst>
            <pc:docMk/>
            <pc:sldMk cId="1874474960" sldId="2026819425"/>
            <ac:spMk id="3" creationId="{86299855-C8A6-5F4A-B849-4EF161FB0CB9}"/>
          </ac:spMkLst>
        </pc:spChg>
      </pc:sldChg>
      <pc:sldChg chg="add del">
        <pc:chgData name="Stephen Barron" userId="72924d88-46f2-45bb-9d31-297b75efd0cf" providerId="ADAL" clId="{EE990A5B-765F-A849-AD68-EC3D396B4C38}" dt="2021-08-19T14:34:57.451" v="5" actId="2696"/>
        <pc:sldMkLst>
          <pc:docMk/>
          <pc:sldMk cId="2806720733" sldId="2026819425"/>
        </pc:sldMkLst>
      </pc:sldChg>
      <pc:sldChg chg="modSp new del mod">
        <pc:chgData name="Stephen Barron" userId="72924d88-46f2-45bb-9d31-297b75efd0cf" providerId="ADAL" clId="{EE990A5B-765F-A849-AD68-EC3D396B4C38}" dt="2021-08-19T15:24:25.953" v="2076" actId="2696"/>
        <pc:sldMkLst>
          <pc:docMk/>
          <pc:sldMk cId="2949781319" sldId="2026819426"/>
        </pc:sldMkLst>
        <pc:spChg chg="mod">
          <ac:chgData name="Stephen Barron" userId="72924d88-46f2-45bb-9d31-297b75efd0cf" providerId="ADAL" clId="{EE990A5B-765F-A849-AD68-EC3D396B4C38}" dt="2021-08-19T15:10:26.630" v="730" actId="20577"/>
          <ac:spMkLst>
            <pc:docMk/>
            <pc:sldMk cId="2949781319" sldId="2026819426"/>
            <ac:spMk id="2" creationId="{A3B00AE3-5202-544E-B550-C65ACC65AF47}"/>
          </ac:spMkLst>
        </pc:spChg>
        <pc:spChg chg="mod">
          <ac:chgData name="Stephen Barron" userId="72924d88-46f2-45bb-9d31-297b75efd0cf" providerId="ADAL" clId="{EE990A5B-765F-A849-AD68-EC3D396B4C38}" dt="2021-08-19T15:15:59.618" v="1340" actId="21"/>
          <ac:spMkLst>
            <pc:docMk/>
            <pc:sldMk cId="2949781319" sldId="2026819426"/>
            <ac:spMk id="4" creationId="{F8BBDE6A-1EB5-DC41-9582-469A6A402319}"/>
          </ac:spMkLst>
        </pc:spChg>
      </pc:sldChg>
      <pc:sldChg chg="addSp delSp modSp new mod modClrScheme chgLayout">
        <pc:chgData name="Stephen Barron" userId="72924d88-46f2-45bb-9d31-297b75efd0cf" providerId="ADAL" clId="{EE990A5B-765F-A849-AD68-EC3D396B4C38}" dt="2021-08-19T15:24:49.718" v="2086" actId="1076"/>
        <pc:sldMkLst>
          <pc:docMk/>
          <pc:sldMk cId="2929188644" sldId="2026819427"/>
        </pc:sldMkLst>
        <pc:spChg chg="mod ord">
          <ac:chgData name="Stephen Barron" userId="72924d88-46f2-45bb-9d31-297b75efd0cf" providerId="ADAL" clId="{EE990A5B-765F-A849-AD68-EC3D396B4C38}" dt="2021-08-19T15:04:11.899" v="474" actId="26606"/>
          <ac:spMkLst>
            <pc:docMk/>
            <pc:sldMk cId="2929188644" sldId="2026819427"/>
            <ac:spMk id="2" creationId="{5194A47C-59ED-A741-A9F4-D5BA58622AAE}"/>
          </ac:spMkLst>
        </pc:spChg>
        <pc:spChg chg="del">
          <ac:chgData name="Stephen Barron" userId="72924d88-46f2-45bb-9d31-297b75efd0cf" providerId="ADAL" clId="{EE990A5B-765F-A849-AD68-EC3D396B4C38}" dt="2021-08-19T15:04:11.899" v="474" actId="26606"/>
          <ac:spMkLst>
            <pc:docMk/>
            <pc:sldMk cId="2929188644" sldId="2026819427"/>
            <ac:spMk id="3" creationId="{97C9E0BB-4A08-F547-B279-A84810B95DD4}"/>
          </ac:spMkLst>
        </pc:spChg>
        <pc:spChg chg="del">
          <ac:chgData name="Stephen Barron" userId="72924d88-46f2-45bb-9d31-297b75efd0cf" providerId="ADAL" clId="{EE990A5B-765F-A849-AD68-EC3D396B4C38}" dt="2021-08-19T14:56:48.926" v="454" actId="478"/>
          <ac:spMkLst>
            <pc:docMk/>
            <pc:sldMk cId="2929188644" sldId="2026819427"/>
            <ac:spMk id="4" creationId="{F056D3E8-44DB-684B-A083-BD7D71AC819B}"/>
          </ac:spMkLst>
        </pc:spChg>
        <pc:spChg chg="add del mod">
          <ac:chgData name="Stephen Barron" userId="72924d88-46f2-45bb-9d31-297b75efd0cf" providerId="ADAL" clId="{EE990A5B-765F-A849-AD68-EC3D396B4C38}" dt="2021-08-19T15:00:08.148" v="471" actId="478"/>
          <ac:spMkLst>
            <pc:docMk/>
            <pc:sldMk cId="2929188644" sldId="2026819427"/>
            <ac:spMk id="7" creationId="{CBC89BF4-44D2-074A-8878-6C28A40A6B3B}"/>
          </ac:spMkLst>
        </pc:spChg>
        <pc:spChg chg="add mod">
          <ac:chgData name="Stephen Barron" userId="72924d88-46f2-45bb-9d31-297b75efd0cf" providerId="ADAL" clId="{EE990A5B-765F-A849-AD68-EC3D396B4C38}" dt="2021-08-19T15:08:02.127" v="563" actId="14100"/>
          <ac:spMkLst>
            <pc:docMk/>
            <pc:sldMk cId="2929188644" sldId="2026819427"/>
            <ac:spMk id="9" creationId="{D02A3C98-9434-7848-AF0C-BD4112B4EDBA}"/>
          </ac:spMkLst>
        </pc:spChg>
        <pc:spChg chg="add del mod">
          <ac:chgData name="Stephen Barron" userId="72924d88-46f2-45bb-9d31-297b75efd0cf" providerId="ADAL" clId="{EE990A5B-765F-A849-AD68-EC3D396B4C38}" dt="2021-08-19T15:08:27.870" v="574" actId="478"/>
          <ac:spMkLst>
            <pc:docMk/>
            <pc:sldMk cId="2929188644" sldId="2026819427"/>
            <ac:spMk id="10" creationId="{D9A408F6-ECF0-B04B-997F-B218EBCD068C}"/>
          </ac:spMkLst>
        </pc:spChg>
        <pc:spChg chg="add mod">
          <ac:chgData name="Stephen Barron" userId="72924d88-46f2-45bb-9d31-297b75efd0cf" providerId="ADAL" clId="{EE990A5B-765F-A849-AD68-EC3D396B4C38}" dt="2021-08-19T15:09:04.353" v="637" actId="1076"/>
          <ac:spMkLst>
            <pc:docMk/>
            <pc:sldMk cId="2929188644" sldId="2026819427"/>
            <ac:spMk id="12" creationId="{0D8116B1-408F-0F4A-AE61-08DBE2003AA1}"/>
          </ac:spMkLst>
        </pc:spChg>
        <pc:spChg chg="add mod">
          <ac:chgData name="Stephen Barron" userId="72924d88-46f2-45bb-9d31-297b75efd0cf" providerId="ADAL" clId="{EE990A5B-765F-A849-AD68-EC3D396B4C38}" dt="2021-08-19T15:05:05.462" v="500" actId="20577"/>
          <ac:spMkLst>
            <pc:docMk/>
            <pc:sldMk cId="2929188644" sldId="2026819427"/>
            <ac:spMk id="13" creationId="{362F4C91-70C4-4532-94D1-7C4BD012192F}"/>
          </ac:spMkLst>
        </pc:spChg>
        <pc:graphicFrameChg chg="add mod modGraphic">
          <ac:chgData name="Stephen Barron" userId="72924d88-46f2-45bb-9d31-297b75efd0cf" providerId="ADAL" clId="{EE990A5B-765F-A849-AD68-EC3D396B4C38}" dt="2021-08-19T15:06:42.987" v="553" actId="1076"/>
          <ac:graphicFrameMkLst>
            <pc:docMk/>
            <pc:sldMk cId="2929188644" sldId="2026819427"/>
            <ac:graphicFrameMk id="8" creationId="{BDDDC219-D08E-B945-989C-A0B23DD543F2}"/>
          </ac:graphicFrameMkLst>
        </pc:graphicFrameChg>
        <pc:picChg chg="add del mod">
          <ac:chgData name="Stephen Barron" userId="72924d88-46f2-45bb-9d31-297b75efd0cf" providerId="ADAL" clId="{EE990A5B-765F-A849-AD68-EC3D396B4C38}" dt="2021-08-19T14:57:02.668" v="462" actId="478"/>
          <ac:picMkLst>
            <pc:docMk/>
            <pc:sldMk cId="2929188644" sldId="2026819427"/>
            <ac:picMk id="5" creationId="{546044EE-F14E-BE45-A7F3-D90D7BB26763}"/>
          </ac:picMkLst>
        </pc:picChg>
        <pc:picChg chg="add mod">
          <ac:chgData name="Stephen Barron" userId="72924d88-46f2-45bb-9d31-297b75efd0cf" providerId="ADAL" clId="{EE990A5B-765F-A849-AD68-EC3D396B4C38}" dt="2021-08-19T15:24:49.718" v="2086" actId="1076"/>
          <ac:picMkLst>
            <pc:docMk/>
            <pc:sldMk cId="2929188644" sldId="2026819427"/>
            <ac:picMk id="6" creationId="{1D24076A-F54A-9746-9DA3-E653D25A6E04}"/>
          </ac:picMkLst>
        </pc:picChg>
      </pc:sldChg>
      <pc:sldChg chg="addSp delSp modSp new mod ord">
        <pc:chgData name="Stephen Barron" userId="72924d88-46f2-45bb-9d31-297b75efd0cf" providerId="ADAL" clId="{EE990A5B-765F-A849-AD68-EC3D396B4C38}" dt="2021-08-19T15:24:39.565" v="2085" actId="20577"/>
        <pc:sldMkLst>
          <pc:docMk/>
          <pc:sldMk cId="3783968006" sldId="2026819428"/>
        </pc:sldMkLst>
        <pc:spChg chg="mod">
          <ac:chgData name="Stephen Barron" userId="72924d88-46f2-45bb-9d31-297b75efd0cf" providerId="ADAL" clId="{EE990A5B-765F-A849-AD68-EC3D396B4C38}" dt="2021-08-19T15:24:39.565" v="2085" actId="20577"/>
          <ac:spMkLst>
            <pc:docMk/>
            <pc:sldMk cId="3783968006" sldId="2026819428"/>
            <ac:spMk id="2" creationId="{3030526D-40F0-E246-B69B-B13E798ACFD3}"/>
          </ac:spMkLst>
        </pc:spChg>
        <pc:spChg chg="del mod">
          <ac:chgData name="Stephen Barron" userId="72924d88-46f2-45bb-9d31-297b75efd0cf" providerId="ADAL" clId="{EE990A5B-765F-A849-AD68-EC3D396B4C38}" dt="2021-08-19T15:17:56.370" v="1605" actId="21"/>
          <ac:spMkLst>
            <pc:docMk/>
            <pc:sldMk cId="3783968006" sldId="2026819428"/>
            <ac:spMk id="4" creationId="{B332ECD0-1D5A-D147-B827-3072D7585537}"/>
          </ac:spMkLst>
        </pc:spChg>
        <pc:spChg chg="add del mod">
          <ac:chgData name="Stephen Barron" userId="72924d88-46f2-45bb-9d31-297b75efd0cf" providerId="ADAL" clId="{EE990A5B-765F-A849-AD68-EC3D396B4C38}" dt="2021-08-19T15:19:41.054" v="1690" actId="20577"/>
          <ac:spMkLst>
            <pc:docMk/>
            <pc:sldMk cId="3783968006" sldId="2026819428"/>
            <ac:spMk id="5" creationId="{97E34D06-5CBE-7643-95EF-17B74F1CE3AD}"/>
          </ac:spMkLst>
        </pc:spChg>
        <pc:spChg chg="add del mod">
          <ac:chgData name="Stephen Barron" userId="72924d88-46f2-45bb-9d31-297b75efd0cf" providerId="ADAL" clId="{EE990A5B-765F-A849-AD68-EC3D396B4C38}" dt="2021-08-19T15:18:14.448" v="1608" actId="21"/>
          <ac:spMkLst>
            <pc:docMk/>
            <pc:sldMk cId="3783968006" sldId="2026819428"/>
            <ac:spMk id="6" creationId="{B9A57B26-9445-434A-85D0-31623103D97F}"/>
          </ac:spMkLst>
        </pc:spChg>
        <pc:spChg chg="add del mod">
          <ac:chgData name="Stephen Barron" userId="72924d88-46f2-45bb-9d31-297b75efd0cf" providerId="ADAL" clId="{EE990A5B-765F-A849-AD68-EC3D396B4C38}" dt="2021-08-19T15:22:14.265" v="2032" actId="20577"/>
          <ac:spMkLst>
            <pc:docMk/>
            <pc:sldMk cId="3783968006" sldId="2026819428"/>
            <ac:spMk id="7" creationId="{E14C79C6-2ED9-154D-843C-A4EAF8A0635B}"/>
          </ac:spMkLst>
        </pc:spChg>
        <pc:spChg chg="add del mod">
          <ac:chgData name="Stephen Barron" userId="72924d88-46f2-45bb-9d31-297b75efd0cf" providerId="ADAL" clId="{EE990A5B-765F-A849-AD68-EC3D396B4C38}" dt="2021-08-19T15:17:55.947" v="1604"/>
          <ac:spMkLst>
            <pc:docMk/>
            <pc:sldMk cId="3783968006" sldId="2026819428"/>
            <ac:spMk id="8" creationId="{3769C79F-99F2-6F4A-A065-B0AC496F8343}"/>
          </ac:spMkLst>
        </pc:spChg>
        <pc:spChg chg="add del mod">
          <ac:chgData name="Stephen Barron" userId="72924d88-46f2-45bb-9d31-297b75efd0cf" providerId="ADAL" clId="{EE990A5B-765F-A849-AD68-EC3D396B4C38}" dt="2021-08-19T15:18:22.007" v="1637" actId="20577"/>
          <ac:spMkLst>
            <pc:docMk/>
            <pc:sldMk cId="3783968006" sldId="2026819428"/>
            <ac:spMk id="10" creationId="{46F12158-D386-784F-97D4-F31CE762A2A3}"/>
          </ac:spMkLst>
        </pc:spChg>
        <pc:spChg chg="add del mod">
          <ac:chgData name="Stephen Barron" userId="72924d88-46f2-45bb-9d31-297b75efd0cf" providerId="ADAL" clId="{EE990A5B-765F-A849-AD68-EC3D396B4C38}" dt="2021-08-19T15:18:14.448" v="1608" actId="21"/>
          <ac:spMkLst>
            <pc:docMk/>
            <pc:sldMk cId="3783968006" sldId="2026819428"/>
            <ac:spMk id="12" creationId="{3BEC794C-4EE0-4C45-901C-3D064DE443FC}"/>
          </ac:spMkLst>
        </pc:spChg>
        <pc:spChg chg="add del mod">
          <ac:chgData name="Stephen Barron" userId="72924d88-46f2-45bb-9d31-297b75efd0cf" providerId="ADAL" clId="{EE990A5B-765F-A849-AD68-EC3D396B4C38}" dt="2021-08-19T15:18:14.448" v="1608" actId="21"/>
          <ac:spMkLst>
            <pc:docMk/>
            <pc:sldMk cId="3783968006" sldId="2026819428"/>
            <ac:spMk id="14" creationId="{DAC7F693-E6E3-EF4E-A4A4-FC51E33E3767}"/>
          </ac:spMkLst>
        </pc:spChg>
        <pc:spChg chg="add del mod">
          <ac:chgData name="Stephen Barron" userId="72924d88-46f2-45bb-9d31-297b75efd0cf" providerId="ADAL" clId="{EE990A5B-765F-A849-AD68-EC3D396B4C38}" dt="2021-08-19T15:18:14.448" v="1608" actId="21"/>
          <ac:spMkLst>
            <pc:docMk/>
            <pc:sldMk cId="3783968006" sldId="2026819428"/>
            <ac:spMk id="16" creationId="{E9708821-07C0-9745-996B-C5E3E2A85757}"/>
          </ac:spMkLst>
        </pc:spChg>
      </pc:sldChg>
      <pc:sldChg chg="addSp delSp modSp new mod ord">
        <pc:chgData name="Stephen Barron" userId="72924d88-46f2-45bb-9d31-297b75efd0cf" providerId="ADAL" clId="{EE990A5B-765F-A849-AD68-EC3D396B4C38}" dt="2021-08-19T16:18:45.006" v="3045" actId="20577"/>
        <pc:sldMkLst>
          <pc:docMk/>
          <pc:sldMk cId="737883286" sldId="2026819429"/>
        </pc:sldMkLst>
        <pc:spChg chg="mod">
          <ac:chgData name="Stephen Barron" userId="72924d88-46f2-45bb-9d31-297b75efd0cf" providerId="ADAL" clId="{EE990A5B-765F-A849-AD68-EC3D396B4C38}" dt="2021-08-19T16:18:45.006" v="3045" actId="20577"/>
          <ac:spMkLst>
            <pc:docMk/>
            <pc:sldMk cId="737883286" sldId="2026819429"/>
            <ac:spMk id="2" creationId="{2657335A-7A2F-A144-933A-0E49A0E1D950}"/>
          </ac:spMkLst>
        </pc:spChg>
        <pc:spChg chg="mod">
          <ac:chgData name="Stephen Barron" userId="72924d88-46f2-45bb-9d31-297b75efd0cf" providerId="ADAL" clId="{EE990A5B-765F-A849-AD68-EC3D396B4C38}" dt="2021-08-19T15:25:37.656" v="2166" actId="20577"/>
          <ac:spMkLst>
            <pc:docMk/>
            <pc:sldMk cId="737883286" sldId="2026819429"/>
            <ac:spMk id="3" creationId="{42546894-EC85-0F4C-96FD-B6D38B78E1D8}"/>
          </ac:spMkLst>
        </pc:spChg>
        <pc:spChg chg="add del mod">
          <ac:chgData name="Stephen Barron" userId="72924d88-46f2-45bb-9d31-297b75efd0cf" providerId="ADAL" clId="{EE990A5B-765F-A849-AD68-EC3D396B4C38}" dt="2021-08-19T15:34:13.105" v="2199" actId="478"/>
          <ac:spMkLst>
            <pc:docMk/>
            <pc:sldMk cId="737883286" sldId="2026819429"/>
            <ac:spMk id="4" creationId="{41C7A8CE-F650-7841-8B38-542E07BDD273}"/>
          </ac:spMkLst>
        </pc:spChg>
        <pc:spChg chg="add mod">
          <ac:chgData name="Stephen Barron" userId="72924d88-46f2-45bb-9d31-297b75efd0cf" providerId="ADAL" clId="{EE990A5B-765F-A849-AD68-EC3D396B4C38}" dt="2021-08-19T16:14:28.051" v="2925" actId="20577"/>
          <ac:spMkLst>
            <pc:docMk/>
            <pc:sldMk cId="737883286" sldId="2026819429"/>
            <ac:spMk id="16" creationId="{C44BFF5C-3D44-3D44-823A-296BBB463065}"/>
          </ac:spMkLst>
        </pc:spChg>
        <pc:spChg chg="add mod">
          <ac:chgData name="Stephen Barron" userId="72924d88-46f2-45bb-9d31-297b75efd0cf" providerId="ADAL" clId="{EE990A5B-765F-A849-AD68-EC3D396B4C38}" dt="2021-08-19T16:12:25.272" v="2892" actId="14100"/>
          <ac:spMkLst>
            <pc:docMk/>
            <pc:sldMk cId="737883286" sldId="2026819429"/>
            <ac:spMk id="18" creationId="{AAAA1D89-E3F1-B64B-9AA4-91167AECEAA3}"/>
          </ac:spMkLst>
        </pc:spChg>
        <pc:spChg chg="add mod">
          <ac:chgData name="Stephen Barron" userId="72924d88-46f2-45bb-9d31-297b75efd0cf" providerId="ADAL" clId="{EE990A5B-765F-A849-AD68-EC3D396B4C38}" dt="2021-08-19T16:12:39.995" v="2896" actId="14100"/>
          <ac:spMkLst>
            <pc:docMk/>
            <pc:sldMk cId="737883286" sldId="2026819429"/>
            <ac:spMk id="19" creationId="{E1DE3235-7369-004D-A083-C1786500D0BB}"/>
          </ac:spMkLst>
        </pc:spChg>
        <pc:spChg chg="add mod">
          <ac:chgData name="Stephen Barron" userId="72924d88-46f2-45bb-9d31-297b75efd0cf" providerId="ADAL" clId="{EE990A5B-765F-A849-AD68-EC3D396B4C38}" dt="2021-08-19T16:12:17.661" v="2889" actId="14100"/>
          <ac:spMkLst>
            <pc:docMk/>
            <pc:sldMk cId="737883286" sldId="2026819429"/>
            <ac:spMk id="20" creationId="{316F3DEA-BEB6-8C4E-85C3-916C5BBA5993}"/>
          </ac:spMkLst>
        </pc:spChg>
        <pc:spChg chg="add mod">
          <ac:chgData name="Stephen Barron" userId="72924d88-46f2-45bb-9d31-297b75efd0cf" providerId="ADAL" clId="{EE990A5B-765F-A849-AD68-EC3D396B4C38}" dt="2021-08-19T16:12:49.178" v="2898" actId="14100"/>
          <ac:spMkLst>
            <pc:docMk/>
            <pc:sldMk cId="737883286" sldId="2026819429"/>
            <ac:spMk id="22" creationId="{73CB8277-F680-DF4E-9929-DB90924914AF}"/>
          </ac:spMkLst>
        </pc:spChg>
        <pc:graphicFrameChg chg="add del mod modGraphic">
          <ac:chgData name="Stephen Barron" userId="72924d88-46f2-45bb-9d31-297b75efd0cf" providerId="ADAL" clId="{EE990A5B-765F-A849-AD68-EC3D396B4C38}" dt="2021-08-19T16:06:08.487" v="2774" actId="478"/>
          <ac:graphicFrameMkLst>
            <pc:docMk/>
            <pc:sldMk cId="737883286" sldId="2026819429"/>
            <ac:graphicFrameMk id="5" creationId="{DF49E901-DBC6-A140-9389-19810C57996C}"/>
          </ac:graphicFrameMkLst>
        </pc:graphicFrameChg>
        <pc:graphicFrameChg chg="add mod modGraphic">
          <ac:chgData name="Stephen Barron" userId="72924d88-46f2-45bb-9d31-297b75efd0cf" providerId="ADAL" clId="{EE990A5B-765F-A849-AD68-EC3D396B4C38}" dt="2021-08-19T16:12:08.728" v="2887" actId="14734"/>
          <ac:graphicFrameMkLst>
            <pc:docMk/>
            <pc:sldMk cId="737883286" sldId="2026819429"/>
            <ac:graphicFrameMk id="26" creationId="{E78A7DB9-6830-154E-9DB7-18DDFCAD6BF2}"/>
          </ac:graphicFrameMkLst>
        </pc:graphicFrameChg>
        <pc:picChg chg="add del">
          <ac:chgData name="Stephen Barron" userId="72924d88-46f2-45bb-9d31-297b75efd0cf" providerId="ADAL" clId="{EE990A5B-765F-A849-AD68-EC3D396B4C38}" dt="2021-08-19T15:25:54.266" v="2168"/>
          <ac:picMkLst>
            <pc:docMk/>
            <pc:sldMk cId="737883286" sldId="2026819429"/>
            <ac:picMk id="2050" creationId="{1192C5E8-F7E3-D442-BB89-372E6D0412FA}"/>
          </ac:picMkLst>
        </pc:picChg>
        <pc:cxnChg chg="add mod">
          <ac:chgData name="Stephen Barron" userId="72924d88-46f2-45bb-9d31-297b75efd0cf" providerId="ADAL" clId="{EE990A5B-765F-A849-AD68-EC3D396B4C38}" dt="2021-08-19T16:12:25.272" v="2892" actId="14100"/>
          <ac:cxnSpMkLst>
            <pc:docMk/>
            <pc:sldMk cId="737883286" sldId="2026819429"/>
            <ac:cxnSpMk id="7" creationId="{B87C47C5-6544-4A42-8F0B-31AA95021A6B}"/>
          </ac:cxnSpMkLst>
        </pc:cxnChg>
        <pc:cxnChg chg="add mod">
          <ac:chgData name="Stephen Barron" userId="72924d88-46f2-45bb-9d31-297b75efd0cf" providerId="ADAL" clId="{EE990A5B-765F-A849-AD68-EC3D396B4C38}" dt="2021-08-19T16:12:49.178" v="2898" actId="14100"/>
          <ac:cxnSpMkLst>
            <pc:docMk/>
            <pc:sldMk cId="737883286" sldId="2026819429"/>
            <ac:cxnSpMk id="14" creationId="{23FBCB11-B661-5949-8F35-52BBF0D12778}"/>
          </ac:cxnSpMkLst>
        </pc:cxnChg>
      </pc:sldChg>
      <pc:sldChg chg="addSp delSp modSp add del mod">
        <pc:chgData name="Stephen Barron" userId="72924d88-46f2-45bb-9d31-297b75efd0cf" providerId="ADAL" clId="{EE990A5B-765F-A849-AD68-EC3D396B4C38}" dt="2021-08-23T13:23:36.292" v="4665"/>
        <pc:sldMkLst>
          <pc:docMk/>
          <pc:sldMk cId="4070380954" sldId="2026819430"/>
        </pc:sldMkLst>
        <pc:spChg chg="mod">
          <ac:chgData name="Stephen Barron" userId="72924d88-46f2-45bb-9d31-297b75efd0cf" providerId="ADAL" clId="{EE990A5B-765F-A849-AD68-EC3D396B4C38}" dt="2021-08-19T20:42:25.226" v="3523" actId="20577"/>
          <ac:spMkLst>
            <pc:docMk/>
            <pc:sldMk cId="4070380954" sldId="2026819430"/>
            <ac:spMk id="2" creationId="{2657335A-7A2F-A144-933A-0E49A0E1D950}"/>
          </ac:spMkLst>
        </pc:spChg>
        <pc:spChg chg="add mod">
          <ac:chgData name="Stephen Barron" userId="72924d88-46f2-45bb-9d31-297b75efd0cf" providerId="ADAL" clId="{EE990A5B-765F-A849-AD68-EC3D396B4C38}" dt="2021-08-19T20:50:00.734" v="4014" actId="14100"/>
          <ac:spMkLst>
            <pc:docMk/>
            <pc:sldMk cId="4070380954" sldId="2026819430"/>
            <ac:spMk id="5" creationId="{B58534E0-0012-9A42-BEBE-8C1EA3234908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8" creationId="{5DFB870D-C476-9245-9ED4-95399098D372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9" creationId="{ED8C3415-ACFF-6D49-B23A-8F4FC5514264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12" creationId="{2C418F55-6717-E44A-8842-D7FA5A6AD7A0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13" creationId="{126F1D43-D5CB-F84E-A26D-C1E96D5C8B78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14" creationId="{85204B2C-F203-2D4D-960E-834FA6BC02C5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16" creationId="{D9215647-0E18-E740-B646-755CC9FFE716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17" creationId="{CA7FD48A-658C-B742-BBD2-30109B6B5222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23" creationId="{946CABD9-DC95-6043-8E17-0F7F267FB36E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26" creationId="{ABFAD849-6E9D-AC45-A0C1-9A566F743E84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29" creationId="{1A8ED1D1-1D90-2C4F-AC85-A956D9FAE312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34" creationId="{B4F03AAE-05E8-B841-AA83-DCD747A513D9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41" creationId="{FFC64ECB-313A-724F-A547-7B6E9B2E5D6F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42" creationId="{6A3D2ABE-FD32-7743-A1C0-998733E2C53D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43" creationId="{78096CC1-57CC-C746-9D0A-FF526A20D2DE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44" creationId="{361EB41F-0648-4D4C-B8EF-F32BF11247F7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45" creationId="{70D487BA-ED22-CC4F-B8DB-E5E0C8F98EDA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46" creationId="{E6A61185-7781-5849-BAAE-BAD4816F6C1A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47" creationId="{C1A9CBC1-DACE-9546-B4A0-0BC2CF826877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48" creationId="{4EC3FCAB-BB72-204E-95DB-560A06095A6E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49" creationId="{19B0F589-A400-9249-ADDF-82E8B998065A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50" creationId="{DE23BBCF-7ED3-164A-8280-5E6B24DF18E5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51" creationId="{433BA7AA-2529-FC49-808F-0559D63008DF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52" creationId="{B8C19DB7-D834-A544-B874-C5A82652CD05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53" creationId="{B20943C7-08AE-424C-BFBE-2A7C1C4F3426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54" creationId="{E58DDA11-BE84-1647-9E90-9A8F4939A8BF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55" creationId="{3085FEC5-53C4-BD49-890D-E597AB51815A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56" creationId="{1C2F8914-D3DC-1C46-A4B5-59498D80C34C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57" creationId="{BCFC0B84-3E0D-6246-A835-D875DE9D70DF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58" creationId="{F5E57A9D-8B60-FD40-821E-A785FFC2C4BD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59" creationId="{1F14C3C3-6490-774C-A1DD-13E889F565B4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60" creationId="{EBE2251D-2BD3-B344-90E3-3EAED9C0063A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61" creationId="{06458A1B-3F46-9C4B-BF11-7AC5C353DE57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63" creationId="{485531AB-491C-E146-8D32-65C2B07077C2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64" creationId="{2548547C-5B70-1043-A818-339240D99338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66" creationId="{5E9B2A38-8C67-1444-81F8-DA74192A1B6E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67" creationId="{E17A9FE9-C2AE-8846-9852-2582A893F21D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68" creationId="{BBF186BC-0B73-FF4A-A0F0-8C29871D12C7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69" creationId="{1A415181-1CB4-9745-A80D-CE75B94977A4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70" creationId="{3B5CFEF5-38F7-DD44-84B6-5E58BAB96784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71" creationId="{585202C7-7C10-9145-9D45-6B307BFEFE8F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72" creationId="{3A0E96E6-3ADC-5749-B669-7B6D442BB953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73" creationId="{F1DB632A-1A23-CD4E-97CD-143A02C20BFE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74" creationId="{5F40FCFE-66BA-7A49-BB44-CD19F8A14DE9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75" creationId="{1D30DC8C-0657-7049-A303-DD4ED8422F7C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76" creationId="{ACA49375-5E0A-754B-8D44-DA677C896316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78" creationId="{0D439BBF-7F96-1B44-A05F-0C2A99094D3D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79" creationId="{362F06D4-5850-014C-A226-96F837401347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81" creationId="{9F01357A-5906-EA42-B810-98AD5664CBC8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82" creationId="{7FF060D9-588A-274D-9A8F-80E8FB3B9B80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83" creationId="{A880784F-25D3-404B-8BC9-E8585773A374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84" creationId="{343610F8-BF6A-9341-BFF0-AF68BB51AE93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85" creationId="{92B0FBBB-737C-5F4C-AF78-5C2FF01C5D56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86" creationId="{D6540A3A-E5E6-9047-A6AD-90442746DD92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87" creationId="{959E46C4-ADCE-A34D-BAD1-C5ED88F567FA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88" creationId="{4EF896F1-5565-E14A-ACD7-9EF0AE86AFE6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89" creationId="{E633AA82-077C-434F-87C3-7958D13D23B3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90" creationId="{E4E972C1-E5E6-AC4A-9BDA-ABD41D57FE63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91" creationId="{13C0BD2F-6D14-8047-8A79-24D06A1649D2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92" creationId="{6E128887-584A-8B47-BBAC-06BF9C8CF8EB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93" creationId="{D0291A4C-7124-1449-B108-0C91D172A142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94" creationId="{E77CED4B-B61D-5043-84C1-A54473323BA1}"/>
          </ac:spMkLst>
        </pc:spChg>
        <pc:spChg chg="mod">
          <ac:chgData name="Stephen Barron" userId="72924d88-46f2-45bb-9d31-297b75efd0cf" providerId="ADAL" clId="{EE990A5B-765F-A849-AD68-EC3D396B4C38}" dt="2021-08-23T13:23:34.592" v="4664"/>
          <ac:spMkLst>
            <pc:docMk/>
            <pc:sldMk cId="4070380954" sldId="2026819430"/>
            <ac:spMk id="95" creationId="{5080F5A6-5894-9A4A-904E-A2015D650290}"/>
          </ac:spMkLst>
        </pc:spChg>
        <pc:grpChg chg="add del mod">
          <ac:chgData name="Stephen Barron" userId="72924d88-46f2-45bb-9d31-297b75efd0cf" providerId="ADAL" clId="{EE990A5B-765F-A849-AD68-EC3D396B4C38}" dt="2021-08-23T13:23:36.292" v="4665"/>
          <ac:grpSpMkLst>
            <pc:docMk/>
            <pc:sldMk cId="4070380954" sldId="2026819430"/>
            <ac:grpSpMk id="6" creationId="{8C4C42DE-8957-4949-91A2-983AF36ACE24}"/>
          </ac:grpSpMkLst>
        </pc:grpChg>
        <pc:grpChg chg="mod">
          <ac:chgData name="Stephen Barron" userId="72924d88-46f2-45bb-9d31-297b75efd0cf" providerId="ADAL" clId="{EE990A5B-765F-A849-AD68-EC3D396B4C38}" dt="2021-08-23T13:23:34.592" v="4664"/>
          <ac:grpSpMkLst>
            <pc:docMk/>
            <pc:sldMk cId="4070380954" sldId="2026819430"/>
            <ac:grpSpMk id="10" creationId="{8F6A43B3-B583-5942-A5AA-5E23C5EBE875}"/>
          </ac:grpSpMkLst>
        </pc:grpChg>
        <pc:grpChg chg="mod">
          <ac:chgData name="Stephen Barron" userId="72924d88-46f2-45bb-9d31-297b75efd0cf" providerId="ADAL" clId="{EE990A5B-765F-A849-AD68-EC3D396B4C38}" dt="2021-08-23T13:23:34.592" v="4664"/>
          <ac:grpSpMkLst>
            <pc:docMk/>
            <pc:sldMk cId="4070380954" sldId="2026819430"/>
            <ac:grpSpMk id="20" creationId="{E5B14DF1-6F93-DB45-900F-506919EE18FD}"/>
          </ac:grpSpMkLst>
        </pc:grpChg>
        <pc:grpChg chg="mod">
          <ac:chgData name="Stephen Barron" userId="72924d88-46f2-45bb-9d31-297b75efd0cf" providerId="ADAL" clId="{EE990A5B-765F-A849-AD68-EC3D396B4C38}" dt="2021-08-23T13:23:34.592" v="4664"/>
          <ac:grpSpMkLst>
            <pc:docMk/>
            <pc:sldMk cId="4070380954" sldId="2026819430"/>
            <ac:grpSpMk id="24" creationId="{140EA7E4-9BB5-4642-A5DB-BC8E582C32C9}"/>
          </ac:grpSpMkLst>
        </pc:grpChg>
        <pc:grpChg chg="mod">
          <ac:chgData name="Stephen Barron" userId="72924d88-46f2-45bb-9d31-297b75efd0cf" providerId="ADAL" clId="{EE990A5B-765F-A849-AD68-EC3D396B4C38}" dt="2021-08-23T13:23:34.592" v="4664"/>
          <ac:grpSpMkLst>
            <pc:docMk/>
            <pc:sldMk cId="4070380954" sldId="2026819430"/>
            <ac:grpSpMk id="25" creationId="{236DF5AF-BA98-7042-871F-3A6831885F41}"/>
          </ac:grpSpMkLst>
        </pc:grpChg>
        <pc:grpChg chg="mod">
          <ac:chgData name="Stephen Barron" userId="72924d88-46f2-45bb-9d31-297b75efd0cf" providerId="ADAL" clId="{EE990A5B-765F-A849-AD68-EC3D396B4C38}" dt="2021-08-23T13:23:34.592" v="4664"/>
          <ac:grpSpMkLst>
            <pc:docMk/>
            <pc:sldMk cId="4070380954" sldId="2026819430"/>
            <ac:grpSpMk id="27" creationId="{6D7E1EEF-2996-AB4E-8604-092241576A19}"/>
          </ac:grpSpMkLst>
        </pc:grpChg>
        <pc:grpChg chg="mod">
          <ac:chgData name="Stephen Barron" userId="72924d88-46f2-45bb-9d31-297b75efd0cf" providerId="ADAL" clId="{EE990A5B-765F-A849-AD68-EC3D396B4C38}" dt="2021-08-23T13:23:34.592" v="4664"/>
          <ac:grpSpMkLst>
            <pc:docMk/>
            <pc:sldMk cId="4070380954" sldId="2026819430"/>
            <ac:grpSpMk id="30" creationId="{09DA4B92-3554-104C-ABD0-E4C15BCE5E63}"/>
          </ac:grpSpMkLst>
        </pc:grpChg>
        <pc:grpChg chg="mod">
          <ac:chgData name="Stephen Barron" userId="72924d88-46f2-45bb-9d31-297b75efd0cf" providerId="ADAL" clId="{EE990A5B-765F-A849-AD68-EC3D396B4C38}" dt="2021-08-23T13:23:34.592" v="4664"/>
          <ac:grpSpMkLst>
            <pc:docMk/>
            <pc:sldMk cId="4070380954" sldId="2026819430"/>
            <ac:grpSpMk id="33" creationId="{0AC8532C-121A-AB48-965F-DE9255487C71}"/>
          </ac:grpSpMkLst>
        </pc:grpChg>
        <pc:grpChg chg="mod">
          <ac:chgData name="Stephen Barron" userId="72924d88-46f2-45bb-9d31-297b75efd0cf" providerId="ADAL" clId="{EE990A5B-765F-A849-AD68-EC3D396B4C38}" dt="2021-08-23T13:23:34.592" v="4664"/>
          <ac:grpSpMkLst>
            <pc:docMk/>
            <pc:sldMk cId="4070380954" sldId="2026819430"/>
            <ac:grpSpMk id="62" creationId="{EA3828FF-0B4F-B147-AAF2-219738CC48BC}"/>
          </ac:grpSpMkLst>
        </pc:grpChg>
        <pc:grpChg chg="mod">
          <ac:chgData name="Stephen Barron" userId="72924d88-46f2-45bb-9d31-297b75efd0cf" providerId="ADAL" clId="{EE990A5B-765F-A849-AD68-EC3D396B4C38}" dt="2021-08-23T13:23:34.592" v="4664"/>
          <ac:grpSpMkLst>
            <pc:docMk/>
            <pc:sldMk cId="4070380954" sldId="2026819430"/>
            <ac:grpSpMk id="65" creationId="{D4953776-078E-C349-9157-66CC8EB5C92B}"/>
          </ac:grpSpMkLst>
        </pc:grpChg>
        <pc:grpChg chg="mod">
          <ac:chgData name="Stephen Barron" userId="72924d88-46f2-45bb-9d31-297b75efd0cf" providerId="ADAL" clId="{EE990A5B-765F-A849-AD68-EC3D396B4C38}" dt="2021-08-23T13:23:34.592" v="4664"/>
          <ac:grpSpMkLst>
            <pc:docMk/>
            <pc:sldMk cId="4070380954" sldId="2026819430"/>
            <ac:grpSpMk id="77" creationId="{8B348A2C-6767-AF44-867B-56F0A621D13F}"/>
          </ac:grpSpMkLst>
        </pc:grpChg>
        <pc:grpChg chg="mod">
          <ac:chgData name="Stephen Barron" userId="72924d88-46f2-45bb-9d31-297b75efd0cf" providerId="ADAL" clId="{EE990A5B-765F-A849-AD68-EC3D396B4C38}" dt="2021-08-23T13:23:34.592" v="4664"/>
          <ac:grpSpMkLst>
            <pc:docMk/>
            <pc:sldMk cId="4070380954" sldId="2026819430"/>
            <ac:grpSpMk id="80" creationId="{F049B214-CC69-894E-965A-26F63440649A}"/>
          </ac:grpSpMkLst>
        </pc:grpChg>
        <pc:picChg chg="add del mod">
          <ac:chgData name="Stephen Barron" userId="72924d88-46f2-45bb-9d31-297b75efd0cf" providerId="ADAL" clId="{EE990A5B-765F-A849-AD68-EC3D396B4C38}" dt="2021-08-19T20:43:14.241" v="3529" actId="478"/>
          <ac:picMkLst>
            <pc:docMk/>
            <pc:sldMk cId="4070380954" sldId="2026819430"/>
            <ac:picMk id="4" creationId="{BFC4CA1D-2407-2949-9038-E8914F3B16FD}"/>
          </ac:picMkLst>
        </pc:picChg>
        <pc:picChg chg="add del mod">
          <ac:chgData name="Stephen Barron" userId="72924d88-46f2-45bb-9d31-297b75efd0cf" providerId="ADAL" clId="{EE990A5B-765F-A849-AD68-EC3D396B4C38}" dt="2021-08-19T20:48:41.444" v="3828" actId="478"/>
          <ac:picMkLst>
            <pc:docMk/>
            <pc:sldMk cId="4070380954" sldId="2026819430"/>
            <ac:picMk id="6" creationId="{DB1AD37A-D2FB-934C-AF6B-CBB1D465DA6B}"/>
          </ac:picMkLst>
        </pc:picChg>
        <pc:picChg chg="add mod">
          <ac:chgData name="Stephen Barron" userId="72924d88-46f2-45bb-9d31-297b75efd0cf" providerId="ADAL" clId="{EE990A5B-765F-A849-AD68-EC3D396B4C38}" dt="2021-08-19T20:48:52.253" v="3832" actId="14100"/>
          <ac:picMkLst>
            <pc:docMk/>
            <pc:sldMk cId="4070380954" sldId="2026819430"/>
            <ac:picMk id="7" creationId="{DFC45EE9-E239-3042-BCDC-E4BA7C4E5814}"/>
          </ac:picMkLst>
        </pc:picChg>
        <pc:picChg chg="mod">
          <ac:chgData name="Stephen Barron" userId="72924d88-46f2-45bb-9d31-297b75efd0cf" providerId="ADAL" clId="{EE990A5B-765F-A849-AD68-EC3D396B4C38}" dt="2021-08-23T13:23:34.592" v="4664"/>
          <ac:picMkLst>
            <pc:docMk/>
            <pc:sldMk cId="4070380954" sldId="2026819430"/>
            <ac:picMk id="11" creationId="{F192DBA7-4C82-F94F-A306-C7E9955D9DB6}"/>
          </ac:picMkLst>
        </pc:picChg>
        <pc:picChg chg="mod">
          <ac:chgData name="Stephen Barron" userId="72924d88-46f2-45bb-9d31-297b75efd0cf" providerId="ADAL" clId="{EE990A5B-765F-A849-AD68-EC3D396B4C38}" dt="2021-08-23T13:23:34.592" v="4664"/>
          <ac:picMkLst>
            <pc:docMk/>
            <pc:sldMk cId="4070380954" sldId="2026819430"/>
            <ac:picMk id="15" creationId="{7EA92B88-823E-A348-A97D-C795AE57EACB}"/>
          </ac:picMkLst>
        </pc:picChg>
        <pc:picChg chg="mod">
          <ac:chgData name="Stephen Barron" userId="72924d88-46f2-45bb-9d31-297b75efd0cf" providerId="ADAL" clId="{EE990A5B-765F-A849-AD68-EC3D396B4C38}" dt="2021-08-23T13:23:34.592" v="4664"/>
          <ac:picMkLst>
            <pc:docMk/>
            <pc:sldMk cId="4070380954" sldId="2026819430"/>
            <ac:picMk id="35" creationId="{D0692F8C-3BDD-A943-A039-EB72641E5812}"/>
          </ac:picMkLst>
        </pc:picChg>
        <pc:picChg chg="mod">
          <ac:chgData name="Stephen Barron" userId="72924d88-46f2-45bb-9d31-297b75efd0cf" providerId="ADAL" clId="{EE990A5B-765F-A849-AD68-EC3D396B4C38}" dt="2021-08-23T13:23:34.592" v="4664"/>
          <ac:picMkLst>
            <pc:docMk/>
            <pc:sldMk cId="4070380954" sldId="2026819430"/>
            <ac:picMk id="36" creationId="{2E272CF9-5619-6049-888C-B6B6F27DFB28}"/>
          </ac:picMkLst>
        </pc:picChg>
        <pc:picChg chg="mod">
          <ac:chgData name="Stephen Barron" userId="72924d88-46f2-45bb-9d31-297b75efd0cf" providerId="ADAL" clId="{EE990A5B-765F-A849-AD68-EC3D396B4C38}" dt="2021-08-23T13:23:34.592" v="4664"/>
          <ac:picMkLst>
            <pc:docMk/>
            <pc:sldMk cId="4070380954" sldId="2026819430"/>
            <ac:picMk id="39" creationId="{D44FB625-C729-0044-898F-9CA33156D566}"/>
          </ac:picMkLst>
        </pc:picChg>
        <pc:cxnChg chg="mod">
          <ac:chgData name="Stephen Barron" userId="72924d88-46f2-45bb-9d31-297b75efd0cf" providerId="ADAL" clId="{EE990A5B-765F-A849-AD68-EC3D396B4C38}" dt="2021-08-23T13:23:34.592" v="4664"/>
          <ac:cxnSpMkLst>
            <pc:docMk/>
            <pc:sldMk cId="4070380954" sldId="2026819430"/>
            <ac:cxnSpMk id="18" creationId="{EA61E4E5-9BAF-4246-9120-EBAC257431E2}"/>
          </ac:cxnSpMkLst>
        </pc:cxnChg>
        <pc:cxnChg chg="mod">
          <ac:chgData name="Stephen Barron" userId="72924d88-46f2-45bb-9d31-297b75efd0cf" providerId="ADAL" clId="{EE990A5B-765F-A849-AD68-EC3D396B4C38}" dt="2021-08-23T13:23:34.592" v="4664"/>
          <ac:cxnSpMkLst>
            <pc:docMk/>
            <pc:sldMk cId="4070380954" sldId="2026819430"/>
            <ac:cxnSpMk id="19" creationId="{97EA92A5-8057-0C4F-BD0C-3F703848C4A3}"/>
          </ac:cxnSpMkLst>
        </pc:cxnChg>
        <pc:cxnChg chg="mod">
          <ac:chgData name="Stephen Barron" userId="72924d88-46f2-45bb-9d31-297b75efd0cf" providerId="ADAL" clId="{EE990A5B-765F-A849-AD68-EC3D396B4C38}" dt="2021-08-23T13:23:34.592" v="4664"/>
          <ac:cxnSpMkLst>
            <pc:docMk/>
            <pc:sldMk cId="4070380954" sldId="2026819430"/>
            <ac:cxnSpMk id="21" creationId="{0E2EDC6E-60B4-1640-848C-A0D7AAE66D4B}"/>
          </ac:cxnSpMkLst>
        </pc:cxnChg>
        <pc:cxnChg chg="mod">
          <ac:chgData name="Stephen Barron" userId="72924d88-46f2-45bb-9d31-297b75efd0cf" providerId="ADAL" clId="{EE990A5B-765F-A849-AD68-EC3D396B4C38}" dt="2021-08-23T13:23:34.592" v="4664"/>
          <ac:cxnSpMkLst>
            <pc:docMk/>
            <pc:sldMk cId="4070380954" sldId="2026819430"/>
            <ac:cxnSpMk id="22" creationId="{B0A9A3DB-48A7-CD40-91E0-E7338E8BC5F3}"/>
          </ac:cxnSpMkLst>
        </pc:cxnChg>
        <pc:cxnChg chg="mod">
          <ac:chgData name="Stephen Barron" userId="72924d88-46f2-45bb-9d31-297b75efd0cf" providerId="ADAL" clId="{EE990A5B-765F-A849-AD68-EC3D396B4C38}" dt="2021-08-23T13:23:34.592" v="4664"/>
          <ac:cxnSpMkLst>
            <pc:docMk/>
            <pc:sldMk cId="4070380954" sldId="2026819430"/>
            <ac:cxnSpMk id="28" creationId="{B82CFFE8-4974-2347-BA10-6E3E30EE9469}"/>
          </ac:cxnSpMkLst>
        </pc:cxnChg>
        <pc:cxnChg chg="mod">
          <ac:chgData name="Stephen Barron" userId="72924d88-46f2-45bb-9d31-297b75efd0cf" providerId="ADAL" clId="{EE990A5B-765F-A849-AD68-EC3D396B4C38}" dt="2021-08-23T13:23:34.592" v="4664"/>
          <ac:cxnSpMkLst>
            <pc:docMk/>
            <pc:sldMk cId="4070380954" sldId="2026819430"/>
            <ac:cxnSpMk id="31" creationId="{E260AB23-3C2D-4149-8AAA-28ADC8E57C65}"/>
          </ac:cxnSpMkLst>
        </pc:cxnChg>
        <pc:cxnChg chg="mod">
          <ac:chgData name="Stephen Barron" userId="72924d88-46f2-45bb-9d31-297b75efd0cf" providerId="ADAL" clId="{EE990A5B-765F-A849-AD68-EC3D396B4C38}" dt="2021-08-23T13:23:34.592" v="4664"/>
          <ac:cxnSpMkLst>
            <pc:docMk/>
            <pc:sldMk cId="4070380954" sldId="2026819430"/>
            <ac:cxnSpMk id="32" creationId="{3DC89330-8F19-E846-B488-832F0EFDF721}"/>
          </ac:cxnSpMkLst>
        </pc:cxnChg>
        <pc:cxnChg chg="mod">
          <ac:chgData name="Stephen Barron" userId="72924d88-46f2-45bb-9d31-297b75efd0cf" providerId="ADAL" clId="{EE990A5B-765F-A849-AD68-EC3D396B4C38}" dt="2021-08-23T13:23:34.592" v="4664"/>
          <ac:cxnSpMkLst>
            <pc:docMk/>
            <pc:sldMk cId="4070380954" sldId="2026819430"/>
            <ac:cxnSpMk id="37" creationId="{54E384F7-A3D4-A444-A6B2-85DAFDA66F09}"/>
          </ac:cxnSpMkLst>
        </pc:cxnChg>
        <pc:cxnChg chg="mod">
          <ac:chgData name="Stephen Barron" userId="72924d88-46f2-45bb-9d31-297b75efd0cf" providerId="ADAL" clId="{EE990A5B-765F-A849-AD68-EC3D396B4C38}" dt="2021-08-23T13:23:34.592" v="4664"/>
          <ac:cxnSpMkLst>
            <pc:docMk/>
            <pc:sldMk cId="4070380954" sldId="2026819430"/>
            <ac:cxnSpMk id="38" creationId="{FF41E22A-CAAC-5248-8659-091BF8625EFD}"/>
          </ac:cxnSpMkLst>
        </pc:cxnChg>
        <pc:cxnChg chg="mod">
          <ac:chgData name="Stephen Barron" userId="72924d88-46f2-45bb-9d31-297b75efd0cf" providerId="ADAL" clId="{EE990A5B-765F-A849-AD68-EC3D396B4C38}" dt="2021-08-23T13:23:34.592" v="4664"/>
          <ac:cxnSpMkLst>
            <pc:docMk/>
            <pc:sldMk cId="4070380954" sldId="2026819430"/>
            <ac:cxnSpMk id="40" creationId="{DF622BCE-80F4-4644-942A-981CF8C1C75D}"/>
          </ac:cxnSpMkLst>
        </pc:cxnChg>
        <pc:cxnChg chg="mod">
          <ac:chgData name="Stephen Barron" userId="72924d88-46f2-45bb-9d31-297b75efd0cf" providerId="ADAL" clId="{EE990A5B-765F-A849-AD68-EC3D396B4C38}" dt="2021-08-23T13:23:34.592" v="4664"/>
          <ac:cxnSpMkLst>
            <pc:docMk/>
            <pc:sldMk cId="4070380954" sldId="2026819430"/>
            <ac:cxnSpMk id="96" creationId="{DF6560D4-E32E-B247-AEBC-6F5FFC7C804A}"/>
          </ac:cxnSpMkLst>
        </pc:cxnChg>
        <pc:cxnChg chg="mod">
          <ac:chgData name="Stephen Barron" userId="72924d88-46f2-45bb-9d31-297b75efd0cf" providerId="ADAL" clId="{EE990A5B-765F-A849-AD68-EC3D396B4C38}" dt="2021-08-23T13:23:34.592" v="4664"/>
          <ac:cxnSpMkLst>
            <pc:docMk/>
            <pc:sldMk cId="4070380954" sldId="2026819430"/>
            <ac:cxnSpMk id="97" creationId="{C587B73D-3F74-9C44-B4A1-97E0415F8BA8}"/>
          </ac:cxnSpMkLst>
        </pc:cxnChg>
        <pc:cxnChg chg="mod">
          <ac:chgData name="Stephen Barron" userId="72924d88-46f2-45bb-9d31-297b75efd0cf" providerId="ADAL" clId="{EE990A5B-765F-A849-AD68-EC3D396B4C38}" dt="2021-08-23T13:23:34.592" v="4664"/>
          <ac:cxnSpMkLst>
            <pc:docMk/>
            <pc:sldMk cId="4070380954" sldId="2026819430"/>
            <ac:cxnSpMk id="98" creationId="{F9656FD2-2326-5349-A4D8-E4CCA42EEA5F}"/>
          </ac:cxnSpMkLst>
        </pc:cxnChg>
        <pc:cxnChg chg="mod">
          <ac:chgData name="Stephen Barron" userId="72924d88-46f2-45bb-9d31-297b75efd0cf" providerId="ADAL" clId="{EE990A5B-765F-A849-AD68-EC3D396B4C38}" dt="2021-08-23T13:23:34.592" v="4664"/>
          <ac:cxnSpMkLst>
            <pc:docMk/>
            <pc:sldMk cId="4070380954" sldId="2026819430"/>
            <ac:cxnSpMk id="99" creationId="{B5E5C9F1-EDF9-FE42-AC05-A72B129C2C09}"/>
          </ac:cxnSpMkLst>
        </pc:cxnChg>
      </pc:sldChg>
      <pc:sldChg chg="addSp delSp modSp add del mod">
        <pc:chgData name="Stephen Barron" userId="72924d88-46f2-45bb-9d31-297b75efd0cf" providerId="ADAL" clId="{EE990A5B-765F-A849-AD68-EC3D396B4C38}" dt="2021-08-19T16:01:39.814" v="2728" actId="2696"/>
        <pc:sldMkLst>
          <pc:docMk/>
          <pc:sldMk cId="3749777859" sldId="2026819431"/>
        </pc:sldMkLst>
        <pc:spChg chg="mod">
          <ac:chgData name="Stephen Barron" userId="72924d88-46f2-45bb-9d31-297b75efd0cf" providerId="ADAL" clId="{EE990A5B-765F-A849-AD68-EC3D396B4C38}" dt="2021-08-19T15:38:56.632" v="2369" actId="20577"/>
          <ac:spMkLst>
            <pc:docMk/>
            <pc:sldMk cId="3749777859" sldId="2026819431"/>
            <ac:spMk id="2" creationId="{2657335A-7A2F-A144-933A-0E49A0E1D950}"/>
          </ac:spMkLst>
        </pc:spChg>
        <pc:spChg chg="mod">
          <ac:chgData name="Stephen Barron" userId="72924d88-46f2-45bb-9d31-297b75efd0cf" providerId="ADAL" clId="{EE990A5B-765F-A849-AD68-EC3D396B4C38}" dt="2021-08-19T15:39:45.856" v="2393" actId="114"/>
          <ac:spMkLst>
            <pc:docMk/>
            <pc:sldMk cId="3749777859" sldId="2026819431"/>
            <ac:spMk id="16" creationId="{C44BFF5C-3D44-3D44-823A-296BBB463065}"/>
          </ac:spMkLst>
        </pc:spChg>
        <pc:graphicFrameChg chg="add del mod modGraphic">
          <ac:chgData name="Stephen Barron" userId="72924d88-46f2-45bb-9d31-297b75efd0cf" providerId="ADAL" clId="{EE990A5B-765F-A849-AD68-EC3D396B4C38}" dt="2021-08-19T15:45:57.847" v="2419" actId="478"/>
          <ac:graphicFrameMkLst>
            <pc:docMk/>
            <pc:sldMk cId="3749777859" sldId="2026819431"/>
            <ac:graphicFrameMk id="4" creationId="{98DFD68C-8F4D-AC4E-A463-DBCA40A3D388}"/>
          </ac:graphicFrameMkLst>
        </pc:graphicFrameChg>
        <pc:graphicFrameChg chg="del mod">
          <ac:chgData name="Stephen Barron" userId="72924d88-46f2-45bb-9d31-297b75efd0cf" providerId="ADAL" clId="{EE990A5B-765F-A849-AD68-EC3D396B4C38}" dt="2021-08-19T15:40:02.004" v="2397" actId="478"/>
          <ac:graphicFrameMkLst>
            <pc:docMk/>
            <pc:sldMk cId="3749777859" sldId="2026819431"/>
            <ac:graphicFrameMk id="5" creationId="{DF49E901-DBC6-A140-9389-19810C57996C}"/>
          </ac:graphicFrameMkLst>
        </pc:graphicFrameChg>
        <pc:graphicFrameChg chg="add del mod modGraphic">
          <ac:chgData name="Stephen Barron" userId="72924d88-46f2-45bb-9d31-297b75efd0cf" providerId="ADAL" clId="{EE990A5B-765F-A849-AD68-EC3D396B4C38}" dt="2021-08-19T15:48:12.564" v="2448" actId="478"/>
          <ac:graphicFrameMkLst>
            <pc:docMk/>
            <pc:sldMk cId="3749777859" sldId="2026819431"/>
            <ac:graphicFrameMk id="9" creationId="{0081A597-92AC-A54C-A399-E6DE2B61CCED}"/>
          </ac:graphicFrameMkLst>
        </pc:graphicFrameChg>
        <pc:graphicFrameChg chg="add del mod modGraphic">
          <ac:chgData name="Stephen Barron" userId="72924d88-46f2-45bb-9d31-297b75efd0cf" providerId="ADAL" clId="{EE990A5B-765F-A849-AD68-EC3D396B4C38}" dt="2021-08-19T15:49:51.291" v="2454" actId="478"/>
          <ac:graphicFrameMkLst>
            <pc:docMk/>
            <pc:sldMk cId="3749777859" sldId="2026819431"/>
            <ac:graphicFrameMk id="12" creationId="{D45442F5-FC22-E04A-A7FF-3D5D59C52362}"/>
          </ac:graphicFrameMkLst>
        </pc:graphicFrameChg>
        <pc:graphicFrameChg chg="add mod modGraphic">
          <ac:chgData name="Stephen Barron" userId="72924d88-46f2-45bb-9d31-297b75efd0cf" providerId="ADAL" clId="{EE990A5B-765F-A849-AD68-EC3D396B4C38}" dt="2021-08-19T15:52:37.222" v="2489" actId="1076"/>
          <ac:graphicFrameMkLst>
            <pc:docMk/>
            <pc:sldMk cId="3749777859" sldId="2026819431"/>
            <ac:graphicFrameMk id="13" creationId="{436C6DEE-1DAE-9444-8303-0E1D6E3AD185}"/>
          </ac:graphicFrameMkLst>
        </pc:graphicFrameChg>
        <pc:cxnChg chg="mod">
          <ac:chgData name="Stephen Barron" userId="72924d88-46f2-45bb-9d31-297b75efd0cf" providerId="ADAL" clId="{EE990A5B-765F-A849-AD68-EC3D396B4C38}" dt="2021-08-19T15:52:37.222" v="2489" actId="1076"/>
          <ac:cxnSpMkLst>
            <pc:docMk/>
            <pc:sldMk cId="3749777859" sldId="2026819431"/>
            <ac:cxnSpMk id="7" creationId="{B87C47C5-6544-4A42-8F0B-31AA95021A6B}"/>
          </ac:cxnSpMkLst>
        </pc:cxnChg>
        <pc:cxnChg chg="add del mod">
          <ac:chgData name="Stephen Barron" userId="72924d88-46f2-45bb-9d31-297b75efd0cf" providerId="ADAL" clId="{EE990A5B-765F-A849-AD68-EC3D396B4C38}" dt="2021-08-19T15:52:37.222" v="2489" actId="1076"/>
          <ac:cxnSpMkLst>
            <pc:docMk/>
            <pc:sldMk cId="3749777859" sldId="2026819431"/>
            <ac:cxnSpMk id="14" creationId="{23FBCB11-B661-5949-8F35-52BBF0D12778}"/>
          </ac:cxnSpMkLst>
        </pc:cxnChg>
        <pc:cxnChg chg="add mod">
          <ac:chgData name="Stephen Barron" userId="72924d88-46f2-45bb-9d31-297b75efd0cf" providerId="ADAL" clId="{EE990A5B-765F-A849-AD68-EC3D396B4C38}" dt="2021-08-19T15:52:37.222" v="2489" actId="1076"/>
          <ac:cxnSpMkLst>
            <pc:docMk/>
            <pc:sldMk cId="3749777859" sldId="2026819431"/>
            <ac:cxnSpMk id="23" creationId="{52610560-7332-184E-85BF-E91FD461A711}"/>
          </ac:cxnSpMkLst>
        </pc:cxnChg>
        <pc:cxnChg chg="add del mod">
          <ac:chgData name="Stephen Barron" userId="72924d88-46f2-45bb-9d31-297b75efd0cf" providerId="ADAL" clId="{EE990A5B-765F-A849-AD68-EC3D396B4C38}" dt="2021-08-19T15:52:37.222" v="2489" actId="1076"/>
          <ac:cxnSpMkLst>
            <pc:docMk/>
            <pc:sldMk cId="3749777859" sldId="2026819431"/>
            <ac:cxnSpMk id="26" creationId="{DA5DDAAF-FF67-C14B-9D8E-F99E9072EC98}"/>
          </ac:cxnSpMkLst>
        </pc:cxnChg>
      </pc:sldChg>
      <pc:sldChg chg="addSp delSp modSp add mod ord">
        <pc:chgData name="Stephen Barron" userId="72924d88-46f2-45bb-9d31-297b75efd0cf" providerId="ADAL" clId="{EE990A5B-765F-A849-AD68-EC3D396B4C38}" dt="2021-08-19T16:18:14.362" v="2962" actId="20578"/>
        <pc:sldMkLst>
          <pc:docMk/>
          <pc:sldMk cId="4017102580" sldId="2026819432"/>
        </pc:sldMkLst>
        <pc:spChg chg="add del mod">
          <ac:chgData name="Stephen Barron" userId="72924d88-46f2-45bb-9d31-297b75efd0cf" providerId="ADAL" clId="{EE990A5B-765F-A849-AD68-EC3D396B4C38}" dt="2021-08-19T15:54:15.180" v="2494" actId="478"/>
          <ac:spMkLst>
            <pc:docMk/>
            <pc:sldMk cId="4017102580" sldId="2026819432"/>
            <ac:spMk id="4" creationId="{A94F4913-0909-D54A-915A-FDF858E3E413}"/>
          </ac:spMkLst>
        </pc:spChg>
        <pc:spChg chg="add del mod">
          <ac:chgData name="Stephen Barron" userId="72924d88-46f2-45bb-9d31-297b75efd0cf" providerId="ADAL" clId="{EE990A5B-765F-A849-AD68-EC3D396B4C38}" dt="2021-08-19T15:55:07.986" v="2510" actId="478"/>
          <ac:spMkLst>
            <pc:docMk/>
            <pc:sldMk cId="4017102580" sldId="2026819432"/>
            <ac:spMk id="5" creationId="{0C616DF5-08BD-1B47-8122-A7A6229CBB66}"/>
          </ac:spMkLst>
        </pc:spChg>
        <pc:spChg chg="add mod">
          <ac:chgData name="Stephen Barron" userId="72924d88-46f2-45bb-9d31-297b75efd0cf" providerId="ADAL" clId="{EE990A5B-765F-A849-AD68-EC3D396B4C38}" dt="2021-08-19T15:59:44.472" v="2695" actId="692"/>
          <ac:spMkLst>
            <pc:docMk/>
            <pc:sldMk cId="4017102580" sldId="2026819432"/>
            <ac:spMk id="12" creationId="{725041C3-3733-3D4A-A18A-7A5167930C04}"/>
          </ac:spMkLst>
        </pc:spChg>
        <pc:spChg chg="add mod">
          <ac:chgData name="Stephen Barron" userId="72924d88-46f2-45bb-9d31-297b75efd0cf" providerId="ADAL" clId="{EE990A5B-765F-A849-AD68-EC3D396B4C38}" dt="2021-08-19T16:01:14.015" v="2724" actId="1076"/>
          <ac:spMkLst>
            <pc:docMk/>
            <pc:sldMk cId="4017102580" sldId="2026819432"/>
            <ac:spMk id="15" creationId="{860DFD60-5E76-764E-951F-392CA7D83B2F}"/>
          </ac:spMkLst>
        </pc:spChg>
        <pc:spChg chg="add del mod">
          <ac:chgData name="Stephen Barron" userId="72924d88-46f2-45bb-9d31-297b75efd0cf" providerId="ADAL" clId="{EE990A5B-765F-A849-AD68-EC3D396B4C38}" dt="2021-08-19T16:04:07.341" v="2757" actId="255"/>
          <ac:spMkLst>
            <pc:docMk/>
            <pc:sldMk cId="4017102580" sldId="2026819432"/>
            <ac:spMk id="16" creationId="{C44BFF5C-3D44-3D44-823A-296BBB463065}"/>
          </ac:spMkLst>
        </pc:spChg>
        <pc:spChg chg="add mod">
          <ac:chgData name="Stephen Barron" userId="72924d88-46f2-45bb-9d31-297b75efd0cf" providerId="ADAL" clId="{EE990A5B-765F-A849-AD68-EC3D396B4C38}" dt="2021-08-19T16:00:07.698" v="2705" actId="14100"/>
          <ac:spMkLst>
            <pc:docMk/>
            <pc:sldMk cId="4017102580" sldId="2026819432"/>
            <ac:spMk id="18" creationId="{455D888C-A0FF-D146-B7EA-52B3798DAC73}"/>
          </ac:spMkLst>
        </pc:spChg>
        <pc:spChg chg="add mod">
          <ac:chgData name="Stephen Barron" userId="72924d88-46f2-45bb-9d31-297b75efd0cf" providerId="ADAL" clId="{EE990A5B-765F-A849-AD68-EC3D396B4C38}" dt="2021-08-19T16:00:41.595" v="2714" actId="14100"/>
          <ac:spMkLst>
            <pc:docMk/>
            <pc:sldMk cId="4017102580" sldId="2026819432"/>
            <ac:spMk id="20" creationId="{9C22D654-E1E4-F441-B415-A884E69477EA}"/>
          </ac:spMkLst>
        </pc:spChg>
        <pc:graphicFrameChg chg="mod modGraphic">
          <ac:chgData name="Stephen Barron" userId="72924d88-46f2-45bb-9d31-297b75efd0cf" providerId="ADAL" clId="{EE990A5B-765F-A849-AD68-EC3D396B4C38}" dt="2021-08-19T16:03:55.280" v="2756" actId="1076"/>
          <ac:graphicFrameMkLst>
            <pc:docMk/>
            <pc:sldMk cId="4017102580" sldId="2026819432"/>
            <ac:graphicFrameMk id="13" creationId="{436C6DEE-1DAE-9444-8303-0E1D6E3AD185}"/>
          </ac:graphicFrameMkLst>
        </pc:graphicFrameChg>
        <pc:cxnChg chg="mod">
          <ac:chgData name="Stephen Barron" userId="72924d88-46f2-45bb-9d31-297b75efd0cf" providerId="ADAL" clId="{EE990A5B-765F-A849-AD68-EC3D396B4C38}" dt="2021-08-19T16:00:10.212" v="2706" actId="14100"/>
          <ac:cxnSpMkLst>
            <pc:docMk/>
            <pc:sldMk cId="4017102580" sldId="2026819432"/>
            <ac:cxnSpMk id="14" creationId="{23FBCB11-B661-5949-8F35-52BBF0D12778}"/>
          </ac:cxnSpMkLst>
        </pc:cxnChg>
        <pc:cxnChg chg="mod">
          <ac:chgData name="Stephen Barron" userId="72924d88-46f2-45bb-9d31-297b75efd0cf" providerId="ADAL" clId="{EE990A5B-765F-A849-AD68-EC3D396B4C38}" dt="2021-08-19T16:01:20.699" v="2726" actId="14100"/>
          <ac:cxnSpMkLst>
            <pc:docMk/>
            <pc:sldMk cId="4017102580" sldId="2026819432"/>
            <ac:cxnSpMk id="23" creationId="{52610560-7332-184E-85BF-E91FD461A711}"/>
          </ac:cxnSpMkLst>
        </pc:cxnChg>
        <pc:cxnChg chg="del mod">
          <ac:chgData name="Stephen Barron" userId="72924d88-46f2-45bb-9d31-297b75efd0cf" providerId="ADAL" clId="{EE990A5B-765F-A849-AD68-EC3D396B4C38}" dt="2021-08-19T16:01:22.303" v="2727" actId="478"/>
          <ac:cxnSpMkLst>
            <pc:docMk/>
            <pc:sldMk cId="4017102580" sldId="2026819432"/>
            <ac:cxnSpMk id="26" creationId="{DA5DDAAF-FF67-C14B-9D8E-F99E9072EC98}"/>
          </ac:cxnSpMkLst>
        </pc:cxnChg>
      </pc:sldChg>
      <pc:sldChg chg="addSp modSp add mod">
        <pc:chgData name="Stephen Barron" userId="72924d88-46f2-45bb-9d31-297b75efd0cf" providerId="ADAL" clId="{EE990A5B-765F-A849-AD68-EC3D396B4C38}" dt="2021-08-19T16:16:58.362" v="2951" actId="114"/>
        <pc:sldMkLst>
          <pc:docMk/>
          <pc:sldMk cId="3936460245" sldId="2026819433"/>
        </pc:sldMkLst>
        <pc:spChg chg="add mod">
          <ac:chgData name="Stephen Barron" userId="72924d88-46f2-45bb-9d31-297b75efd0cf" providerId="ADAL" clId="{EE990A5B-765F-A849-AD68-EC3D396B4C38}" dt="2021-08-19T16:15:43.634" v="2931" actId="14100"/>
          <ac:spMkLst>
            <pc:docMk/>
            <pc:sldMk cId="3936460245" sldId="2026819433"/>
            <ac:spMk id="8" creationId="{011AE659-5178-664E-8023-ADF4808B8D5A}"/>
          </ac:spMkLst>
        </pc:spChg>
        <pc:spChg chg="add mod">
          <ac:chgData name="Stephen Barron" userId="72924d88-46f2-45bb-9d31-297b75efd0cf" providerId="ADAL" clId="{EE990A5B-765F-A849-AD68-EC3D396B4C38}" dt="2021-08-19T16:15:56.802" v="2935" actId="14100"/>
          <ac:spMkLst>
            <pc:docMk/>
            <pc:sldMk cId="3936460245" sldId="2026819433"/>
            <ac:spMk id="10" creationId="{CE570085-F793-7F4F-BFBA-7A5D27935A03}"/>
          </ac:spMkLst>
        </pc:spChg>
        <pc:spChg chg="add mod">
          <ac:chgData name="Stephen Barron" userId="72924d88-46f2-45bb-9d31-297b75efd0cf" providerId="ADAL" clId="{EE990A5B-765F-A849-AD68-EC3D396B4C38}" dt="2021-08-19T16:16:17.255" v="2941" actId="14100"/>
          <ac:spMkLst>
            <pc:docMk/>
            <pc:sldMk cId="3936460245" sldId="2026819433"/>
            <ac:spMk id="12" creationId="{603DBD98-764E-DB4E-970F-DA9CB591F283}"/>
          </ac:spMkLst>
        </pc:spChg>
        <pc:spChg chg="mod">
          <ac:chgData name="Stephen Barron" userId="72924d88-46f2-45bb-9d31-297b75efd0cf" providerId="ADAL" clId="{EE990A5B-765F-A849-AD68-EC3D396B4C38}" dt="2021-08-19T16:16:58.362" v="2951" actId="114"/>
          <ac:spMkLst>
            <pc:docMk/>
            <pc:sldMk cId="3936460245" sldId="2026819433"/>
            <ac:spMk id="16" creationId="{C44BFF5C-3D44-3D44-823A-296BBB463065}"/>
          </ac:spMkLst>
        </pc:spChg>
        <pc:spChg chg="add mod">
          <ac:chgData name="Stephen Barron" userId="72924d88-46f2-45bb-9d31-297b75efd0cf" providerId="ADAL" clId="{EE990A5B-765F-A849-AD68-EC3D396B4C38}" dt="2021-08-19T16:16:46.345" v="2950" actId="14100"/>
          <ac:spMkLst>
            <pc:docMk/>
            <pc:sldMk cId="3936460245" sldId="2026819433"/>
            <ac:spMk id="17" creationId="{232871BD-7E86-C249-9648-EC35B9845257}"/>
          </ac:spMkLst>
        </pc:spChg>
        <pc:graphicFrameChg chg="modGraphic">
          <ac:chgData name="Stephen Barron" userId="72924d88-46f2-45bb-9d31-297b75efd0cf" providerId="ADAL" clId="{EE990A5B-765F-A849-AD68-EC3D396B4C38}" dt="2021-08-19T16:16:22.885" v="2944" actId="14734"/>
          <ac:graphicFrameMkLst>
            <pc:docMk/>
            <pc:sldMk cId="3936460245" sldId="2026819433"/>
            <ac:graphicFrameMk id="5" creationId="{DF49E901-DBC6-A140-9389-19810C57996C}"/>
          </ac:graphicFrameMkLst>
        </pc:graphicFrameChg>
        <pc:cxnChg chg="mod">
          <ac:chgData name="Stephen Barron" userId="72924d88-46f2-45bb-9d31-297b75efd0cf" providerId="ADAL" clId="{EE990A5B-765F-A849-AD68-EC3D396B4C38}" dt="2021-08-19T16:16:17.255" v="2941" actId="14100"/>
          <ac:cxnSpMkLst>
            <pc:docMk/>
            <pc:sldMk cId="3936460245" sldId="2026819433"/>
            <ac:cxnSpMk id="7" creationId="{B87C47C5-6544-4A42-8F0B-31AA95021A6B}"/>
          </ac:cxnSpMkLst>
        </pc:cxnChg>
        <pc:cxnChg chg="mod">
          <ac:chgData name="Stephen Barron" userId="72924d88-46f2-45bb-9d31-297b75efd0cf" providerId="ADAL" clId="{EE990A5B-765F-A849-AD68-EC3D396B4C38}" dt="2021-08-19T16:16:46.345" v="2950" actId="14100"/>
          <ac:cxnSpMkLst>
            <pc:docMk/>
            <pc:sldMk cId="3936460245" sldId="2026819433"/>
            <ac:cxnSpMk id="14" creationId="{23FBCB11-B661-5949-8F35-52BBF0D12778}"/>
          </ac:cxnSpMkLst>
        </pc:cxnChg>
      </pc:sldChg>
      <pc:sldChg chg="addSp delSp modSp add mod">
        <pc:chgData name="Stephen Barron" userId="72924d88-46f2-45bb-9d31-297b75efd0cf" providerId="ADAL" clId="{EE990A5B-765F-A849-AD68-EC3D396B4C38}" dt="2021-08-23T13:15:12.812" v="4077" actId="20577"/>
        <pc:sldMkLst>
          <pc:docMk/>
          <pc:sldMk cId="313671801" sldId="2026819434"/>
        </pc:sldMkLst>
        <pc:spChg chg="mod">
          <ac:chgData name="Stephen Barron" userId="72924d88-46f2-45bb-9d31-297b75efd0cf" providerId="ADAL" clId="{EE990A5B-765F-A849-AD68-EC3D396B4C38}" dt="2021-08-23T13:15:12.812" v="4077" actId="20577"/>
          <ac:spMkLst>
            <pc:docMk/>
            <pc:sldMk cId="313671801" sldId="2026819434"/>
            <ac:spMk id="2" creationId="{2657335A-7A2F-A144-933A-0E49A0E1D950}"/>
          </ac:spMkLst>
        </pc:spChg>
        <pc:spChg chg="mod">
          <ac:chgData name="Stephen Barron" userId="72924d88-46f2-45bb-9d31-297b75efd0cf" providerId="ADAL" clId="{EE990A5B-765F-A849-AD68-EC3D396B4C38}" dt="2021-08-19T16:34:29.637" v="3233" actId="20577"/>
          <ac:spMkLst>
            <pc:docMk/>
            <pc:sldMk cId="313671801" sldId="2026819434"/>
            <ac:spMk id="16" creationId="{C44BFF5C-3D44-3D44-823A-296BBB463065}"/>
          </ac:spMkLst>
        </pc:spChg>
        <pc:spChg chg="mod">
          <ac:chgData name="Stephen Barron" userId="72924d88-46f2-45bb-9d31-297b75efd0cf" providerId="ADAL" clId="{EE990A5B-765F-A849-AD68-EC3D396B4C38}" dt="2021-08-19T16:29:37.886" v="3153" actId="14100"/>
          <ac:spMkLst>
            <pc:docMk/>
            <pc:sldMk cId="313671801" sldId="2026819434"/>
            <ac:spMk id="18" creationId="{AAAA1D89-E3F1-B64B-9AA4-91167AECEAA3}"/>
          </ac:spMkLst>
        </pc:spChg>
        <pc:spChg chg="mod">
          <ac:chgData name="Stephen Barron" userId="72924d88-46f2-45bb-9d31-297b75efd0cf" providerId="ADAL" clId="{EE990A5B-765F-A849-AD68-EC3D396B4C38}" dt="2021-08-19T16:30:19.402" v="3162" actId="1076"/>
          <ac:spMkLst>
            <pc:docMk/>
            <pc:sldMk cId="313671801" sldId="2026819434"/>
            <ac:spMk id="19" creationId="{E1DE3235-7369-004D-A083-C1786500D0BB}"/>
          </ac:spMkLst>
        </pc:spChg>
        <pc:spChg chg="mod">
          <ac:chgData name="Stephen Barron" userId="72924d88-46f2-45bb-9d31-297b75efd0cf" providerId="ADAL" clId="{EE990A5B-765F-A849-AD68-EC3D396B4C38}" dt="2021-08-19T16:29:53.151" v="3157" actId="14100"/>
          <ac:spMkLst>
            <pc:docMk/>
            <pc:sldMk cId="313671801" sldId="2026819434"/>
            <ac:spMk id="20" creationId="{316F3DEA-BEB6-8C4E-85C3-916C5BBA5993}"/>
          </ac:spMkLst>
        </pc:spChg>
        <pc:spChg chg="mod">
          <ac:chgData name="Stephen Barron" userId="72924d88-46f2-45bb-9d31-297b75efd0cf" providerId="ADAL" clId="{EE990A5B-765F-A849-AD68-EC3D396B4C38}" dt="2021-08-19T16:30:13.406" v="3161" actId="14100"/>
          <ac:spMkLst>
            <pc:docMk/>
            <pc:sldMk cId="313671801" sldId="2026819434"/>
            <ac:spMk id="22" creationId="{73CB8277-F680-DF4E-9929-DB90924914AF}"/>
          </ac:spMkLst>
        </pc:spChg>
        <pc:spChg chg="add mod">
          <ac:chgData name="Stephen Barron" userId="72924d88-46f2-45bb-9d31-297b75efd0cf" providerId="ADAL" clId="{EE990A5B-765F-A849-AD68-EC3D396B4C38}" dt="2021-08-19T16:31:14.010" v="3172" actId="1076"/>
          <ac:spMkLst>
            <pc:docMk/>
            <pc:sldMk cId="313671801" sldId="2026819434"/>
            <ac:spMk id="29" creationId="{249EE691-D64F-A143-AFF3-59C6B30C3C05}"/>
          </ac:spMkLst>
        </pc:spChg>
        <pc:spChg chg="add mod">
          <ac:chgData name="Stephen Barron" userId="72924d88-46f2-45bb-9d31-297b75efd0cf" providerId="ADAL" clId="{EE990A5B-765F-A849-AD68-EC3D396B4C38}" dt="2021-08-19T16:31:07.369" v="3170" actId="14100"/>
          <ac:spMkLst>
            <pc:docMk/>
            <pc:sldMk cId="313671801" sldId="2026819434"/>
            <ac:spMk id="30" creationId="{BFD862E5-FC5D-A948-A816-872E7F199C10}"/>
          </ac:spMkLst>
        </pc:spChg>
        <pc:graphicFrameChg chg="add mod modGraphic">
          <ac:chgData name="Stephen Barron" userId="72924d88-46f2-45bb-9d31-297b75efd0cf" providerId="ADAL" clId="{EE990A5B-765F-A849-AD68-EC3D396B4C38}" dt="2021-08-19T16:29:30.890" v="3150" actId="1076"/>
          <ac:graphicFrameMkLst>
            <pc:docMk/>
            <pc:sldMk cId="313671801" sldId="2026819434"/>
            <ac:graphicFrameMk id="4" creationId="{3186CFBA-98B6-B041-9F0A-DBF07BEAA865}"/>
          </ac:graphicFrameMkLst>
        </pc:graphicFrameChg>
        <pc:graphicFrameChg chg="del">
          <ac:chgData name="Stephen Barron" userId="72924d88-46f2-45bb-9d31-297b75efd0cf" providerId="ADAL" clId="{EE990A5B-765F-A849-AD68-EC3D396B4C38}" dt="2021-08-19T16:20:48.275" v="3048" actId="478"/>
          <ac:graphicFrameMkLst>
            <pc:docMk/>
            <pc:sldMk cId="313671801" sldId="2026819434"/>
            <ac:graphicFrameMk id="26" creationId="{E78A7DB9-6830-154E-9DB7-18DDFCAD6BF2}"/>
          </ac:graphicFrameMkLst>
        </pc:graphicFrameChg>
        <pc:picChg chg="add del mod">
          <ac:chgData name="Stephen Barron" userId="72924d88-46f2-45bb-9d31-297b75efd0cf" providerId="ADAL" clId="{EE990A5B-765F-A849-AD68-EC3D396B4C38}" dt="2021-08-19T16:33:54.039" v="3181" actId="478"/>
          <ac:picMkLst>
            <pc:docMk/>
            <pc:sldMk cId="313671801" sldId="2026819434"/>
            <ac:picMk id="8" creationId="{5DE17DF0-6C93-5741-B871-278F3C2F47DB}"/>
          </ac:picMkLst>
        </pc:picChg>
        <pc:picChg chg="add del">
          <ac:chgData name="Stephen Barron" userId="72924d88-46f2-45bb-9d31-297b75efd0cf" providerId="ADAL" clId="{EE990A5B-765F-A849-AD68-EC3D396B4C38}" dt="2021-08-19T16:33:57.969" v="3182" actId="478"/>
          <ac:picMkLst>
            <pc:docMk/>
            <pc:sldMk cId="313671801" sldId="2026819434"/>
            <ac:picMk id="8193" creationId="{C56098B8-5824-9441-A8B6-342BDA3BFDF4}"/>
          </ac:picMkLst>
        </pc:picChg>
        <pc:picChg chg="add del mod">
          <ac:chgData name="Stephen Barron" userId="72924d88-46f2-45bb-9d31-297b75efd0cf" providerId="ADAL" clId="{EE990A5B-765F-A849-AD68-EC3D396B4C38}" dt="2021-08-19T16:33:53.652" v="3180"/>
          <ac:picMkLst>
            <pc:docMk/>
            <pc:sldMk cId="313671801" sldId="2026819434"/>
            <ac:picMk id="8194" creationId="{C99F54F5-2A88-2D45-8777-7B72806D40DB}"/>
          </ac:picMkLst>
        </pc:picChg>
        <pc:cxnChg chg="mod">
          <ac:chgData name="Stephen Barron" userId="72924d88-46f2-45bb-9d31-297b75efd0cf" providerId="ADAL" clId="{EE990A5B-765F-A849-AD68-EC3D396B4C38}" dt="2021-08-19T16:31:26.587" v="3174" actId="14100"/>
          <ac:cxnSpMkLst>
            <pc:docMk/>
            <pc:sldMk cId="313671801" sldId="2026819434"/>
            <ac:cxnSpMk id="7" creationId="{B87C47C5-6544-4A42-8F0B-31AA95021A6B}"/>
          </ac:cxnSpMkLst>
        </pc:cxnChg>
        <pc:cxnChg chg="mod">
          <ac:chgData name="Stephen Barron" userId="72924d88-46f2-45bb-9d31-297b75efd0cf" providerId="ADAL" clId="{EE990A5B-765F-A849-AD68-EC3D396B4C38}" dt="2021-08-19T16:30:22.631" v="3163" actId="14100"/>
          <ac:cxnSpMkLst>
            <pc:docMk/>
            <pc:sldMk cId="313671801" sldId="2026819434"/>
            <ac:cxnSpMk id="14" creationId="{23FBCB11-B661-5949-8F35-52BBF0D12778}"/>
          </ac:cxnSpMkLst>
        </pc:cxnChg>
        <pc:cxnChg chg="add mod">
          <ac:chgData name="Stephen Barron" userId="72924d88-46f2-45bb-9d31-297b75efd0cf" providerId="ADAL" clId="{EE990A5B-765F-A849-AD68-EC3D396B4C38}" dt="2021-08-19T16:31:22.685" v="3173" actId="14100"/>
          <ac:cxnSpMkLst>
            <pc:docMk/>
            <pc:sldMk cId="313671801" sldId="2026819434"/>
            <ac:cxnSpMk id="28" creationId="{E5F28126-5255-1049-94CE-8FB44E3C10CD}"/>
          </ac:cxnSpMkLst>
        </pc:cxnChg>
      </pc:sldChg>
      <pc:sldChg chg="add del">
        <pc:chgData name="Stephen Barron" userId="72924d88-46f2-45bb-9d31-297b75efd0cf" providerId="ADAL" clId="{EE990A5B-765F-A849-AD68-EC3D396B4C38}" dt="2021-08-19T16:20:40.663" v="3046" actId="2696"/>
        <pc:sldMkLst>
          <pc:docMk/>
          <pc:sldMk cId="3639636655" sldId="2026819434"/>
        </pc:sldMkLst>
      </pc:sldChg>
      <pc:sldChg chg="addSp delSp modSp add mod">
        <pc:chgData name="Stephen Barron" userId="72924d88-46f2-45bb-9d31-297b75efd0cf" providerId="ADAL" clId="{EE990A5B-765F-A849-AD68-EC3D396B4C38}" dt="2021-08-23T13:29:30.310" v="4955" actId="1076"/>
        <pc:sldMkLst>
          <pc:docMk/>
          <pc:sldMk cId="4056615838" sldId="2026819435"/>
        </pc:sldMkLst>
        <pc:spChg chg="mod">
          <ac:chgData name="Stephen Barron" userId="72924d88-46f2-45bb-9d31-297b75efd0cf" providerId="ADAL" clId="{EE990A5B-765F-A849-AD68-EC3D396B4C38}" dt="2021-08-19T16:35:06.671" v="3292" actId="20577"/>
          <ac:spMkLst>
            <pc:docMk/>
            <pc:sldMk cId="4056615838" sldId="2026819435"/>
            <ac:spMk id="2" creationId="{2657335A-7A2F-A144-933A-0E49A0E1D950}"/>
          </ac:spMkLst>
        </pc:spChg>
        <pc:spChg chg="mod">
          <ac:chgData name="Stephen Barron" userId="72924d88-46f2-45bb-9d31-297b75efd0cf" providerId="ADAL" clId="{EE990A5B-765F-A849-AD68-EC3D396B4C38}" dt="2021-08-23T13:15:24.570" v="4080" actId="1076"/>
          <ac:spMkLst>
            <pc:docMk/>
            <pc:sldMk cId="4056615838" sldId="2026819435"/>
            <ac:spMk id="3" creationId="{42546894-EC85-0F4C-96FD-B6D38B78E1D8}"/>
          </ac:spMkLst>
        </pc:spChg>
        <pc:spChg chg="mod">
          <ac:chgData name="Stephen Barron" userId="72924d88-46f2-45bb-9d31-297b75efd0cf" providerId="ADAL" clId="{EE990A5B-765F-A849-AD68-EC3D396B4C38}" dt="2021-08-23T13:21:36.609" v="4663" actId="14100"/>
          <ac:spMkLst>
            <pc:docMk/>
            <pc:sldMk cId="4056615838" sldId="2026819435"/>
            <ac:spMk id="16" creationId="{C44BFF5C-3D44-3D44-823A-296BBB463065}"/>
          </ac:spMkLst>
        </pc:spChg>
        <pc:spChg chg="del">
          <ac:chgData name="Stephen Barron" userId="72924d88-46f2-45bb-9d31-297b75efd0cf" providerId="ADAL" clId="{EE990A5B-765F-A849-AD68-EC3D396B4C38}" dt="2021-08-23T13:15:30.612" v="4082" actId="478"/>
          <ac:spMkLst>
            <pc:docMk/>
            <pc:sldMk cId="4056615838" sldId="2026819435"/>
            <ac:spMk id="18" creationId="{AAAA1D89-E3F1-B64B-9AA4-91167AECEAA3}"/>
          </ac:spMkLst>
        </pc:spChg>
        <pc:spChg chg="del">
          <ac:chgData name="Stephen Barron" userId="72924d88-46f2-45bb-9d31-297b75efd0cf" providerId="ADAL" clId="{EE990A5B-765F-A849-AD68-EC3D396B4C38}" dt="2021-08-23T13:15:30.612" v="4082" actId="478"/>
          <ac:spMkLst>
            <pc:docMk/>
            <pc:sldMk cId="4056615838" sldId="2026819435"/>
            <ac:spMk id="19" creationId="{E1DE3235-7369-004D-A083-C1786500D0BB}"/>
          </ac:spMkLst>
        </pc:spChg>
        <pc:spChg chg="del">
          <ac:chgData name="Stephen Barron" userId="72924d88-46f2-45bb-9d31-297b75efd0cf" providerId="ADAL" clId="{EE990A5B-765F-A849-AD68-EC3D396B4C38}" dt="2021-08-23T13:15:30.612" v="4082" actId="478"/>
          <ac:spMkLst>
            <pc:docMk/>
            <pc:sldMk cId="4056615838" sldId="2026819435"/>
            <ac:spMk id="20" creationId="{316F3DEA-BEB6-8C4E-85C3-916C5BBA5993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21" creationId="{E949E96F-E38D-AF4A-A96F-B5C4E1E320A3}"/>
          </ac:spMkLst>
        </pc:spChg>
        <pc:spChg chg="del">
          <ac:chgData name="Stephen Barron" userId="72924d88-46f2-45bb-9d31-297b75efd0cf" providerId="ADAL" clId="{EE990A5B-765F-A849-AD68-EC3D396B4C38}" dt="2021-08-23T13:15:30.612" v="4082" actId="478"/>
          <ac:spMkLst>
            <pc:docMk/>
            <pc:sldMk cId="4056615838" sldId="2026819435"/>
            <ac:spMk id="22" creationId="{73CB8277-F680-DF4E-9929-DB90924914AF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23" creationId="{7E84963A-85B0-FA47-AE95-03B1E9F68118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26" creationId="{2191D195-EF36-2A45-8BEB-5D7E1D796B2C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27" creationId="{504DE0DB-32C9-4140-B308-F36C07A6C04C}"/>
          </ac:spMkLst>
        </pc:spChg>
        <pc:spChg chg="del">
          <ac:chgData name="Stephen Barron" userId="72924d88-46f2-45bb-9d31-297b75efd0cf" providerId="ADAL" clId="{EE990A5B-765F-A849-AD68-EC3D396B4C38}" dt="2021-08-23T13:15:30.612" v="4082" actId="478"/>
          <ac:spMkLst>
            <pc:docMk/>
            <pc:sldMk cId="4056615838" sldId="2026819435"/>
            <ac:spMk id="29" creationId="{249EE691-D64F-A143-AFF3-59C6B30C3C05}"/>
          </ac:spMkLst>
        </pc:spChg>
        <pc:spChg chg="del">
          <ac:chgData name="Stephen Barron" userId="72924d88-46f2-45bb-9d31-297b75efd0cf" providerId="ADAL" clId="{EE990A5B-765F-A849-AD68-EC3D396B4C38}" dt="2021-08-23T13:15:30.612" v="4082" actId="478"/>
          <ac:spMkLst>
            <pc:docMk/>
            <pc:sldMk cId="4056615838" sldId="2026819435"/>
            <ac:spMk id="30" creationId="{BFD862E5-FC5D-A948-A816-872E7F199C10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31" creationId="{F0660FB9-2970-4344-905C-56502E4D25B5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33" creationId="{10A50CF6-0C89-2540-AC19-CBAFD9844E3C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34" creationId="{F3CB258A-07F2-634A-ABAE-FA15F7DCFDD5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40" creationId="{5D400F6B-2B5E-484B-AA08-352B8466E546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43" creationId="{AD65755C-8CDA-4F47-8328-BB7684803B2D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46" creationId="{FDE9A4F2-F9A6-9A46-8513-826405B19756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51" creationId="{32C82071-A7CA-3246-94F7-B3093DFB9A2B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58" creationId="{245D2298-2502-F047-9AE0-4A16A79DA6DC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59" creationId="{8B2CCF1C-9BD3-CA48-8AA4-5D3ECDF06826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60" creationId="{56FC6F90-DE0C-0B4C-B383-8F0867D2F89C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61" creationId="{4FA7941B-A95B-2147-9808-1E747FED7256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62" creationId="{659F0E31-C653-8E4F-B72D-F6A906795567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63" creationId="{C401B411-EBAE-5246-8205-1F46C2ABE98F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64" creationId="{63E62FA2-2B90-024F-AF34-83405DA32C2E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65" creationId="{5F769838-B53D-0F49-8A58-B82DC767F7FE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66" creationId="{76DF85D0-A700-D748-84AD-BFD0E9B27570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67" creationId="{A0F442EF-60B7-934F-8D2E-CB7F269686FC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68" creationId="{4598EBAB-94AB-E44D-A007-F092B85DFD47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69" creationId="{2F5EA415-8551-D043-A249-1BF014F31C4A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70" creationId="{87A90FED-BBA2-0642-95BE-AEA3A9E70501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71" creationId="{C014D14C-5971-C24D-BF6C-93FD8B00817F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72" creationId="{EFFEA85F-2399-174B-B314-CBE37C880B60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73" creationId="{B8763ECF-2D32-2449-AA4C-5761F6A55B0C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74" creationId="{928E22A6-CE98-5041-B295-39DDD090404B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75" creationId="{D087992C-3692-C248-A8B5-C3DEB2030329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76" creationId="{93E3D10F-A080-A84F-AF82-52FDD582D2D7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77" creationId="{9351D3EA-AAD6-6D49-AD6A-42ABCB351ABD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78" creationId="{3586C58C-C838-2E49-AE23-493CEA4F6E0B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80" creationId="{21087042-2926-3F4A-8DEB-36C1C49115C8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81" creationId="{6ED8C3E1-5348-194D-97B3-EF0CBE9FBEC2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83" creationId="{D61183A4-3635-B949-872A-69C994B87637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84" creationId="{2E6B720E-57F0-F64F-AE41-06FE70342149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85" creationId="{6D0629F7-CAE1-8F49-8821-794AE7C0F643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86" creationId="{88964CAD-9D08-B046-A465-E301A4D3F980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87" creationId="{2C38E022-E052-F743-89F6-5CD5D4FF01E0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88" creationId="{252A3469-3654-D649-B523-C4CA52AF1CDF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89" creationId="{8488614E-6857-2344-B694-1A3948AC01A0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90" creationId="{6D9BADAF-B359-8346-AE11-68E0E033BDD9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91" creationId="{85FA6127-A1AC-BB42-880B-A966003CC763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92" creationId="{4AA2FFB6-587F-C44C-B3CE-90E9B22FFD10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93" creationId="{4701E095-E906-5343-8398-B53B8A9356F2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95" creationId="{38B55462-84A3-DE47-8C4E-853B57F76DAA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96" creationId="{901D7FA0-2838-0645-8BD2-1EF8F4717552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98" creationId="{5D91EADF-CBF3-B849-A8E1-96EEF9431D51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99" creationId="{8CD19159-3912-384F-8333-0204395E2FFE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100" creationId="{2869D74D-3B57-8E4D-9ED4-6EC084FD6CE6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101" creationId="{B0D55031-1F92-6349-8377-FE58052E7C20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102" creationId="{CE9E3E5E-D725-664B-BC95-79CA0EE533F6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103" creationId="{C6E06C40-C458-BB40-9313-518703AED787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104" creationId="{9A445F96-1AFC-944B-8413-2828136FB58B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105" creationId="{0867073F-9538-B944-80DE-73820D2895D8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106" creationId="{08269E95-EA7B-3349-AD3B-FF873C070A93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107" creationId="{7B658979-19F4-554E-B712-9BD9FFBA9570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108" creationId="{C2643930-6810-C545-BE70-276B0840FFF6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109" creationId="{8DD3DEB3-9AFE-614A-BBC8-F78D7D8A23D8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110" creationId="{44F9F890-F1C6-5746-A566-C4B088C28A34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111" creationId="{F778499F-DB4D-CB41-B6C2-41220CDE217C}"/>
          </ac:spMkLst>
        </pc:spChg>
        <pc:spChg chg="mod">
          <ac:chgData name="Stephen Barron" userId="72924d88-46f2-45bb-9d31-297b75efd0cf" providerId="ADAL" clId="{EE990A5B-765F-A849-AD68-EC3D396B4C38}" dt="2021-08-23T13:29:30.310" v="4955" actId="1076"/>
          <ac:spMkLst>
            <pc:docMk/>
            <pc:sldMk cId="4056615838" sldId="2026819435"/>
            <ac:spMk id="112" creationId="{3EE1A6DC-8E0D-264A-A87F-D6ED1E94C3FE}"/>
          </ac:spMkLst>
        </pc:spChg>
        <pc:grpChg chg="add mod">
          <ac:chgData name="Stephen Barron" userId="72924d88-46f2-45bb-9d31-297b75efd0cf" providerId="ADAL" clId="{EE990A5B-765F-A849-AD68-EC3D396B4C38}" dt="2021-08-23T13:29:30.310" v="4955" actId="1076"/>
          <ac:grpSpMkLst>
            <pc:docMk/>
            <pc:sldMk cId="4056615838" sldId="2026819435"/>
            <ac:grpSpMk id="17" creationId="{6CD500BC-4056-E844-945A-996DF72837B3}"/>
          </ac:grpSpMkLst>
        </pc:grpChg>
        <pc:grpChg chg="mod">
          <ac:chgData name="Stephen Barron" userId="72924d88-46f2-45bb-9d31-297b75efd0cf" providerId="ADAL" clId="{EE990A5B-765F-A849-AD68-EC3D396B4C38}" dt="2021-08-23T13:29:30.310" v="4955" actId="1076"/>
          <ac:grpSpMkLst>
            <pc:docMk/>
            <pc:sldMk cId="4056615838" sldId="2026819435"/>
            <ac:grpSpMk id="24" creationId="{3703D24C-C481-B546-9F0E-8365DB40E64E}"/>
          </ac:grpSpMkLst>
        </pc:grpChg>
        <pc:grpChg chg="mod">
          <ac:chgData name="Stephen Barron" userId="72924d88-46f2-45bb-9d31-297b75efd0cf" providerId="ADAL" clId="{EE990A5B-765F-A849-AD68-EC3D396B4C38}" dt="2021-08-23T13:29:30.310" v="4955" actId="1076"/>
          <ac:grpSpMkLst>
            <pc:docMk/>
            <pc:sldMk cId="4056615838" sldId="2026819435"/>
            <ac:grpSpMk id="37" creationId="{22479901-9A4D-A144-9857-D24AFAC87257}"/>
          </ac:grpSpMkLst>
        </pc:grpChg>
        <pc:grpChg chg="mod">
          <ac:chgData name="Stephen Barron" userId="72924d88-46f2-45bb-9d31-297b75efd0cf" providerId="ADAL" clId="{EE990A5B-765F-A849-AD68-EC3D396B4C38}" dt="2021-08-23T13:29:30.310" v="4955" actId="1076"/>
          <ac:grpSpMkLst>
            <pc:docMk/>
            <pc:sldMk cId="4056615838" sldId="2026819435"/>
            <ac:grpSpMk id="41" creationId="{F2EDAE48-5E11-434B-BC47-D646F86C319F}"/>
          </ac:grpSpMkLst>
        </pc:grpChg>
        <pc:grpChg chg="mod">
          <ac:chgData name="Stephen Barron" userId="72924d88-46f2-45bb-9d31-297b75efd0cf" providerId="ADAL" clId="{EE990A5B-765F-A849-AD68-EC3D396B4C38}" dt="2021-08-23T13:29:30.310" v="4955" actId="1076"/>
          <ac:grpSpMkLst>
            <pc:docMk/>
            <pc:sldMk cId="4056615838" sldId="2026819435"/>
            <ac:grpSpMk id="42" creationId="{101F1BFF-F1A8-0F48-976E-74FAF58F1DDC}"/>
          </ac:grpSpMkLst>
        </pc:grpChg>
        <pc:grpChg chg="mod">
          <ac:chgData name="Stephen Barron" userId="72924d88-46f2-45bb-9d31-297b75efd0cf" providerId="ADAL" clId="{EE990A5B-765F-A849-AD68-EC3D396B4C38}" dt="2021-08-23T13:29:30.310" v="4955" actId="1076"/>
          <ac:grpSpMkLst>
            <pc:docMk/>
            <pc:sldMk cId="4056615838" sldId="2026819435"/>
            <ac:grpSpMk id="44" creationId="{29FB2F84-E6E2-A949-A112-0FB6F6605E14}"/>
          </ac:grpSpMkLst>
        </pc:grpChg>
        <pc:grpChg chg="mod">
          <ac:chgData name="Stephen Barron" userId="72924d88-46f2-45bb-9d31-297b75efd0cf" providerId="ADAL" clId="{EE990A5B-765F-A849-AD68-EC3D396B4C38}" dt="2021-08-23T13:29:30.310" v="4955" actId="1076"/>
          <ac:grpSpMkLst>
            <pc:docMk/>
            <pc:sldMk cId="4056615838" sldId="2026819435"/>
            <ac:grpSpMk id="47" creationId="{359FA140-DEB6-FA4B-BE49-3ACFF159282B}"/>
          </ac:grpSpMkLst>
        </pc:grpChg>
        <pc:grpChg chg="mod">
          <ac:chgData name="Stephen Barron" userId="72924d88-46f2-45bb-9d31-297b75efd0cf" providerId="ADAL" clId="{EE990A5B-765F-A849-AD68-EC3D396B4C38}" dt="2021-08-23T13:29:30.310" v="4955" actId="1076"/>
          <ac:grpSpMkLst>
            <pc:docMk/>
            <pc:sldMk cId="4056615838" sldId="2026819435"/>
            <ac:grpSpMk id="50" creationId="{D7354361-733C-9D46-9500-8B69CA005A2E}"/>
          </ac:grpSpMkLst>
        </pc:grpChg>
        <pc:grpChg chg="mod">
          <ac:chgData name="Stephen Barron" userId="72924d88-46f2-45bb-9d31-297b75efd0cf" providerId="ADAL" clId="{EE990A5B-765F-A849-AD68-EC3D396B4C38}" dt="2021-08-23T13:29:30.310" v="4955" actId="1076"/>
          <ac:grpSpMkLst>
            <pc:docMk/>
            <pc:sldMk cId="4056615838" sldId="2026819435"/>
            <ac:grpSpMk id="79" creationId="{422C1529-6C16-BE4C-B94C-951907F5C1C2}"/>
          </ac:grpSpMkLst>
        </pc:grpChg>
        <pc:grpChg chg="mod">
          <ac:chgData name="Stephen Barron" userId="72924d88-46f2-45bb-9d31-297b75efd0cf" providerId="ADAL" clId="{EE990A5B-765F-A849-AD68-EC3D396B4C38}" dt="2021-08-23T13:29:30.310" v="4955" actId="1076"/>
          <ac:grpSpMkLst>
            <pc:docMk/>
            <pc:sldMk cId="4056615838" sldId="2026819435"/>
            <ac:grpSpMk id="82" creationId="{409EDDA0-BD30-C245-85AA-4CFCD59A3011}"/>
          </ac:grpSpMkLst>
        </pc:grpChg>
        <pc:grpChg chg="mod">
          <ac:chgData name="Stephen Barron" userId="72924d88-46f2-45bb-9d31-297b75efd0cf" providerId="ADAL" clId="{EE990A5B-765F-A849-AD68-EC3D396B4C38}" dt="2021-08-23T13:29:30.310" v="4955" actId="1076"/>
          <ac:grpSpMkLst>
            <pc:docMk/>
            <pc:sldMk cId="4056615838" sldId="2026819435"/>
            <ac:grpSpMk id="94" creationId="{F165A106-3C74-CA43-861E-F2E266FD2A8B}"/>
          </ac:grpSpMkLst>
        </pc:grpChg>
        <pc:grpChg chg="mod">
          <ac:chgData name="Stephen Barron" userId="72924d88-46f2-45bb-9d31-297b75efd0cf" providerId="ADAL" clId="{EE990A5B-765F-A849-AD68-EC3D396B4C38}" dt="2021-08-23T13:29:30.310" v="4955" actId="1076"/>
          <ac:grpSpMkLst>
            <pc:docMk/>
            <pc:sldMk cId="4056615838" sldId="2026819435"/>
            <ac:grpSpMk id="97" creationId="{8462DDEC-4333-D64A-BE00-F8EA23D2EC43}"/>
          </ac:grpSpMkLst>
        </pc:grpChg>
        <pc:graphicFrameChg chg="del">
          <ac:chgData name="Stephen Barron" userId="72924d88-46f2-45bb-9d31-297b75efd0cf" providerId="ADAL" clId="{EE990A5B-765F-A849-AD68-EC3D396B4C38}" dt="2021-08-23T13:15:26.632" v="4081" actId="478"/>
          <ac:graphicFrameMkLst>
            <pc:docMk/>
            <pc:sldMk cId="4056615838" sldId="2026819435"/>
            <ac:graphicFrameMk id="4" creationId="{3186CFBA-98B6-B041-9F0A-DBF07BEAA865}"/>
          </ac:graphicFrameMkLst>
        </pc:graphicFrameChg>
        <pc:picChg chg="del">
          <ac:chgData name="Stephen Barron" userId="72924d88-46f2-45bb-9d31-297b75efd0cf" providerId="ADAL" clId="{EE990A5B-765F-A849-AD68-EC3D396B4C38}" dt="2021-08-23T13:15:20.540" v="4078" actId="478"/>
          <ac:picMkLst>
            <pc:docMk/>
            <pc:sldMk cId="4056615838" sldId="2026819435"/>
            <ac:picMk id="8" creationId="{5DE17DF0-6C93-5741-B871-278F3C2F47DB}"/>
          </ac:picMkLst>
        </pc:picChg>
        <pc:picChg chg="mod">
          <ac:chgData name="Stephen Barron" userId="72924d88-46f2-45bb-9d31-297b75efd0cf" providerId="ADAL" clId="{EE990A5B-765F-A849-AD68-EC3D396B4C38}" dt="2021-08-23T13:29:30.310" v="4955" actId="1076"/>
          <ac:picMkLst>
            <pc:docMk/>
            <pc:sldMk cId="4056615838" sldId="2026819435"/>
            <ac:picMk id="25" creationId="{DBD96533-CDD9-BA4A-B1EB-1D37C1F34930}"/>
          </ac:picMkLst>
        </pc:picChg>
        <pc:picChg chg="mod">
          <ac:chgData name="Stephen Barron" userId="72924d88-46f2-45bb-9d31-297b75efd0cf" providerId="ADAL" clId="{EE990A5B-765F-A849-AD68-EC3D396B4C38}" dt="2021-08-23T13:29:30.310" v="4955" actId="1076"/>
          <ac:picMkLst>
            <pc:docMk/>
            <pc:sldMk cId="4056615838" sldId="2026819435"/>
            <ac:picMk id="32" creationId="{5C2DA92E-5F1B-B040-9A7B-4BA96E56527D}"/>
          </ac:picMkLst>
        </pc:picChg>
        <pc:picChg chg="mod">
          <ac:chgData name="Stephen Barron" userId="72924d88-46f2-45bb-9d31-297b75efd0cf" providerId="ADAL" clId="{EE990A5B-765F-A849-AD68-EC3D396B4C38}" dt="2021-08-23T13:29:30.310" v="4955" actId="1076"/>
          <ac:picMkLst>
            <pc:docMk/>
            <pc:sldMk cId="4056615838" sldId="2026819435"/>
            <ac:picMk id="52" creationId="{D31B3C09-B529-794E-A990-BD72EC18001F}"/>
          </ac:picMkLst>
        </pc:picChg>
        <pc:picChg chg="mod">
          <ac:chgData name="Stephen Barron" userId="72924d88-46f2-45bb-9d31-297b75efd0cf" providerId="ADAL" clId="{EE990A5B-765F-A849-AD68-EC3D396B4C38}" dt="2021-08-23T13:29:30.310" v="4955" actId="1076"/>
          <ac:picMkLst>
            <pc:docMk/>
            <pc:sldMk cId="4056615838" sldId="2026819435"/>
            <ac:picMk id="53" creationId="{3DDAF3F1-B1A7-EB45-B616-B0F3BF8654A4}"/>
          </ac:picMkLst>
        </pc:picChg>
        <pc:picChg chg="mod">
          <ac:chgData name="Stephen Barron" userId="72924d88-46f2-45bb-9d31-297b75efd0cf" providerId="ADAL" clId="{EE990A5B-765F-A849-AD68-EC3D396B4C38}" dt="2021-08-23T13:29:30.310" v="4955" actId="1076"/>
          <ac:picMkLst>
            <pc:docMk/>
            <pc:sldMk cId="4056615838" sldId="2026819435"/>
            <ac:picMk id="56" creationId="{5FBE194E-D4CC-2743-8538-46E39A191882}"/>
          </ac:picMkLst>
        </pc:picChg>
        <pc:cxnChg chg="del mod">
          <ac:chgData name="Stephen Barron" userId="72924d88-46f2-45bb-9d31-297b75efd0cf" providerId="ADAL" clId="{EE990A5B-765F-A849-AD68-EC3D396B4C38}" dt="2021-08-23T13:15:30.612" v="4082" actId="478"/>
          <ac:cxnSpMkLst>
            <pc:docMk/>
            <pc:sldMk cId="4056615838" sldId="2026819435"/>
            <ac:cxnSpMk id="7" creationId="{B87C47C5-6544-4A42-8F0B-31AA95021A6B}"/>
          </ac:cxnSpMkLst>
        </pc:cxnChg>
        <pc:cxnChg chg="del mod">
          <ac:chgData name="Stephen Barron" userId="72924d88-46f2-45bb-9d31-297b75efd0cf" providerId="ADAL" clId="{EE990A5B-765F-A849-AD68-EC3D396B4C38}" dt="2021-08-23T13:15:30.612" v="4082" actId="478"/>
          <ac:cxnSpMkLst>
            <pc:docMk/>
            <pc:sldMk cId="4056615838" sldId="2026819435"/>
            <ac:cxnSpMk id="14" creationId="{23FBCB11-B661-5949-8F35-52BBF0D12778}"/>
          </ac:cxnSpMkLst>
        </pc:cxnChg>
        <pc:cxnChg chg="del mod">
          <ac:chgData name="Stephen Barron" userId="72924d88-46f2-45bb-9d31-297b75efd0cf" providerId="ADAL" clId="{EE990A5B-765F-A849-AD68-EC3D396B4C38}" dt="2021-08-23T13:15:30.612" v="4082" actId="478"/>
          <ac:cxnSpMkLst>
            <pc:docMk/>
            <pc:sldMk cId="4056615838" sldId="2026819435"/>
            <ac:cxnSpMk id="28" creationId="{E5F28126-5255-1049-94CE-8FB44E3C10CD}"/>
          </ac:cxnSpMkLst>
        </pc:cxnChg>
        <pc:cxnChg chg="mod">
          <ac:chgData name="Stephen Barron" userId="72924d88-46f2-45bb-9d31-297b75efd0cf" providerId="ADAL" clId="{EE990A5B-765F-A849-AD68-EC3D396B4C38}" dt="2021-08-23T13:29:30.310" v="4955" actId="1076"/>
          <ac:cxnSpMkLst>
            <pc:docMk/>
            <pc:sldMk cId="4056615838" sldId="2026819435"/>
            <ac:cxnSpMk id="35" creationId="{EFE01356-6210-9048-987A-CF2BD5D1759C}"/>
          </ac:cxnSpMkLst>
        </pc:cxnChg>
        <pc:cxnChg chg="mod">
          <ac:chgData name="Stephen Barron" userId="72924d88-46f2-45bb-9d31-297b75efd0cf" providerId="ADAL" clId="{EE990A5B-765F-A849-AD68-EC3D396B4C38}" dt="2021-08-23T13:29:30.310" v="4955" actId="1076"/>
          <ac:cxnSpMkLst>
            <pc:docMk/>
            <pc:sldMk cId="4056615838" sldId="2026819435"/>
            <ac:cxnSpMk id="36" creationId="{F1A5F95C-ED32-1E46-8583-CCEDFCD046B2}"/>
          </ac:cxnSpMkLst>
        </pc:cxnChg>
        <pc:cxnChg chg="mod">
          <ac:chgData name="Stephen Barron" userId="72924d88-46f2-45bb-9d31-297b75efd0cf" providerId="ADAL" clId="{EE990A5B-765F-A849-AD68-EC3D396B4C38}" dt="2021-08-23T13:29:30.310" v="4955" actId="1076"/>
          <ac:cxnSpMkLst>
            <pc:docMk/>
            <pc:sldMk cId="4056615838" sldId="2026819435"/>
            <ac:cxnSpMk id="38" creationId="{23FA94A8-F5E9-D54C-8D5F-CD6A849AF724}"/>
          </ac:cxnSpMkLst>
        </pc:cxnChg>
        <pc:cxnChg chg="mod">
          <ac:chgData name="Stephen Barron" userId="72924d88-46f2-45bb-9d31-297b75efd0cf" providerId="ADAL" clId="{EE990A5B-765F-A849-AD68-EC3D396B4C38}" dt="2021-08-23T13:29:30.310" v="4955" actId="1076"/>
          <ac:cxnSpMkLst>
            <pc:docMk/>
            <pc:sldMk cId="4056615838" sldId="2026819435"/>
            <ac:cxnSpMk id="39" creationId="{D3FCDC60-7BE7-5644-A3FA-A2C41FC5C22A}"/>
          </ac:cxnSpMkLst>
        </pc:cxnChg>
        <pc:cxnChg chg="mod">
          <ac:chgData name="Stephen Barron" userId="72924d88-46f2-45bb-9d31-297b75efd0cf" providerId="ADAL" clId="{EE990A5B-765F-A849-AD68-EC3D396B4C38}" dt="2021-08-23T13:29:30.310" v="4955" actId="1076"/>
          <ac:cxnSpMkLst>
            <pc:docMk/>
            <pc:sldMk cId="4056615838" sldId="2026819435"/>
            <ac:cxnSpMk id="45" creationId="{633C962D-C828-884D-A19C-41EA55797462}"/>
          </ac:cxnSpMkLst>
        </pc:cxnChg>
        <pc:cxnChg chg="mod">
          <ac:chgData name="Stephen Barron" userId="72924d88-46f2-45bb-9d31-297b75efd0cf" providerId="ADAL" clId="{EE990A5B-765F-A849-AD68-EC3D396B4C38}" dt="2021-08-23T13:29:30.310" v="4955" actId="1076"/>
          <ac:cxnSpMkLst>
            <pc:docMk/>
            <pc:sldMk cId="4056615838" sldId="2026819435"/>
            <ac:cxnSpMk id="48" creationId="{979D18B2-0153-8F4F-A097-51126F401201}"/>
          </ac:cxnSpMkLst>
        </pc:cxnChg>
        <pc:cxnChg chg="mod">
          <ac:chgData name="Stephen Barron" userId="72924d88-46f2-45bb-9d31-297b75efd0cf" providerId="ADAL" clId="{EE990A5B-765F-A849-AD68-EC3D396B4C38}" dt="2021-08-23T13:29:30.310" v="4955" actId="1076"/>
          <ac:cxnSpMkLst>
            <pc:docMk/>
            <pc:sldMk cId="4056615838" sldId="2026819435"/>
            <ac:cxnSpMk id="49" creationId="{3A586284-C126-9B40-BF16-EA0AEF60927F}"/>
          </ac:cxnSpMkLst>
        </pc:cxnChg>
        <pc:cxnChg chg="mod">
          <ac:chgData name="Stephen Barron" userId="72924d88-46f2-45bb-9d31-297b75efd0cf" providerId="ADAL" clId="{EE990A5B-765F-A849-AD68-EC3D396B4C38}" dt="2021-08-23T13:29:30.310" v="4955" actId="1076"/>
          <ac:cxnSpMkLst>
            <pc:docMk/>
            <pc:sldMk cId="4056615838" sldId="2026819435"/>
            <ac:cxnSpMk id="54" creationId="{41F34E74-1F6A-554A-AB49-15E96603C07E}"/>
          </ac:cxnSpMkLst>
        </pc:cxnChg>
        <pc:cxnChg chg="mod">
          <ac:chgData name="Stephen Barron" userId="72924d88-46f2-45bb-9d31-297b75efd0cf" providerId="ADAL" clId="{EE990A5B-765F-A849-AD68-EC3D396B4C38}" dt="2021-08-23T13:29:30.310" v="4955" actId="1076"/>
          <ac:cxnSpMkLst>
            <pc:docMk/>
            <pc:sldMk cId="4056615838" sldId="2026819435"/>
            <ac:cxnSpMk id="55" creationId="{C20A0F91-9891-0448-9E6A-680F8CBBD79F}"/>
          </ac:cxnSpMkLst>
        </pc:cxnChg>
        <pc:cxnChg chg="mod">
          <ac:chgData name="Stephen Barron" userId="72924d88-46f2-45bb-9d31-297b75efd0cf" providerId="ADAL" clId="{EE990A5B-765F-A849-AD68-EC3D396B4C38}" dt="2021-08-23T13:29:30.310" v="4955" actId="1076"/>
          <ac:cxnSpMkLst>
            <pc:docMk/>
            <pc:sldMk cId="4056615838" sldId="2026819435"/>
            <ac:cxnSpMk id="57" creationId="{4E6C8231-B2F7-674E-8EBA-14448DF63150}"/>
          </ac:cxnSpMkLst>
        </pc:cxnChg>
        <pc:cxnChg chg="mod">
          <ac:chgData name="Stephen Barron" userId="72924d88-46f2-45bb-9d31-297b75efd0cf" providerId="ADAL" clId="{EE990A5B-765F-A849-AD68-EC3D396B4C38}" dt="2021-08-23T13:29:30.310" v="4955" actId="1076"/>
          <ac:cxnSpMkLst>
            <pc:docMk/>
            <pc:sldMk cId="4056615838" sldId="2026819435"/>
            <ac:cxnSpMk id="113" creationId="{2AD4BB42-4189-B546-8B1B-6F448FEA78CD}"/>
          </ac:cxnSpMkLst>
        </pc:cxnChg>
        <pc:cxnChg chg="mod">
          <ac:chgData name="Stephen Barron" userId="72924d88-46f2-45bb-9d31-297b75efd0cf" providerId="ADAL" clId="{EE990A5B-765F-A849-AD68-EC3D396B4C38}" dt="2021-08-23T13:29:30.310" v="4955" actId="1076"/>
          <ac:cxnSpMkLst>
            <pc:docMk/>
            <pc:sldMk cId="4056615838" sldId="2026819435"/>
            <ac:cxnSpMk id="114" creationId="{BEFBB9C2-87E9-7F45-B88D-085150C0B411}"/>
          </ac:cxnSpMkLst>
        </pc:cxnChg>
        <pc:cxnChg chg="mod">
          <ac:chgData name="Stephen Barron" userId="72924d88-46f2-45bb-9d31-297b75efd0cf" providerId="ADAL" clId="{EE990A5B-765F-A849-AD68-EC3D396B4C38}" dt="2021-08-23T13:29:30.310" v="4955" actId="1076"/>
          <ac:cxnSpMkLst>
            <pc:docMk/>
            <pc:sldMk cId="4056615838" sldId="2026819435"/>
            <ac:cxnSpMk id="115" creationId="{2F7B0E74-3A25-3747-80C5-778A9D21D160}"/>
          </ac:cxnSpMkLst>
        </pc:cxnChg>
        <pc:cxnChg chg="mod">
          <ac:chgData name="Stephen Barron" userId="72924d88-46f2-45bb-9d31-297b75efd0cf" providerId="ADAL" clId="{EE990A5B-765F-A849-AD68-EC3D396B4C38}" dt="2021-08-23T13:29:30.310" v="4955" actId="1076"/>
          <ac:cxnSpMkLst>
            <pc:docMk/>
            <pc:sldMk cId="4056615838" sldId="2026819435"/>
            <ac:cxnSpMk id="116" creationId="{5C062A60-1F72-4A47-A48C-CD3EF1C8E640}"/>
          </ac:cxnSpMkLst>
        </pc:cxnChg>
      </pc:sldChg>
      <pc:sldChg chg="addSp delSp modSp add mod">
        <pc:chgData name="Stephen Barron" userId="72924d88-46f2-45bb-9d31-297b75efd0cf" providerId="ADAL" clId="{EE990A5B-765F-A849-AD68-EC3D396B4C38}" dt="2021-08-23T13:34:30.054" v="5003" actId="14100"/>
        <pc:sldMkLst>
          <pc:docMk/>
          <pc:sldMk cId="1104905555" sldId="2026819436"/>
        </pc:sldMkLst>
        <pc:spChg chg="mod">
          <ac:chgData name="Stephen Barron" userId="72924d88-46f2-45bb-9d31-297b75efd0cf" providerId="ADAL" clId="{EE990A5B-765F-A849-AD68-EC3D396B4C38}" dt="2021-08-23T13:26:39.828" v="4816" actId="20577"/>
          <ac:spMkLst>
            <pc:docMk/>
            <pc:sldMk cId="1104905555" sldId="2026819436"/>
            <ac:spMk id="2" creationId="{2657335A-7A2F-A144-933A-0E49A0E1D950}"/>
          </ac:spMkLst>
        </pc:spChg>
        <pc:spChg chg="mod">
          <ac:chgData name="Stephen Barron" userId="72924d88-46f2-45bb-9d31-297b75efd0cf" providerId="ADAL" clId="{EE990A5B-765F-A849-AD68-EC3D396B4C38}" dt="2021-08-23T13:26:28.491" v="4775" actId="20577"/>
          <ac:spMkLst>
            <pc:docMk/>
            <pc:sldMk cId="1104905555" sldId="2026819436"/>
            <ac:spMk id="3" creationId="{42546894-EC85-0F4C-96FD-B6D38B78E1D8}"/>
          </ac:spMkLst>
        </pc:spChg>
        <pc:spChg chg="del">
          <ac:chgData name="Stephen Barron" userId="72924d88-46f2-45bb-9d31-297b75efd0cf" providerId="ADAL" clId="{EE990A5B-765F-A849-AD68-EC3D396B4C38}" dt="2021-08-23T13:23:42.937" v="4667" actId="478"/>
          <ac:spMkLst>
            <pc:docMk/>
            <pc:sldMk cId="1104905555" sldId="2026819436"/>
            <ac:spMk id="5" creationId="{B58534E0-0012-9A42-BEBE-8C1EA3234908}"/>
          </ac:spMkLst>
        </pc:spChg>
        <pc:spChg chg="add mod">
          <ac:chgData name="Stephen Barron" userId="72924d88-46f2-45bb-9d31-297b75efd0cf" providerId="ADAL" clId="{EE990A5B-765F-A849-AD68-EC3D396B4C38}" dt="2021-08-23T13:30:46.575" v="4960" actId="14100"/>
          <ac:spMkLst>
            <pc:docMk/>
            <pc:sldMk cId="1104905555" sldId="2026819436"/>
            <ac:spMk id="6" creationId="{D491B76E-F232-C643-9011-31AE05FC727E}"/>
          </ac:spMkLst>
        </pc:spChg>
        <pc:spChg chg="add mod">
          <ac:chgData name="Stephen Barron" userId="72924d88-46f2-45bb-9d31-297b75efd0cf" providerId="ADAL" clId="{EE990A5B-765F-A849-AD68-EC3D396B4C38}" dt="2021-08-23T13:32:08.987" v="4975" actId="14100"/>
          <ac:spMkLst>
            <pc:docMk/>
            <pc:sldMk cId="1104905555" sldId="2026819436"/>
            <ac:spMk id="9" creationId="{A80F115E-FFD4-E64D-83BD-27A138355FC7}"/>
          </ac:spMkLst>
        </pc:spChg>
        <pc:spChg chg="add mod">
          <ac:chgData name="Stephen Barron" userId="72924d88-46f2-45bb-9d31-297b75efd0cf" providerId="ADAL" clId="{EE990A5B-765F-A849-AD68-EC3D396B4C38}" dt="2021-08-23T13:33:05.062" v="4990" actId="1076"/>
          <ac:spMkLst>
            <pc:docMk/>
            <pc:sldMk cId="1104905555" sldId="2026819436"/>
            <ac:spMk id="10" creationId="{C87A15A6-B32C-E142-900A-44A9BD363C1C}"/>
          </ac:spMkLst>
        </pc:spChg>
        <pc:spChg chg="add mod">
          <ac:chgData name="Stephen Barron" userId="72924d88-46f2-45bb-9d31-297b75efd0cf" providerId="ADAL" clId="{EE990A5B-765F-A849-AD68-EC3D396B4C38}" dt="2021-08-23T13:31:54.990" v="4973" actId="14100"/>
          <ac:spMkLst>
            <pc:docMk/>
            <pc:sldMk cId="1104905555" sldId="2026819436"/>
            <ac:spMk id="12" creationId="{57BA127B-B1CF-E843-8BF6-F11DBF4B86CA}"/>
          </ac:spMkLst>
        </pc:spChg>
        <pc:spChg chg="add mod">
          <ac:chgData name="Stephen Barron" userId="72924d88-46f2-45bb-9d31-297b75efd0cf" providerId="ADAL" clId="{EE990A5B-765F-A849-AD68-EC3D396B4C38}" dt="2021-08-23T13:32:50.733" v="4985" actId="1076"/>
          <ac:spMkLst>
            <pc:docMk/>
            <pc:sldMk cId="1104905555" sldId="2026819436"/>
            <ac:spMk id="13" creationId="{CB66E62E-B867-3648-8387-21E61D5626C2}"/>
          </ac:spMkLst>
        </pc:spChg>
        <pc:spChg chg="add mod">
          <ac:chgData name="Stephen Barron" userId="72924d88-46f2-45bb-9d31-297b75efd0cf" providerId="ADAL" clId="{EE990A5B-765F-A849-AD68-EC3D396B4C38}" dt="2021-08-23T13:32:20.111" v="4977" actId="14100"/>
          <ac:spMkLst>
            <pc:docMk/>
            <pc:sldMk cId="1104905555" sldId="2026819436"/>
            <ac:spMk id="15" creationId="{107BF3AB-8233-7743-B997-874A21C3B1C0}"/>
          </ac:spMkLst>
        </pc:spChg>
        <pc:spChg chg="add mod">
          <ac:chgData name="Stephen Barron" userId="72924d88-46f2-45bb-9d31-297b75efd0cf" providerId="ADAL" clId="{EE990A5B-765F-A849-AD68-EC3D396B4C38}" dt="2021-08-23T13:33:39.334" v="4994" actId="14100"/>
          <ac:spMkLst>
            <pc:docMk/>
            <pc:sldMk cId="1104905555" sldId="2026819436"/>
            <ac:spMk id="16" creationId="{5ADA9810-9FA5-C140-971F-B902096A81C2}"/>
          </ac:spMkLst>
        </pc:spChg>
        <pc:picChg chg="add mod">
          <ac:chgData name="Stephen Barron" userId="72924d88-46f2-45bb-9d31-297b75efd0cf" providerId="ADAL" clId="{EE990A5B-765F-A849-AD68-EC3D396B4C38}" dt="2021-08-23T13:30:48.490" v="4961" actId="1076"/>
          <ac:picMkLst>
            <pc:docMk/>
            <pc:sldMk cId="1104905555" sldId="2026819436"/>
            <ac:picMk id="4" creationId="{17ECC991-3D21-684D-8990-6A3C3D91B9A8}"/>
          </ac:picMkLst>
        </pc:picChg>
        <pc:picChg chg="del">
          <ac:chgData name="Stephen Barron" userId="72924d88-46f2-45bb-9d31-297b75efd0cf" providerId="ADAL" clId="{EE990A5B-765F-A849-AD68-EC3D396B4C38}" dt="2021-08-23T13:23:44.916" v="4668" actId="478"/>
          <ac:picMkLst>
            <pc:docMk/>
            <pc:sldMk cId="1104905555" sldId="2026819436"/>
            <ac:picMk id="7" creationId="{DFC45EE9-E239-3042-BCDC-E4BA7C4E5814}"/>
          </ac:picMkLst>
        </pc:picChg>
        <pc:cxnChg chg="add mod">
          <ac:chgData name="Stephen Barron" userId="72924d88-46f2-45bb-9d31-297b75efd0cf" providerId="ADAL" clId="{EE990A5B-765F-A849-AD68-EC3D396B4C38}" dt="2021-08-23T13:34:30.054" v="5003" actId="14100"/>
          <ac:cxnSpMkLst>
            <pc:docMk/>
            <pc:sldMk cId="1104905555" sldId="2026819436"/>
            <ac:cxnSpMk id="8" creationId="{CD707976-F534-7840-AFE8-3050B9C9C576}"/>
          </ac:cxnSpMkLst>
        </pc:cxnChg>
        <pc:cxnChg chg="add mod">
          <ac:chgData name="Stephen Barron" userId="72924d88-46f2-45bb-9d31-297b75efd0cf" providerId="ADAL" clId="{EE990A5B-765F-A849-AD68-EC3D396B4C38}" dt="2021-08-23T13:32:41.154" v="4983" actId="14100"/>
          <ac:cxnSpMkLst>
            <pc:docMk/>
            <pc:sldMk cId="1104905555" sldId="2026819436"/>
            <ac:cxnSpMk id="11" creationId="{80D9759F-1769-734C-AA44-AD990CBF60F6}"/>
          </ac:cxnSpMkLst>
        </pc:cxnChg>
        <pc:cxnChg chg="add mod">
          <ac:chgData name="Stephen Barron" userId="72924d88-46f2-45bb-9d31-297b75efd0cf" providerId="ADAL" clId="{EE990A5B-765F-A849-AD68-EC3D396B4C38}" dt="2021-08-23T13:34:22.591" v="5001" actId="14100"/>
          <ac:cxnSpMkLst>
            <pc:docMk/>
            <pc:sldMk cId="1104905555" sldId="2026819436"/>
            <ac:cxnSpMk id="14" creationId="{A5520B4A-D711-1B46-BF01-236C632F1034}"/>
          </ac:cxnSpMkLst>
        </pc:cxnChg>
      </pc:sldChg>
      <pc:sldChg chg="addSp delSp modSp add mod">
        <pc:chgData name="Stephen Barron" userId="72924d88-46f2-45bb-9d31-297b75efd0cf" providerId="ADAL" clId="{EE990A5B-765F-A849-AD68-EC3D396B4C38}" dt="2021-08-23T13:39:36.184" v="5118" actId="1076"/>
        <pc:sldMkLst>
          <pc:docMk/>
          <pc:sldMk cId="1055500879" sldId="2026819437"/>
        </pc:sldMkLst>
        <pc:spChg chg="mod">
          <ac:chgData name="Stephen Barron" userId="72924d88-46f2-45bb-9d31-297b75efd0cf" providerId="ADAL" clId="{EE990A5B-765F-A849-AD68-EC3D396B4C38}" dt="2021-08-23T13:35:32.514" v="5019" actId="20577"/>
          <ac:spMkLst>
            <pc:docMk/>
            <pc:sldMk cId="1055500879" sldId="2026819437"/>
            <ac:spMk id="2" creationId="{2657335A-7A2F-A144-933A-0E49A0E1D950}"/>
          </ac:spMkLst>
        </pc:spChg>
        <pc:spChg chg="mod">
          <ac:chgData name="Stephen Barron" userId="72924d88-46f2-45bb-9d31-297b75efd0cf" providerId="ADAL" clId="{EE990A5B-765F-A849-AD68-EC3D396B4C38}" dt="2021-08-23T13:39:36.184" v="5118" actId="1076"/>
          <ac:spMkLst>
            <pc:docMk/>
            <pc:sldMk cId="1055500879" sldId="2026819437"/>
            <ac:spMk id="6" creationId="{D491B76E-F232-C643-9011-31AE05FC727E}"/>
          </ac:spMkLst>
        </pc:spChg>
        <pc:spChg chg="del">
          <ac:chgData name="Stephen Barron" userId="72924d88-46f2-45bb-9d31-297b75efd0cf" providerId="ADAL" clId="{EE990A5B-765F-A849-AD68-EC3D396B4C38}" dt="2021-08-23T13:37:12.972" v="5030" actId="478"/>
          <ac:spMkLst>
            <pc:docMk/>
            <pc:sldMk cId="1055500879" sldId="2026819437"/>
            <ac:spMk id="9" creationId="{A80F115E-FFD4-E64D-83BD-27A138355FC7}"/>
          </ac:spMkLst>
        </pc:spChg>
        <pc:spChg chg="del">
          <ac:chgData name="Stephen Barron" userId="72924d88-46f2-45bb-9d31-297b75efd0cf" providerId="ADAL" clId="{EE990A5B-765F-A849-AD68-EC3D396B4C38}" dt="2021-08-23T13:37:40.962" v="5042" actId="478"/>
          <ac:spMkLst>
            <pc:docMk/>
            <pc:sldMk cId="1055500879" sldId="2026819437"/>
            <ac:spMk id="10" creationId="{C87A15A6-B32C-E142-900A-44A9BD363C1C}"/>
          </ac:spMkLst>
        </pc:spChg>
        <pc:spChg chg="del">
          <ac:chgData name="Stephen Barron" userId="72924d88-46f2-45bb-9d31-297b75efd0cf" providerId="ADAL" clId="{EE990A5B-765F-A849-AD68-EC3D396B4C38}" dt="2021-08-23T13:37:11.220" v="5029" actId="478"/>
          <ac:spMkLst>
            <pc:docMk/>
            <pc:sldMk cId="1055500879" sldId="2026819437"/>
            <ac:spMk id="12" creationId="{57BA127B-B1CF-E843-8BF6-F11DBF4B86CA}"/>
          </ac:spMkLst>
        </pc:spChg>
        <pc:spChg chg="del">
          <ac:chgData name="Stephen Barron" userId="72924d88-46f2-45bb-9d31-297b75efd0cf" providerId="ADAL" clId="{EE990A5B-765F-A849-AD68-EC3D396B4C38}" dt="2021-08-23T13:37:36.107" v="5039" actId="478"/>
          <ac:spMkLst>
            <pc:docMk/>
            <pc:sldMk cId="1055500879" sldId="2026819437"/>
            <ac:spMk id="13" creationId="{CB66E62E-B867-3648-8387-21E61D5626C2}"/>
          </ac:spMkLst>
        </pc:spChg>
        <pc:spChg chg="del">
          <ac:chgData name="Stephen Barron" userId="72924d88-46f2-45bb-9d31-297b75efd0cf" providerId="ADAL" clId="{EE990A5B-765F-A849-AD68-EC3D396B4C38}" dt="2021-08-23T13:37:31.997" v="5036" actId="478"/>
          <ac:spMkLst>
            <pc:docMk/>
            <pc:sldMk cId="1055500879" sldId="2026819437"/>
            <ac:spMk id="15" creationId="{107BF3AB-8233-7743-B997-874A21C3B1C0}"/>
          </ac:spMkLst>
        </pc:spChg>
        <pc:spChg chg="del">
          <ac:chgData name="Stephen Barron" userId="72924d88-46f2-45bb-9d31-297b75efd0cf" providerId="ADAL" clId="{EE990A5B-765F-A849-AD68-EC3D396B4C38}" dt="2021-08-23T13:37:41.658" v="5043" actId="478"/>
          <ac:spMkLst>
            <pc:docMk/>
            <pc:sldMk cId="1055500879" sldId="2026819437"/>
            <ac:spMk id="16" creationId="{5ADA9810-9FA5-C140-971F-B902096A81C2}"/>
          </ac:spMkLst>
        </pc:spChg>
        <pc:picChg chg="del">
          <ac:chgData name="Stephen Barron" userId="72924d88-46f2-45bb-9d31-297b75efd0cf" providerId="ADAL" clId="{EE990A5B-765F-A849-AD68-EC3D396B4C38}" dt="2021-08-23T13:35:38.339" v="5020" actId="478"/>
          <ac:picMkLst>
            <pc:docMk/>
            <pc:sldMk cId="1055500879" sldId="2026819437"/>
            <ac:picMk id="4" creationId="{17ECC991-3D21-684D-8990-6A3C3D91B9A8}"/>
          </ac:picMkLst>
        </pc:picChg>
        <pc:picChg chg="add del mod">
          <ac:chgData name="Stephen Barron" userId="72924d88-46f2-45bb-9d31-297b75efd0cf" providerId="ADAL" clId="{EE990A5B-765F-A849-AD68-EC3D396B4C38}" dt="2021-08-23T13:36:51.644" v="5024" actId="478"/>
          <ac:picMkLst>
            <pc:docMk/>
            <pc:sldMk cId="1055500879" sldId="2026819437"/>
            <ac:picMk id="5" creationId="{38C85DFA-86DF-A741-B046-5424690EA115}"/>
          </ac:picMkLst>
        </pc:picChg>
        <pc:picChg chg="add del">
          <ac:chgData name="Stephen Barron" userId="72924d88-46f2-45bb-9d31-297b75efd0cf" providerId="ADAL" clId="{EE990A5B-765F-A849-AD68-EC3D396B4C38}" dt="2021-08-23T13:37:08.678" v="5028" actId="478"/>
          <ac:picMkLst>
            <pc:docMk/>
            <pc:sldMk cId="1055500879" sldId="2026819437"/>
            <ac:picMk id="7" creationId="{3CA4B949-0C5E-1B43-90F9-9EF4E7EB0660}"/>
          </ac:picMkLst>
        </pc:picChg>
        <pc:picChg chg="add del mod">
          <ac:chgData name="Stephen Barron" userId="72924d88-46f2-45bb-9d31-297b75efd0cf" providerId="ADAL" clId="{EE990A5B-765F-A849-AD68-EC3D396B4C38}" dt="2021-08-23T13:37:58.482" v="5045" actId="478"/>
          <ac:picMkLst>
            <pc:docMk/>
            <pc:sldMk cId="1055500879" sldId="2026819437"/>
            <ac:picMk id="17" creationId="{AA8632BD-4262-3848-B3F4-0AB00A88A587}"/>
          </ac:picMkLst>
        </pc:picChg>
        <pc:picChg chg="add mod">
          <ac:chgData name="Stephen Barron" userId="72924d88-46f2-45bb-9d31-297b75efd0cf" providerId="ADAL" clId="{EE990A5B-765F-A849-AD68-EC3D396B4C38}" dt="2021-08-23T13:39:15.290" v="5108" actId="1076"/>
          <ac:picMkLst>
            <pc:docMk/>
            <pc:sldMk cId="1055500879" sldId="2026819437"/>
            <ac:picMk id="18" creationId="{0E66304B-882C-1744-AE97-75E66B7C5E75}"/>
          </ac:picMkLst>
        </pc:picChg>
        <pc:cxnChg chg="del mod">
          <ac:chgData name="Stephen Barron" userId="72924d88-46f2-45bb-9d31-297b75efd0cf" providerId="ADAL" clId="{EE990A5B-765F-A849-AD68-EC3D396B4C38}" dt="2021-08-23T13:37:33.436" v="5037" actId="478"/>
          <ac:cxnSpMkLst>
            <pc:docMk/>
            <pc:sldMk cId="1055500879" sldId="2026819437"/>
            <ac:cxnSpMk id="8" creationId="{CD707976-F534-7840-AFE8-3050B9C9C576}"/>
          </ac:cxnSpMkLst>
        </pc:cxnChg>
        <pc:cxnChg chg="del mod">
          <ac:chgData name="Stephen Barron" userId="72924d88-46f2-45bb-9d31-297b75efd0cf" providerId="ADAL" clId="{EE990A5B-765F-A849-AD68-EC3D396B4C38}" dt="2021-08-23T13:37:37.421" v="5040" actId="478"/>
          <ac:cxnSpMkLst>
            <pc:docMk/>
            <pc:sldMk cId="1055500879" sldId="2026819437"/>
            <ac:cxnSpMk id="11" creationId="{80D9759F-1769-734C-AA44-AD990CBF60F6}"/>
          </ac:cxnSpMkLst>
        </pc:cxnChg>
        <pc:cxnChg chg="del mod">
          <ac:chgData name="Stephen Barron" userId="72924d88-46f2-45bb-9d31-297b75efd0cf" providerId="ADAL" clId="{EE990A5B-765F-A849-AD68-EC3D396B4C38}" dt="2021-08-23T13:37:34.421" v="5038" actId="478"/>
          <ac:cxnSpMkLst>
            <pc:docMk/>
            <pc:sldMk cId="1055500879" sldId="2026819437"/>
            <ac:cxnSpMk id="14" creationId="{A5520B4A-D711-1B46-BF01-236C632F1034}"/>
          </ac:cxnSpMkLst>
        </pc:cxnChg>
      </pc:sldChg>
      <pc:sldChg chg="addSp delSp modSp add mod">
        <pc:chgData name="Stephen Barron" userId="72924d88-46f2-45bb-9d31-297b75efd0cf" providerId="ADAL" clId="{EE990A5B-765F-A849-AD68-EC3D396B4C38}" dt="2021-08-23T14:03:32.747" v="5521" actId="14100"/>
        <pc:sldMkLst>
          <pc:docMk/>
          <pc:sldMk cId="1011337155" sldId="2026819438"/>
        </pc:sldMkLst>
        <pc:spChg chg="mod">
          <ac:chgData name="Stephen Barron" userId="72924d88-46f2-45bb-9d31-297b75efd0cf" providerId="ADAL" clId="{EE990A5B-765F-A849-AD68-EC3D396B4C38}" dt="2021-08-23T13:39:27.561" v="5116" actId="20577"/>
          <ac:spMkLst>
            <pc:docMk/>
            <pc:sldMk cId="1011337155" sldId="2026819438"/>
            <ac:spMk id="2" creationId="{2657335A-7A2F-A144-933A-0E49A0E1D950}"/>
          </ac:spMkLst>
        </pc:spChg>
        <pc:spChg chg="mod">
          <ac:chgData name="Stephen Barron" userId="72924d88-46f2-45bb-9d31-297b75efd0cf" providerId="ADAL" clId="{EE990A5B-765F-A849-AD68-EC3D396B4C38}" dt="2021-08-23T13:44:35.458" v="5317" actId="1076"/>
          <ac:spMkLst>
            <pc:docMk/>
            <pc:sldMk cId="1011337155" sldId="2026819438"/>
            <ac:spMk id="6" creationId="{D491B76E-F232-C643-9011-31AE05FC727E}"/>
          </ac:spMkLst>
        </pc:spChg>
        <pc:spChg chg="add mod">
          <ac:chgData name="Stephen Barron" userId="72924d88-46f2-45bb-9d31-297b75efd0cf" providerId="ADAL" clId="{EE990A5B-765F-A849-AD68-EC3D396B4C38}" dt="2021-08-23T13:52:25.036" v="5386" actId="1076"/>
          <ac:spMkLst>
            <pc:docMk/>
            <pc:sldMk cId="1011337155" sldId="2026819438"/>
            <ac:spMk id="8" creationId="{D61E3574-0045-4944-B86D-0FCCFFD4EC46}"/>
          </ac:spMkLst>
        </pc:spChg>
        <pc:spChg chg="add mod">
          <ac:chgData name="Stephen Barron" userId="72924d88-46f2-45bb-9d31-297b75efd0cf" providerId="ADAL" clId="{EE990A5B-765F-A849-AD68-EC3D396B4C38}" dt="2021-08-23T13:54:57.400" v="5414" actId="14100"/>
          <ac:spMkLst>
            <pc:docMk/>
            <pc:sldMk cId="1011337155" sldId="2026819438"/>
            <ac:spMk id="9" creationId="{8950CA9F-C8A1-DD4E-A5DC-3B06C83B368F}"/>
          </ac:spMkLst>
        </pc:spChg>
        <pc:spChg chg="add mod">
          <ac:chgData name="Stephen Barron" userId="72924d88-46f2-45bb-9d31-297b75efd0cf" providerId="ADAL" clId="{EE990A5B-765F-A849-AD68-EC3D396B4C38}" dt="2021-08-23T13:54:13.985" v="5406" actId="14100"/>
          <ac:spMkLst>
            <pc:docMk/>
            <pc:sldMk cId="1011337155" sldId="2026819438"/>
            <ac:spMk id="17" creationId="{6A8491E8-5B46-FB49-BFEE-CA22761C7879}"/>
          </ac:spMkLst>
        </pc:spChg>
        <pc:spChg chg="add mod">
          <ac:chgData name="Stephen Barron" userId="72924d88-46f2-45bb-9d31-297b75efd0cf" providerId="ADAL" clId="{EE990A5B-765F-A849-AD68-EC3D396B4C38}" dt="2021-08-23T13:54:37.336" v="5410" actId="14100"/>
          <ac:spMkLst>
            <pc:docMk/>
            <pc:sldMk cId="1011337155" sldId="2026819438"/>
            <ac:spMk id="19" creationId="{DC17A4F1-6CC2-C647-8348-1ABA2EB0F1CF}"/>
          </ac:spMkLst>
        </pc:spChg>
        <pc:spChg chg="add mod">
          <ac:chgData name="Stephen Barron" userId="72924d88-46f2-45bb-9d31-297b75efd0cf" providerId="ADAL" clId="{EE990A5B-765F-A849-AD68-EC3D396B4C38}" dt="2021-08-23T13:56:12.638" v="5427" actId="14100"/>
          <ac:spMkLst>
            <pc:docMk/>
            <pc:sldMk cId="1011337155" sldId="2026819438"/>
            <ac:spMk id="21" creationId="{7A0C529F-BE28-6741-8E90-203D8A1AF98F}"/>
          </ac:spMkLst>
        </pc:spChg>
        <pc:spChg chg="add mod">
          <ac:chgData name="Stephen Barron" userId="72924d88-46f2-45bb-9d31-297b75efd0cf" providerId="ADAL" clId="{EE990A5B-765F-A849-AD68-EC3D396B4C38}" dt="2021-08-23T13:53:35.324" v="5398" actId="14100"/>
          <ac:spMkLst>
            <pc:docMk/>
            <pc:sldMk cId="1011337155" sldId="2026819438"/>
            <ac:spMk id="22" creationId="{7BD2659B-F115-AA42-981E-70A37B122326}"/>
          </ac:spMkLst>
        </pc:spChg>
        <pc:spChg chg="add mod">
          <ac:chgData name="Stephen Barron" userId="72924d88-46f2-45bb-9d31-297b75efd0cf" providerId="ADAL" clId="{EE990A5B-765F-A849-AD68-EC3D396B4C38}" dt="2021-08-23T13:56:20.484" v="5428" actId="14100"/>
          <ac:spMkLst>
            <pc:docMk/>
            <pc:sldMk cId="1011337155" sldId="2026819438"/>
            <ac:spMk id="46" creationId="{F782C213-4BEA-D64C-8DB5-532045496911}"/>
          </ac:spMkLst>
        </pc:spChg>
        <pc:spChg chg="add mod">
          <ac:chgData name="Stephen Barron" userId="72924d88-46f2-45bb-9d31-297b75efd0cf" providerId="ADAL" clId="{EE990A5B-765F-A849-AD68-EC3D396B4C38}" dt="2021-08-23T13:54:28.317" v="5408" actId="14100"/>
          <ac:spMkLst>
            <pc:docMk/>
            <pc:sldMk cId="1011337155" sldId="2026819438"/>
            <ac:spMk id="47" creationId="{DF421A9F-A86C-9B42-B085-BBDE996BFE33}"/>
          </ac:spMkLst>
        </pc:spChg>
        <pc:spChg chg="add mod">
          <ac:chgData name="Stephen Barron" userId="72924d88-46f2-45bb-9d31-297b75efd0cf" providerId="ADAL" clId="{EE990A5B-765F-A849-AD68-EC3D396B4C38}" dt="2021-08-23T13:55:27.769" v="5418" actId="14100"/>
          <ac:spMkLst>
            <pc:docMk/>
            <pc:sldMk cId="1011337155" sldId="2026819438"/>
            <ac:spMk id="80" creationId="{E1FD6BA8-3164-0343-8ED5-A09253C12ED5}"/>
          </ac:spMkLst>
        </pc:spChg>
        <pc:spChg chg="add mod">
          <ac:chgData name="Stephen Barron" userId="72924d88-46f2-45bb-9d31-297b75efd0cf" providerId="ADAL" clId="{EE990A5B-765F-A849-AD68-EC3D396B4C38}" dt="2021-08-23T13:55:40.500" v="5421" actId="14100"/>
          <ac:spMkLst>
            <pc:docMk/>
            <pc:sldMk cId="1011337155" sldId="2026819438"/>
            <ac:spMk id="81" creationId="{F25D2CCF-9A61-104B-B00F-1574D9E417AD}"/>
          </ac:spMkLst>
        </pc:spChg>
        <pc:picChg chg="add del mod">
          <ac:chgData name="Stephen Barron" userId="72924d88-46f2-45bb-9d31-297b75efd0cf" providerId="ADAL" clId="{EE990A5B-765F-A849-AD68-EC3D396B4C38}" dt="2021-08-23T13:51:12.902" v="5370" actId="478"/>
          <ac:picMkLst>
            <pc:docMk/>
            <pc:sldMk cId="1011337155" sldId="2026819438"/>
            <ac:picMk id="4" creationId="{8DFB6F3A-DEF9-0344-9F98-2D30C13ABDD0}"/>
          </ac:picMkLst>
        </pc:picChg>
        <pc:picChg chg="del">
          <ac:chgData name="Stephen Barron" userId="72924d88-46f2-45bb-9d31-297b75efd0cf" providerId="ADAL" clId="{EE990A5B-765F-A849-AD68-EC3D396B4C38}" dt="2021-08-23T13:40:12.664" v="5183" actId="478"/>
          <ac:picMkLst>
            <pc:docMk/>
            <pc:sldMk cId="1011337155" sldId="2026819438"/>
            <ac:picMk id="18" creationId="{0E66304B-882C-1744-AE97-75E66B7C5E75}"/>
          </ac:picMkLst>
        </pc:picChg>
        <pc:picChg chg="add del mod">
          <ac:chgData name="Stephen Barron" userId="72924d88-46f2-45bb-9d31-297b75efd0cf" providerId="ADAL" clId="{EE990A5B-765F-A849-AD68-EC3D396B4C38}" dt="2021-08-23T13:51:11.212" v="5369"/>
          <ac:picMkLst>
            <pc:docMk/>
            <pc:sldMk cId="1011337155" sldId="2026819438"/>
            <ac:picMk id="51" creationId="{C0333FBD-AF51-AE4C-913F-9FFCB8A61082}"/>
          </ac:picMkLst>
        </pc:picChg>
        <pc:picChg chg="add mod">
          <ac:chgData name="Stephen Barron" userId="72924d88-46f2-45bb-9d31-297b75efd0cf" providerId="ADAL" clId="{EE990A5B-765F-A849-AD68-EC3D396B4C38}" dt="2021-08-23T13:53:03.721" v="5392" actId="1076"/>
          <ac:picMkLst>
            <pc:docMk/>
            <pc:sldMk cId="1011337155" sldId="2026819438"/>
            <ac:picMk id="52" creationId="{543B5CAB-E35E-2043-AE45-F5BC7140D4ED}"/>
          </ac:picMkLst>
        </pc:picChg>
        <pc:cxnChg chg="add mod">
          <ac:chgData name="Stephen Barron" userId="72924d88-46f2-45bb-9d31-297b75efd0cf" providerId="ADAL" clId="{EE990A5B-765F-A849-AD68-EC3D396B4C38}" dt="2021-08-23T13:54:57.400" v="5414" actId="14100"/>
          <ac:cxnSpMkLst>
            <pc:docMk/>
            <pc:sldMk cId="1011337155" sldId="2026819438"/>
            <ac:cxnSpMk id="7" creationId="{282CA4EE-9083-5C44-9D1B-E469FC0C134B}"/>
          </ac:cxnSpMkLst>
        </pc:cxnChg>
        <pc:cxnChg chg="add mod">
          <ac:chgData name="Stephen Barron" userId="72924d88-46f2-45bb-9d31-297b75efd0cf" providerId="ADAL" clId="{EE990A5B-765F-A849-AD68-EC3D396B4C38}" dt="2021-08-23T14:03:32.747" v="5521" actId="14100"/>
          <ac:cxnSpMkLst>
            <pc:docMk/>
            <pc:sldMk cId="1011337155" sldId="2026819438"/>
            <ac:cxnSpMk id="16" creationId="{E605EE11-5951-9245-A121-ADD2007F4B21}"/>
          </ac:cxnSpMkLst>
        </pc:cxnChg>
        <pc:cxnChg chg="add mod">
          <ac:chgData name="Stephen Barron" userId="72924d88-46f2-45bb-9d31-297b75efd0cf" providerId="ADAL" clId="{EE990A5B-765F-A849-AD68-EC3D396B4C38}" dt="2021-08-23T13:56:12.638" v="5427" actId="14100"/>
          <ac:cxnSpMkLst>
            <pc:docMk/>
            <pc:sldMk cId="1011337155" sldId="2026819438"/>
            <ac:cxnSpMk id="20" creationId="{E2EFE456-1B92-8648-8A61-F1BFC82EA59C}"/>
          </ac:cxnSpMkLst>
        </pc:cxnChg>
        <pc:cxnChg chg="add mod">
          <ac:chgData name="Stephen Barron" userId="72924d88-46f2-45bb-9d31-297b75efd0cf" providerId="ADAL" clId="{EE990A5B-765F-A849-AD68-EC3D396B4C38}" dt="2021-08-23T13:56:20.484" v="5428" actId="14100"/>
          <ac:cxnSpMkLst>
            <pc:docMk/>
            <pc:sldMk cId="1011337155" sldId="2026819438"/>
            <ac:cxnSpMk id="45" creationId="{62CB25E3-AB33-D542-8270-20267EE4F038}"/>
          </ac:cxnSpMkLst>
        </pc:cxnChg>
        <pc:cxnChg chg="add mod">
          <ac:chgData name="Stephen Barron" userId="72924d88-46f2-45bb-9d31-297b75efd0cf" providerId="ADAL" clId="{EE990A5B-765F-A849-AD68-EC3D396B4C38}" dt="2021-08-23T13:55:58.528" v="5426" actId="14100"/>
          <ac:cxnSpMkLst>
            <pc:docMk/>
            <pc:sldMk cId="1011337155" sldId="2026819438"/>
            <ac:cxnSpMk id="82" creationId="{796111B8-A084-5E45-BF36-5D7DA8F10792}"/>
          </ac:cxnSpMkLst>
        </pc:cxnChg>
      </pc:sldChg>
      <pc:sldChg chg="addSp delSp modSp add mod">
        <pc:chgData name="Stephen Barron" userId="72924d88-46f2-45bb-9d31-297b75efd0cf" providerId="ADAL" clId="{EE990A5B-765F-A849-AD68-EC3D396B4C38}" dt="2021-08-23T14:02:04.028" v="5512" actId="14100"/>
        <pc:sldMkLst>
          <pc:docMk/>
          <pc:sldMk cId="1901527728" sldId="2026819439"/>
        </pc:sldMkLst>
        <pc:spChg chg="mod">
          <ac:chgData name="Stephen Barron" userId="72924d88-46f2-45bb-9d31-297b75efd0cf" providerId="ADAL" clId="{EE990A5B-765F-A849-AD68-EC3D396B4C38}" dt="2021-08-23T13:56:49.566" v="5460" actId="20577"/>
          <ac:spMkLst>
            <pc:docMk/>
            <pc:sldMk cId="1901527728" sldId="2026819439"/>
            <ac:spMk id="2" creationId="{2657335A-7A2F-A144-933A-0E49A0E1D950}"/>
          </ac:spMkLst>
        </pc:spChg>
        <pc:spChg chg="mod">
          <ac:chgData name="Stephen Barron" userId="72924d88-46f2-45bb-9d31-297b75efd0cf" providerId="ADAL" clId="{EE990A5B-765F-A849-AD68-EC3D396B4C38}" dt="2021-08-23T13:56:37.390" v="5430" actId="20577"/>
          <ac:spMkLst>
            <pc:docMk/>
            <pc:sldMk cId="1901527728" sldId="2026819439"/>
            <ac:spMk id="6" creationId="{D491B76E-F232-C643-9011-31AE05FC727E}"/>
          </ac:spMkLst>
        </pc:spChg>
        <pc:spChg chg="del">
          <ac:chgData name="Stephen Barron" userId="72924d88-46f2-45bb-9d31-297b75efd0cf" providerId="ADAL" clId="{EE990A5B-765F-A849-AD68-EC3D396B4C38}" dt="2021-08-23T13:59:11.901" v="5477" actId="478"/>
          <ac:spMkLst>
            <pc:docMk/>
            <pc:sldMk cId="1901527728" sldId="2026819439"/>
            <ac:spMk id="8" creationId="{D61E3574-0045-4944-B86D-0FCCFFD4EC46}"/>
          </ac:spMkLst>
        </pc:spChg>
        <pc:spChg chg="del">
          <ac:chgData name="Stephen Barron" userId="72924d88-46f2-45bb-9d31-297b75efd0cf" providerId="ADAL" clId="{EE990A5B-765F-A849-AD68-EC3D396B4C38}" dt="2021-08-23T14:01:24.816" v="5502" actId="478"/>
          <ac:spMkLst>
            <pc:docMk/>
            <pc:sldMk cId="1901527728" sldId="2026819439"/>
            <ac:spMk id="9" creationId="{8950CA9F-C8A1-DD4E-A5DC-3B06C83B368F}"/>
          </ac:spMkLst>
        </pc:spChg>
        <pc:spChg chg="mod">
          <ac:chgData name="Stephen Barron" userId="72924d88-46f2-45bb-9d31-297b75efd0cf" providerId="ADAL" clId="{EE990A5B-765F-A849-AD68-EC3D396B4C38}" dt="2021-08-23T14:01:15.020" v="5501" actId="14100"/>
          <ac:spMkLst>
            <pc:docMk/>
            <pc:sldMk cId="1901527728" sldId="2026819439"/>
            <ac:spMk id="17" creationId="{6A8491E8-5B46-FB49-BFEE-CA22761C7879}"/>
          </ac:spMkLst>
        </pc:spChg>
        <pc:spChg chg="mod">
          <ac:chgData name="Stephen Barron" userId="72924d88-46f2-45bb-9d31-297b75efd0cf" providerId="ADAL" clId="{EE990A5B-765F-A849-AD68-EC3D396B4C38}" dt="2021-08-23T14:00:57.870" v="5497" actId="14100"/>
          <ac:spMkLst>
            <pc:docMk/>
            <pc:sldMk cId="1901527728" sldId="2026819439"/>
            <ac:spMk id="19" creationId="{DC17A4F1-6CC2-C647-8348-1ABA2EB0F1CF}"/>
          </ac:spMkLst>
        </pc:spChg>
        <pc:spChg chg="mod">
          <ac:chgData name="Stephen Barron" userId="72924d88-46f2-45bb-9d31-297b75efd0cf" providerId="ADAL" clId="{EE990A5B-765F-A849-AD68-EC3D396B4C38}" dt="2021-08-23T13:59:04.185" v="5476" actId="14100"/>
          <ac:spMkLst>
            <pc:docMk/>
            <pc:sldMk cId="1901527728" sldId="2026819439"/>
            <ac:spMk id="21" creationId="{7A0C529F-BE28-6741-8E90-203D8A1AF98F}"/>
          </ac:spMkLst>
        </pc:spChg>
        <pc:spChg chg="mod">
          <ac:chgData name="Stephen Barron" userId="72924d88-46f2-45bb-9d31-297b75efd0cf" providerId="ADAL" clId="{EE990A5B-765F-A849-AD68-EC3D396B4C38}" dt="2021-08-23T14:00:40.337" v="5494" actId="14100"/>
          <ac:spMkLst>
            <pc:docMk/>
            <pc:sldMk cId="1901527728" sldId="2026819439"/>
            <ac:spMk id="22" creationId="{7BD2659B-F115-AA42-981E-70A37B122326}"/>
          </ac:spMkLst>
        </pc:spChg>
        <pc:spChg chg="mod">
          <ac:chgData name="Stephen Barron" userId="72924d88-46f2-45bb-9d31-297b75efd0cf" providerId="ADAL" clId="{EE990A5B-765F-A849-AD68-EC3D396B4C38}" dt="2021-08-23T14:01:33.145" v="5504" actId="1076"/>
          <ac:spMkLst>
            <pc:docMk/>
            <pc:sldMk cId="1901527728" sldId="2026819439"/>
            <ac:spMk id="46" creationId="{F782C213-4BEA-D64C-8DB5-532045496911}"/>
          </ac:spMkLst>
        </pc:spChg>
        <pc:spChg chg="mod">
          <ac:chgData name="Stephen Barron" userId="72924d88-46f2-45bb-9d31-297b75efd0cf" providerId="ADAL" clId="{EE990A5B-765F-A849-AD68-EC3D396B4C38}" dt="2021-08-23T14:00:19.137" v="5489" actId="14100"/>
          <ac:spMkLst>
            <pc:docMk/>
            <pc:sldMk cId="1901527728" sldId="2026819439"/>
            <ac:spMk id="47" creationId="{DF421A9F-A86C-9B42-B085-BBDE996BFE33}"/>
          </ac:spMkLst>
        </pc:spChg>
        <pc:spChg chg="mod">
          <ac:chgData name="Stephen Barron" userId="72924d88-46f2-45bb-9d31-297b75efd0cf" providerId="ADAL" clId="{EE990A5B-765F-A849-AD68-EC3D396B4C38}" dt="2021-08-23T13:59:49.127" v="5483" actId="14100"/>
          <ac:spMkLst>
            <pc:docMk/>
            <pc:sldMk cId="1901527728" sldId="2026819439"/>
            <ac:spMk id="80" creationId="{E1FD6BA8-3164-0343-8ED5-A09253C12ED5}"/>
          </ac:spMkLst>
        </pc:spChg>
        <pc:spChg chg="mod">
          <ac:chgData name="Stephen Barron" userId="72924d88-46f2-45bb-9d31-297b75efd0cf" providerId="ADAL" clId="{EE990A5B-765F-A849-AD68-EC3D396B4C38}" dt="2021-08-23T14:00:22.461" v="5490" actId="14100"/>
          <ac:spMkLst>
            <pc:docMk/>
            <pc:sldMk cId="1901527728" sldId="2026819439"/>
            <ac:spMk id="81" creationId="{F25D2CCF-9A61-104B-B00F-1574D9E417AD}"/>
          </ac:spMkLst>
        </pc:spChg>
        <pc:picChg chg="add mod">
          <ac:chgData name="Stephen Barron" userId="72924d88-46f2-45bb-9d31-297b75efd0cf" providerId="ADAL" clId="{EE990A5B-765F-A849-AD68-EC3D396B4C38}" dt="2021-08-23T14:01:53.825" v="5509" actId="1076"/>
          <ac:picMkLst>
            <pc:docMk/>
            <pc:sldMk cId="1901527728" sldId="2026819439"/>
            <ac:picMk id="4" creationId="{CAD90BBE-2805-A946-A1B9-75B927266FCB}"/>
          </ac:picMkLst>
        </pc:picChg>
        <pc:picChg chg="del">
          <ac:chgData name="Stephen Barron" userId="72924d88-46f2-45bb-9d31-297b75efd0cf" providerId="ADAL" clId="{EE990A5B-765F-A849-AD68-EC3D396B4C38}" dt="2021-08-23T13:56:52.877" v="5461" actId="478"/>
          <ac:picMkLst>
            <pc:docMk/>
            <pc:sldMk cId="1901527728" sldId="2026819439"/>
            <ac:picMk id="52" creationId="{543B5CAB-E35E-2043-AE45-F5BC7140D4ED}"/>
          </ac:picMkLst>
        </pc:picChg>
        <pc:cxnChg chg="del mod">
          <ac:chgData name="Stephen Barron" userId="72924d88-46f2-45bb-9d31-297b75efd0cf" providerId="ADAL" clId="{EE990A5B-765F-A849-AD68-EC3D396B4C38}" dt="2021-08-23T13:59:13.197" v="5478" actId="478"/>
          <ac:cxnSpMkLst>
            <pc:docMk/>
            <pc:sldMk cId="1901527728" sldId="2026819439"/>
            <ac:cxnSpMk id="7" creationId="{282CA4EE-9083-5C44-9D1B-E469FC0C134B}"/>
          </ac:cxnSpMkLst>
        </pc:cxnChg>
        <pc:cxnChg chg="mod">
          <ac:chgData name="Stephen Barron" userId="72924d88-46f2-45bb-9d31-297b75efd0cf" providerId="ADAL" clId="{EE990A5B-765F-A849-AD68-EC3D396B4C38}" dt="2021-08-23T14:01:15.020" v="5501" actId="14100"/>
          <ac:cxnSpMkLst>
            <pc:docMk/>
            <pc:sldMk cId="1901527728" sldId="2026819439"/>
            <ac:cxnSpMk id="16" creationId="{E605EE11-5951-9245-A121-ADD2007F4B21}"/>
          </ac:cxnSpMkLst>
        </pc:cxnChg>
        <pc:cxnChg chg="mod">
          <ac:chgData name="Stephen Barron" userId="72924d88-46f2-45bb-9d31-297b75efd0cf" providerId="ADAL" clId="{EE990A5B-765F-A849-AD68-EC3D396B4C38}" dt="2021-08-23T14:02:04.028" v="5512" actId="14100"/>
          <ac:cxnSpMkLst>
            <pc:docMk/>
            <pc:sldMk cId="1901527728" sldId="2026819439"/>
            <ac:cxnSpMk id="20" creationId="{E2EFE456-1B92-8648-8A61-F1BFC82EA59C}"/>
          </ac:cxnSpMkLst>
        </pc:cxnChg>
        <pc:cxnChg chg="mod">
          <ac:chgData name="Stephen Barron" userId="72924d88-46f2-45bb-9d31-297b75efd0cf" providerId="ADAL" clId="{EE990A5B-765F-A849-AD68-EC3D396B4C38}" dt="2021-08-23T14:01:39.128" v="5506" actId="14100"/>
          <ac:cxnSpMkLst>
            <pc:docMk/>
            <pc:sldMk cId="1901527728" sldId="2026819439"/>
            <ac:cxnSpMk id="45" creationId="{62CB25E3-AB33-D542-8270-20267EE4F038}"/>
          </ac:cxnSpMkLst>
        </pc:cxnChg>
        <pc:cxnChg chg="mod">
          <ac:chgData name="Stephen Barron" userId="72924d88-46f2-45bb-9d31-297b75efd0cf" providerId="ADAL" clId="{EE990A5B-765F-A849-AD68-EC3D396B4C38}" dt="2021-08-23T14:01:43.820" v="5507" actId="14100"/>
          <ac:cxnSpMkLst>
            <pc:docMk/>
            <pc:sldMk cId="1901527728" sldId="2026819439"/>
            <ac:cxnSpMk id="82" creationId="{796111B8-A084-5E45-BF36-5D7DA8F10792}"/>
          </ac:cxnSpMkLst>
        </pc:cxnChg>
      </pc:sldChg>
      <pc:sldChg chg="add del">
        <pc:chgData name="Stephen Barron" userId="72924d88-46f2-45bb-9d31-297b75efd0cf" providerId="ADAL" clId="{EE990A5B-765F-A849-AD68-EC3D396B4C38}" dt="2021-08-23T14:14:30.137" v="5718" actId="2696"/>
        <pc:sldMkLst>
          <pc:docMk/>
          <pc:sldMk cId="508851985" sldId="2026819440"/>
        </pc:sldMkLst>
      </pc:sldChg>
      <pc:sldChg chg="addSp delSp modSp add mod ord">
        <pc:chgData name="Stephen Barron" userId="72924d88-46f2-45bb-9d31-297b75efd0cf" providerId="ADAL" clId="{EE990A5B-765F-A849-AD68-EC3D396B4C38}" dt="2021-08-23T14:13:15.137" v="5717" actId="1076"/>
        <pc:sldMkLst>
          <pc:docMk/>
          <pc:sldMk cId="2608573949" sldId="2026819441"/>
        </pc:sldMkLst>
        <pc:spChg chg="mod">
          <ac:chgData name="Stephen Barron" userId="72924d88-46f2-45bb-9d31-297b75efd0cf" providerId="ADAL" clId="{EE990A5B-765F-A849-AD68-EC3D396B4C38}" dt="2021-08-23T14:10:03.692" v="5531" actId="20577"/>
          <ac:spMkLst>
            <pc:docMk/>
            <pc:sldMk cId="2608573949" sldId="2026819441"/>
            <ac:spMk id="2" creationId="{5194A47C-59ED-A741-A9F4-D5BA58622AAE}"/>
          </ac:spMkLst>
        </pc:spChg>
        <pc:spChg chg="del">
          <ac:chgData name="Stephen Barron" userId="72924d88-46f2-45bb-9d31-297b75efd0cf" providerId="ADAL" clId="{EE990A5B-765F-A849-AD68-EC3D396B4C38}" dt="2021-08-23T14:10:09.163" v="5534" actId="478"/>
          <ac:spMkLst>
            <pc:docMk/>
            <pc:sldMk cId="2608573949" sldId="2026819441"/>
            <ac:spMk id="9" creationId="{D02A3C98-9434-7848-AF0C-BD4112B4EDBA}"/>
          </ac:spMkLst>
        </pc:spChg>
        <pc:spChg chg="add mod">
          <ac:chgData name="Stephen Barron" userId="72924d88-46f2-45bb-9d31-297b75efd0cf" providerId="ADAL" clId="{EE990A5B-765F-A849-AD68-EC3D396B4C38}" dt="2021-08-23T14:13:15.137" v="5717" actId="1076"/>
          <ac:spMkLst>
            <pc:docMk/>
            <pc:sldMk cId="2608573949" sldId="2026819441"/>
            <ac:spMk id="10" creationId="{2B46A7D4-279C-7A4F-9DE5-0375DD512A73}"/>
          </ac:spMkLst>
        </pc:spChg>
        <pc:spChg chg="del">
          <ac:chgData name="Stephen Barron" userId="72924d88-46f2-45bb-9d31-297b75efd0cf" providerId="ADAL" clId="{EE990A5B-765F-A849-AD68-EC3D396B4C38}" dt="2021-08-23T14:10:06.816" v="5532" actId="478"/>
          <ac:spMkLst>
            <pc:docMk/>
            <pc:sldMk cId="2608573949" sldId="2026819441"/>
            <ac:spMk id="12" creationId="{0D8116B1-408F-0F4A-AE61-08DBE2003AA1}"/>
          </ac:spMkLst>
        </pc:spChg>
        <pc:graphicFrameChg chg="del">
          <ac:chgData name="Stephen Barron" userId="72924d88-46f2-45bb-9d31-297b75efd0cf" providerId="ADAL" clId="{EE990A5B-765F-A849-AD68-EC3D396B4C38}" dt="2021-08-23T14:10:07.919" v="5533" actId="478"/>
          <ac:graphicFrameMkLst>
            <pc:docMk/>
            <pc:sldMk cId="2608573949" sldId="2026819441"/>
            <ac:graphicFrameMk id="8" creationId="{BDDDC219-D08E-B945-989C-A0B23DD543F2}"/>
          </ac:graphicFrameMkLst>
        </pc:graphicFrameChg>
        <pc:picChg chg="add mod">
          <ac:chgData name="Stephen Barron" userId="72924d88-46f2-45bb-9d31-297b75efd0cf" providerId="ADAL" clId="{EE990A5B-765F-A849-AD68-EC3D396B4C38}" dt="2021-08-23T14:13:08.231" v="5716" actId="14100"/>
          <ac:picMkLst>
            <pc:docMk/>
            <pc:sldMk cId="2608573949" sldId="2026819441"/>
            <ac:picMk id="3" creationId="{E4B6D1D7-474F-064E-A2F3-6E5E516F7C71}"/>
          </ac:picMkLst>
        </pc:picChg>
        <pc:picChg chg="del">
          <ac:chgData name="Stephen Barron" userId="72924d88-46f2-45bb-9d31-297b75efd0cf" providerId="ADAL" clId="{EE990A5B-765F-A849-AD68-EC3D396B4C38}" dt="2021-08-23T14:10:10.522" v="5535" actId="478"/>
          <ac:picMkLst>
            <pc:docMk/>
            <pc:sldMk cId="2608573949" sldId="2026819441"/>
            <ac:picMk id="6" creationId="{1D24076A-F54A-9746-9DA3-E653D25A6E04}"/>
          </ac:picMkLst>
        </pc:picChg>
      </pc:sldChg>
      <pc:sldMasterChg chg="delSp mod">
        <pc:chgData name="Stephen Barron" userId="72924d88-46f2-45bb-9d31-297b75efd0cf" providerId="ADAL" clId="{EE990A5B-765F-A849-AD68-EC3D396B4C38}" dt="2021-08-19T14:34:41.392" v="4" actId="478"/>
        <pc:sldMasterMkLst>
          <pc:docMk/>
          <pc:sldMasterMk cId="928140892" sldId="2147483937"/>
        </pc:sldMasterMkLst>
        <pc:spChg chg="del">
          <ac:chgData name="Stephen Barron" userId="72924d88-46f2-45bb-9d31-297b75efd0cf" providerId="ADAL" clId="{EE990A5B-765F-A849-AD68-EC3D396B4C38}" dt="2021-08-19T14:34:41.392" v="4" actId="478"/>
          <ac:spMkLst>
            <pc:docMk/>
            <pc:sldMasterMk cId="928140892" sldId="2147483937"/>
            <ac:spMk id="11" creationId="{480E69D2-A7CB-C845-BACC-D6CAF6D2408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Metropolis" panose="000005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>
                <a:latin typeface="Metropolis" panose="00000500000000000000" pitchFamily="50" charset="0"/>
              </a:rPr>
              <a:t>10/5/2021</a:t>
            </a:fld>
            <a:endParaRPr lang="en-US">
              <a:latin typeface="Metropolis" panose="000005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Metropolis" panose="000005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>
                <a:latin typeface="Metropolis" panose="00000500000000000000" pitchFamily="50" charset="0"/>
              </a:rPr>
              <a:t>‹#›</a:t>
            </a:fld>
            <a:endParaRPr lang="en-US">
              <a:latin typeface="Metropoli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1T23:33:59.573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3CB6F0DB-E055-41D0-9102-627A646E4242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9F4FBC3A-A12C-40F9-BB8D-BC30C79013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31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81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27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1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77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55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57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64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674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88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5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Selective Sync – Multiple Horizon Clusters. Web Farms</a:t>
            </a:r>
          </a:p>
          <a:p>
            <a:r>
              <a:rPr lang="en-US"/>
              <a:t>AWS S3 – Education lab</a:t>
            </a:r>
          </a:p>
          <a:p>
            <a:r>
              <a:rPr lang="en-US"/>
              <a:t>On-prem DFW – Migration to VMC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32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Selective Sync – Multiple Horizon Clusters. Web Farms</a:t>
            </a:r>
          </a:p>
          <a:p>
            <a:r>
              <a:rPr lang="en-US"/>
              <a:t>AWS S3 – Education lab</a:t>
            </a:r>
          </a:p>
          <a:p>
            <a:r>
              <a:rPr lang="en-US"/>
              <a:t>On-prem DFW – Migration to VMC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25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Selective Sync – Multiple Horizon Clusters. Web Farms</a:t>
            </a:r>
          </a:p>
          <a:p>
            <a:r>
              <a:rPr lang="en-US"/>
              <a:t>AWS S3 – Education lab</a:t>
            </a:r>
          </a:p>
          <a:p>
            <a:r>
              <a:rPr lang="en-US"/>
              <a:t>On-prem DFW – Migration to VMC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41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VCDR – </a:t>
            </a:r>
            <a:r>
              <a:rPr lang="en-US" err="1"/>
              <a:t>config.ini.vcdr.sample</a:t>
            </a:r>
            <a:r>
              <a:rPr lang="en-US"/>
              <a:t> – Exclusions for default network and FW rules</a:t>
            </a:r>
          </a:p>
          <a:p>
            <a:r>
              <a:rPr lang="en-US" err="1"/>
              <a:t>cgw_import_exclude_list</a:t>
            </a:r>
            <a:endParaRPr lang="en-US"/>
          </a:p>
          <a:p>
            <a:r>
              <a:rPr lang="en-US" err="1"/>
              <a:t>mgw_import_exclude_list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/>
              <a:t>network_import_exclude_list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vCenter Folder – Migrations into VMC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40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VCDR – </a:t>
            </a:r>
            <a:r>
              <a:rPr lang="en-US" err="1"/>
              <a:t>config.ini.vcdr.sample</a:t>
            </a:r>
            <a:r>
              <a:rPr lang="en-US"/>
              <a:t> – Exclusions for default network and FW rules</a:t>
            </a:r>
          </a:p>
          <a:p>
            <a:r>
              <a:rPr lang="en-US" err="1"/>
              <a:t>cgw_import_exclude_list</a:t>
            </a:r>
            <a:endParaRPr lang="en-US"/>
          </a:p>
          <a:p>
            <a:r>
              <a:rPr lang="en-US" err="1"/>
              <a:t>mgw_import_exclude_list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/>
              <a:t>network_import_exclude_list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vCenter Folder – Migrations into VMC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55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VCDR – </a:t>
            </a:r>
            <a:r>
              <a:rPr lang="en-US" err="1"/>
              <a:t>config.ini.vcdr.sample</a:t>
            </a:r>
            <a:r>
              <a:rPr lang="en-US"/>
              <a:t> – Exclusions for default network and FW rules</a:t>
            </a:r>
          </a:p>
          <a:p>
            <a:r>
              <a:rPr lang="en-US" err="1"/>
              <a:t>cgw_import_exclude_list</a:t>
            </a:r>
            <a:endParaRPr lang="en-US"/>
          </a:p>
          <a:p>
            <a:r>
              <a:rPr lang="en-US" err="1"/>
              <a:t>mgw_import_exclude_list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/>
              <a:t>network_import_exclude_list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vCenter Folder – Migrations into VMC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20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30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29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Mworld 2021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37707E4-07EB-C343-A791-6676C77982E0}"/>
                  </a:ext>
                </a:extLst>
              </p14:cNvPr>
              <p14:cNvContentPartPr/>
              <p14:nvPr userDrawn="1"/>
            </p14:nvContentPartPr>
            <p14:xfrm>
              <a:off x="9873661" y="4838975"/>
              <a:ext cx="240" cy="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37707E4-07EB-C343-A791-6676C77982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69581" y="4834895"/>
                <a:ext cx="7920" cy="79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itle click to edit">
            <a:extLst>
              <a:ext uri="{FF2B5EF4-FFF2-40B4-BE49-F238E27FC236}">
                <a16:creationId xmlns:a16="http://schemas.microsoft.com/office/drawing/2014/main" id="{BE8A1280-C654-2D48-9B67-90A46CA116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976" y="579966"/>
            <a:ext cx="5102866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/>
              <a:t>VMworld 2021 </a:t>
            </a:r>
            <a:br>
              <a:rPr lang="en-US"/>
            </a:br>
            <a:r>
              <a:rPr lang="en-US"/>
              <a:t>Title Slide</a:t>
            </a:r>
          </a:p>
        </p:txBody>
      </p:sp>
      <p:sp>
        <p:nvSpPr>
          <p:cNvPr id="19" name="Subtitle click to edit">
            <a:extLst>
              <a:ext uri="{FF2B5EF4-FFF2-40B4-BE49-F238E27FC236}">
                <a16:creationId xmlns:a16="http://schemas.microsoft.com/office/drawing/2014/main" id="{C45215ED-7321-4E45-8C3D-DFA095841F4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71975" y="1864667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 placeholder</a:t>
            </a:r>
          </a:p>
        </p:txBody>
      </p:sp>
      <p:sp>
        <p:nvSpPr>
          <p:cNvPr id="20" name="Click to edit Speaker Name ">
            <a:extLst>
              <a:ext uri="{FF2B5EF4-FFF2-40B4-BE49-F238E27FC236}">
                <a16:creationId xmlns:a16="http://schemas.microsoft.com/office/drawing/2014/main" id="{E17CC227-463B-2B4D-B7FC-45797049F1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975" y="3734813"/>
            <a:ext cx="5402202" cy="355601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 lang="en-US" sz="1600" b="0" i="0" u="none" strike="noStrike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Speaker Name (Insert pronouns)</a:t>
            </a:r>
          </a:p>
        </p:txBody>
      </p:sp>
      <p:sp>
        <p:nvSpPr>
          <p:cNvPr id="21" name="Click to edit role">
            <a:extLst>
              <a:ext uri="{FF2B5EF4-FFF2-40B4-BE49-F238E27FC236}">
                <a16:creationId xmlns:a16="http://schemas.microsoft.com/office/drawing/2014/main" id="{B24A52B4-C821-4C48-AE5A-CF6BF5EF64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975" y="4136133"/>
            <a:ext cx="5402202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Role / Division</a:t>
            </a:r>
          </a:p>
        </p:txBody>
      </p:sp>
    </p:spTree>
    <p:extLst>
      <p:ext uri="{BB962C8B-B14F-4D97-AF65-F5344CB8AC3E}">
        <p14:creationId xmlns:p14="http://schemas.microsoft.com/office/powerpoint/2010/main" val="2477315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Header with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23540E6D-7782-A947-A0D7-EF56A1E2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4005165" y="1"/>
            <a:ext cx="8183660" cy="6858000"/>
          </a:xfrm>
          <a:prstGeom prst="rect">
            <a:avLst/>
          </a:prstGeom>
        </p:spPr>
      </p:pic>
      <p:grpSp>
        <p:nvGrpSpPr>
          <p:cNvPr id="20" name="Photo parallelogram">
            <a:extLst>
              <a:ext uri="{FF2B5EF4-FFF2-40B4-BE49-F238E27FC236}">
                <a16:creationId xmlns:a16="http://schemas.microsoft.com/office/drawing/2014/main" id="{F72EC879-2EA6-B148-92DF-BAD45E3E213A}"/>
              </a:ext>
            </a:extLst>
          </p:cNvPr>
          <p:cNvGrpSpPr/>
          <p:nvPr userDrawn="1"/>
        </p:nvGrpSpPr>
        <p:grpSpPr>
          <a:xfrm>
            <a:off x="-1" y="-1147317"/>
            <a:ext cx="13073278" cy="9169882"/>
            <a:chOff x="-1" y="-1147317"/>
            <a:chExt cx="13073278" cy="9169882"/>
          </a:xfrm>
        </p:grpSpPr>
        <p:sp>
          <p:nvSpPr>
            <p:cNvPr id="21" name="Freeform: Shape 28">
              <a:extLst>
                <a:ext uri="{FF2B5EF4-FFF2-40B4-BE49-F238E27FC236}">
                  <a16:creationId xmlns:a16="http://schemas.microsoft.com/office/drawing/2014/main" id="{B3E6C007-ABD8-004F-B045-BEB88D729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046350" y="3334944"/>
              <a:ext cx="970552" cy="4540137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2" name="Isosceles Triangle 1">
              <a:extLst>
                <a:ext uri="{FF2B5EF4-FFF2-40B4-BE49-F238E27FC236}">
                  <a16:creationId xmlns:a16="http://schemas.microsoft.com/office/drawing/2014/main" id="{57CB1D1A-227D-9040-AB7C-86ABF97CB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3276" y="3622876"/>
              <a:ext cx="3251263" cy="3253579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3" name="Freeform: Shape 27">
              <a:extLst>
                <a:ext uri="{FF2B5EF4-FFF2-40B4-BE49-F238E27FC236}">
                  <a16:creationId xmlns:a16="http://schemas.microsoft.com/office/drawing/2014/main" id="{B2FE9A9E-4684-3148-8554-74DA936D3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-1" y="-1"/>
              <a:ext cx="10873127" cy="6868836"/>
            </a:xfrm>
            <a:custGeom>
              <a:avLst/>
              <a:gdLst>
                <a:gd name="connsiteX0" fmla="*/ 10873127 w 10873127"/>
                <a:gd name="connsiteY0" fmla="*/ 6868836 h 6868836"/>
                <a:gd name="connsiteX1" fmla="*/ 0 w 10873127"/>
                <a:gd name="connsiteY1" fmla="*/ 6868836 h 6868836"/>
                <a:gd name="connsiteX2" fmla="*/ 6863947 w 10873127"/>
                <a:gd name="connsiteY2" fmla="*/ 0 h 6868836"/>
                <a:gd name="connsiteX3" fmla="*/ 10873127 w 10873127"/>
                <a:gd name="connsiteY3" fmla="*/ 0 h 6868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73127" h="6868836">
                  <a:moveTo>
                    <a:pt x="10873127" y="6868836"/>
                  </a:moveTo>
                  <a:lnTo>
                    <a:pt x="0" y="6868836"/>
                  </a:lnTo>
                  <a:lnTo>
                    <a:pt x="6863947" y="0"/>
                  </a:lnTo>
                  <a:lnTo>
                    <a:pt x="108731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4" name="Mask">
              <a:extLst>
                <a:ext uri="{FF2B5EF4-FFF2-40B4-BE49-F238E27FC236}">
                  <a16:creationId xmlns:a16="http://schemas.microsoft.com/office/drawing/2014/main" id="{422114DE-537D-5040-95CE-7B50A9F51150}"/>
                </a:ext>
              </a:extLst>
            </p:cNvPr>
            <p:cNvSpPr/>
            <p:nvPr userDrawn="1"/>
          </p:nvSpPr>
          <p:spPr>
            <a:xfrm flipV="1">
              <a:off x="0" y="-1147317"/>
              <a:ext cx="13073277" cy="9169882"/>
            </a:xfrm>
            <a:custGeom>
              <a:avLst/>
              <a:gdLst>
                <a:gd name="connsiteX0" fmla="*/ 0 w 13073277"/>
                <a:gd name="connsiteY0" fmla="*/ 9169882 h 9169882"/>
                <a:gd name="connsiteX1" fmla="*/ 12404785 w 13073277"/>
                <a:gd name="connsiteY1" fmla="*/ 9169882 h 9169882"/>
                <a:gd name="connsiteX2" fmla="*/ 12404785 w 13073277"/>
                <a:gd name="connsiteY2" fmla="*/ 9169882 h 9169882"/>
                <a:gd name="connsiteX3" fmla="*/ 13073277 w 13073277"/>
                <a:gd name="connsiteY3" fmla="*/ 9169882 h 9169882"/>
                <a:gd name="connsiteX4" fmla="*/ 13073277 w 13073277"/>
                <a:gd name="connsiteY4" fmla="*/ 0 h 9169882"/>
                <a:gd name="connsiteX5" fmla="*/ 12188824 w 13073277"/>
                <a:gd name="connsiteY5" fmla="*/ 0 h 9169882"/>
                <a:gd name="connsiteX6" fmla="*/ 12188824 w 13073277"/>
                <a:gd name="connsiteY6" fmla="*/ 8625 h 9169882"/>
                <a:gd name="connsiteX7" fmla="*/ 0 w 13073277"/>
                <a:gd name="connsiteY7" fmla="*/ 8625 h 9169882"/>
                <a:gd name="connsiteX8" fmla="*/ 0 w 13073277"/>
                <a:gd name="connsiteY8" fmla="*/ 1164565 h 9169882"/>
                <a:gd name="connsiteX9" fmla="*/ 12188824 w 13073277"/>
                <a:gd name="connsiteY9" fmla="*/ 1164565 h 9169882"/>
                <a:gd name="connsiteX10" fmla="*/ 12188824 w 13073277"/>
                <a:gd name="connsiteY10" fmla="*/ 8013942 h 9169882"/>
                <a:gd name="connsiteX11" fmla="*/ 0 w 13073277"/>
                <a:gd name="connsiteY11" fmla="*/ 8013942 h 916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3277" h="9169882">
                  <a:moveTo>
                    <a:pt x="0" y="9169882"/>
                  </a:moveTo>
                  <a:lnTo>
                    <a:pt x="12404785" y="9169882"/>
                  </a:lnTo>
                  <a:lnTo>
                    <a:pt x="12404785" y="9169882"/>
                  </a:lnTo>
                  <a:lnTo>
                    <a:pt x="13073277" y="9169882"/>
                  </a:lnTo>
                  <a:lnTo>
                    <a:pt x="13073277" y="0"/>
                  </a:lnTo>
                  <a:lnTo>
                    <a:pt x="12188824" y="0"/>
                  </a:lnTo>
                  <a:lnTo>
                    <a:pt x="12188824" y="8625"/>
                  </a:lnTo>
                  <a:lnTo>
                    <a:pt x="0" y="8625"/>
                  </a:lnTo>
                  <a:lnTo>
                    <a:pt x="0" y="1164565"/>
                  </a:lnTo>
                  <a:lnTo>
                    <a:pt x="12188824" y="1164565"/>
                  </a:lnTo>
                  <a:lnTo>
                    <a:pt x="12188824" y="8013942"/>
                  </a:lnTo>
                  <a:lnTo>
                    <a:pt x="0" y="801394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Section Title Option 4</a:t>
            </a:r>
            <a:br>
              <a:rPr lang="en-US"/>
            </a:br>
            <a:r>
              <a:rPr lang="en-US"/>
              <a:t>with photo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1452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Baby turtles coming out of nest = conservation. Replace text with optional subhead or delete.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F4569604-923F-E14A-B400-72ABFA856C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6" name="Copyright" descr="Confidential copyright VMware, Inc. 2021">
            <a:extLst>
              <a:ext uri="{FF2B5EF4-FFF2-40B4-BE49-F238E27FC236}">
                <a16:creationId xmlns:a16="http://schemas.microsoft.com/office/drawing/2014/main" id="{EA525EA8-CE01-AC47-A328-ED5914532992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©2021 VMware, Inc.</a:t>
            </a:r>
          </a:p>
        </p:txBody>
      </p:sp>
      <p:sp>
        <p:nvSpPr>
          <p:cNvPr id="13" name="Copyright" descr="Confidential copyright VMware, Inc. 2021">
            <a:extLst>
              <a:ext uri="{FF2B5EF4-FFF2-40B4-BE49-F238E27FC236}">
                <a16:creationId xmlns:a16="http://schemas.microsoft.com/office/drawing/2014/main" id="{BB6048C8-AB33-7842-A479-2C24663BE300}"/>
              </a:ext>
            </a:extLst>
          </p:cNvPr>
          <p:cNvSpPr txBox="1"/>
          <p:nvPr userDrawn="1"/>
        </p:nvSpPr>
        <p:spPr bwMode="white">
          <a:xfrm flipH="1">
            <a:off x="11134164" y="6579206"/>
            <a:ext cx="969493" cy="20251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©2021 VMware, Inc.</a:t>
            </a:r>
          </a:p>
        </p:txBody>
      </p:sp>
    </p:spTree>
    <p:extLst>
      <p:ext uri="{BB962C8B-B14F-4D97-AF65-F5344CB8AC3E}">
        <p14:creationId xmlns:p14="http://schemas.microsoft.com/office/powerpoint/2010/main" val="1288926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Header with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Image within a parallelogram that speaks to sustainability; image is of a school of fish in the ocean.">
            <a:extLst>
              <a:ext uri="{FF2B5EF4-FFF2-40B4-BE49-F238E27FC236}">
                <a16:creationId xmlns:a16="http://schemas.microsoft.com/office/drawing/2014/main" id="{18A5E8D0-8A67-4648-8412-1CAD64144E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85765" y="1"/>
            <a:ext cx="8203060" cy="6857999"/>
          </a:xfrm>
          <a:prstGeom prst="rect">
            <a:avLst/>
          </a:prstGeom>
        </p:spPr>
      </p:pic>
      <p:grpSp>
        <p:nvGrpSpPr>
          <p:cNvPr id="20" name="Photo parallelogram">
            <a:extLst>
              <a:ext uri="{FF2B5EF4-FFF2-40B4-BE49-F238E27FC236}">
                <a16:creationId xmlns:a16="http://schemas.microsoft.com/office/drawing/2014/main" id="{E824C545-4B27-8643-BFAF-E0EB5F397B21}"/>
              </a:ext>
            </a:extLst>
          </p:cNvPr>
          <p:cNvGrpSpPr/>
          <p:nvPr userDrawn="1"/>
        </p:nvGrpSpPr>
        <p:grpSpPr>
          <a:xfrm>
            <a:off x="-1" y="-1147317"/>
            <a:ext cx="13073278" cy="9169882"/>
            <a:chOff x="-1" y="-1147317"/>
            <a:chExt cx="13073278" cy="9169882"/>
          </a:xfrm>
        </p:grpSpPr>
        <p:sp>
          <p:nvSpPr>
            <p:cNvPr id="21" name="Freeform: Shape 28">
              <a:extLst>
                <a:ext uri="{FF2B5EF4-FFF2-40B4-BE49-F238E27FC236}">
                  <a16:creationId xmlns:a16="http://schemas.microsoft.com/office/drawing/2014/main" id="{70DB9740-AE45-BB48-9C2E-05652BE72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046350" y="3334944"/>
              <a:ext cx="970552" cy="4540137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2" name="Isosceles Triangle 1">
              <a:extLst>
                <a:ext uri="{FF2B5EF4-FFF2-40B4-BE49-F238E27FC236}">
                  <a16:creationId xmlns:a16="http://schemas.microsoft.com/office/drawing/2014/main" id="{42FD0D12-FAF4-8B48-82C0-E268E8F67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3276" y="3622876"/>
              <a:ext cx="3251263" cy="3253579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3" name="Freeform: Shape 27">
              <a:extLst>
                <a:ext uri="{FF2B5EF4-FFF2-40B4-BE49-F238E27FC236}">
                  <a16:creationId xmlns:a16="http://schemas.microsoft.com/office/drawing/2014/main" id="{087E96CC-AEF4-814C-A476-35B6121A9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-1" y="-1"/>
              <a:ext cx="10873127" cy="6868836"/>
            </a:xfrm>
            <a:custGeom>
              <a:avLst/>
              <a:gdLst>
                <a:gd name="connsiteX0" fmla="*/ 10873127 w 10873127"/>
                <a:gd name="connsiteY0" fmla="*/ 6868836 h 6868836"/>
                <a:gd name="connsiteX1" fmla="*/ 0 w 10873127"/>
                <a:gd name="connsiteY1" fmla="*/ 6868836 h 6868836"/>
                <a:gd name="connsiteX2" fmla="*/ 6863947 w 10873127"/>
                <a:gd name="connsiteY2" fmla="*/ 0 h 6868836"/>
                <a:gd name="connsiteX3" fmla="*/ 10873127 w 10873127"/>
                <a:gd name="connsiteY3" fmla="*/ 0 h 6868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73127" h="6868836">
                  <a:moveTo>
                    <a:pt x="10873127" y="6868836"/>
                  </a:moveTo>
                  <a:lnTo>
                    <a:pt x="0" y="6868836"/>
                  </a:lnTo>
                  <a:lnTo>
                    <a:pt x="6863947" y="0"/>
                  </a:lnTo>
                  <a:lnTo>
                    <a:pt x="108731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4" name="Mask">
              <a:extLst>
                <a:ext uri="{FF2B5EF4-FFF2-40B4-BE49-F238E27FC236}">
                  <a16:creationId xmlns:a16="http://schemas.microsoft.com/office/drawing/2014/main" id="{D7FD1D2C-1AC1-2446-A153-063FE3A70C61}"/>
                </a:ext>
              </a:extLst>
            </p:cNvPr>
            <p:cNvSpPr/>
            <p:nvPr userDrawn="1"/>
          </p:nvSpPr>
          <p:spPr>
            <a:xfrm flipV="1">
              <a:off x="0" y="-1147317"/>
              <a:ext cx="13073277" cy="9169882"/>
            </a:xfrm>
            <a:custGeom>
              <a:avLst/>
              <a:gdLst>
                <a:gd name="connsiteX0" fmla="*/ 0 w 13073277"/>
                <a:gd name="connsiteY0" fmla="*/ 9169882 h 9169882"/>
                <a:gd name="connsiteX1" fmla="*/ 12404785 w 13073277"/>
                <a:gd name="connsiteY1" fmla="*/ 9169882 h 9169882"/>
                <a:gd name="connsiteX2" fmla="*/ 12404785 w 13073277"/>
                <a:gd name="connsiteY2" fmla="*/ 9169882 h 9169882"/>
                <a:gd name="connsiteX3" fmla="*/ 13073277 w 13073277"/>
                <a:gd name="connsiteY3" fmla="*/ 9169882 h 9169882"/>
                <a:gd name="connsiteX4" fmla="*/ 13073277 w 13073277"/>
                <a:gd name="connsiteY4" fmla="*/ 0 h 9169882"/>
                <a:gd name="connsiteX5" fmla="*/ 12188824 w 13073277"/>
                <a:gd name="connsiteY5" fmla="*/ 0 h 9169882"/>
                <a:gd name="connsiteX6" fmla="*/ 12188824 w 13073277"/>
                <a:gd name="connsiteY6" fmla="*/ 8625 h 9169882"/>
                <a:gd name="connsiteX7" fmla="*/ 0 w 13073277"/>
                <a:gd name="connsiteY7" fmla="*/ 8625 h 9169882"/>
                <a:gd name="connsiteX8" fmla="*/ 0 w 13073277"/>
                <a:gd name="connsiteY8" fmla="*/ 1164565 h 9169882"/>
                <a:gd name="connsiteX9" fmla="*/ 12188824 w 13073277"/>
                <a:gd name="connsiteY9" fmla="*/ 1164565 h 9169882"/>
                <a:gd name="connsiteX10" fmla="*/ 12188824 w 13073277"/>
                <a:gd name="connsiteY10" fmla="*/ 8013942 h 9169882"/>
                <a:gd name="connsiteX11" fmla="*/ 0 w 13073277"/>
                <a:gd name="connsiteY11" fmla="*/ 8013942 h 916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3277" h="9169882">
                  <a:moveTo>
                    <a:pt x="0" y="9169882"/>
                  </a:moveTo>
                  <a:lnTo>
                    <a:pt x="12404785" y="9169882"/>
                  </a:lnTo>
                  <a:lnTo>
                    <a:pt x="12404785" y="9169882"/>
                  </a:lnTo>
                  <a:lnTo>
                    <a:pt x="13073277" y="9169882"/>
                  </a:lnTo>
                  <a:lnTo>
                    <a:pt x="13073277" y="0"/>
                  </a:lnTo>
                  <a:lnTo>
                    <a:pt x="12188824" y="0"/>
                  </a:lnTo>
                  <a:lnTo>
                    <a:pt x="12188824" y="8625"/>
                  </a:lnTo>
                  <a:lnTo>
                    <a:pt x="0" y="8625"/>
                  </a:lnTo>
                  <a:lnTo>
                    <a:pt x="0" y="1164565"/>
                  </a:lnTo>
                  <a:lnTo>
                    <a:pt x="12188824" y="1164565"/>
                  </a:lnTo>
                  <a:lnTo>
                    <a:pt x="12188824" y="8013942"/>
                  </a:lnTo>
                  <a:lnTo>
                    <a:pt x="0" y="801394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Section Title Option 5</a:t>
            </a:r>
            <a:br>
              <a:rPr lang="en-US"/>
            </a:br>
            <a:r>
              <a:rPr lang="en-US"/>
              <a:t>with photo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Underwater view of a school of fish = sustainability. Replace text with optional subhead or delete.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B03D0671-4AAD-BE48-8940-48D65B6549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6" name="Copyright" descr="Confidential copyright VMware, Inc. 2021">
            <a:extLst>
              <a:ext uri="{FF2B5EF4-FFF2-40B4-BE49-F238E27FC236}">
                <a16:creationId xmlns:a16="http://schemas.microsoft.com/office/drawing/2014/main" id="{163884E4-824D-3146-B61D-4821119E7501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©2021 VMware, Inc.</a:t>
            </a:r>
          </a:p>
        </p:txBody>
      </p:sp>
      <p:sp>
        <p:nvSpPr>
          <p:cNvPr id="13" name="Copyright" descr="Confidential copyright VMware, Inc. 2021">
            <a:extLst>
              <a:ext uri="{FF2B5EF4-FFF2-40B4-BE49-F238E27FC236}">
                <a16:creationId xmlns:a16="http://schemas.microsoft.com/office/drawing/2014/main" id="{53CD2EC4-3396-8A42-8A8A-B61038636006}"/>
              </a:ext>
            </a:extLst>
          </p:cNvPr>
          <p:cNvSpPr txBox="1"/>
          <p:nvPr userDrawn="1"/>
        </p:nvSpPr>
        <p:spPr bwMode="white">
          <a:xfrm flipH="1">
            <a:off x="11134164" y="6579206"/>
            <a:ext cx="969493" cy="20251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©2021 VMware, Inc.</a:t>
            </a:r>
          </a:p>
        </p:txBody>
      </p:sp>
    </p:spTree>
    <p:extLst>
      <p:ext uri="{BB962C8B-B14F-4D97-AF65-F5344CB8AC3E}">
        <p14:creationId xmlns:p14="http://schemas.microsoft.com/office/powerpoint/2010/main" val="2575735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 with Photo –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465064DB-79E1-A641-9982-849002834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023" y="633994"/>
            <a:ext cx="7268540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Title Text Slide with Leaf Color Virtual Cloud Network Illustration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86E664DE-55F4-0A4D-8BCE-06F2C2ECF7E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70881" y="19629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 lorem ipsum sed dolor</a:t>
            </a:r>
          </a:p>
          <a:p>
            <a:r>
              <a:rPr lang="en-US"/>
              <a:t>• Lorem ipsum sed dolor</a:t>
            </a:r>
          </a:p>
          <a:p>
            <a:r>
              <a:rPr lang="en-US"/>
              <a:t>• </a:t>
            </a:r>
            <a:r>
              <a:rPr lang="en-US" err="1"/>
              <a:t>Consecteteur</a:t>
            </a:r>
            <a:r>
              <a:rPr lang="en-US"/>
              <a:t> dolor sed </a:t>
            </a:r>
            <a:r>
              <a:rPr lang="en-US" err="1"/>
              <a:t>ip</a:t>
            </a:r>
            <a:endParaRPr lang="en-US"/>
          </a:p>
          <a:p>
            <a:r>
              <a:rPr lang="en-US"/>
              <a:t>• Amis et ipsum dolor sed</a:t>
            </a:r>
          </a:p>
          <a:p>
            <a:r>
              <a:rPr lang="en-US"/>
              <a:t>• Lorem ipsum sed dolor</a:t>
            </a:r>
          </a:p>
        </p:txBody>
      </p:sp>
      <p:grpSp>
        <p:nvGrpSpPr>
          <p:cNvPr id="3" name="Illustration">
            <a:extLst>
              <a:ext uri="{FF2B5EF4-FFF2-40B4-BE49-F238E27FC236}">
                <a16:creationId xmlns:a16="http://schemas.microsoft.com/office/drawing/2014/main" id="{907DDB93-4013-3247-A120-8096E394A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087291" y="2647621"/>
            <a:ext cx="10235771" cy="2938624"/>
            <a:chOff x="6087291" y="2647621"/>
            <a:chExt cx="10235771" cy="2938624"/>
          </a:xfrm>
        </p:grpSpPr>
        <p:sp>
          <p:nvSpPr>
            <p:cNvPr id="18" name="Freeform: Shape 19">
              <a:extLst>
                <a:ext uri="{FF2B5EF4-FFF2-40B4-BE49-F238E27FC236}">
                  <a16:creationId xmlns:a16="http://schemas.microsoft.com/office/drawing/2014/main" id="{816BD8A4-84A9-4840-9ECC-4E5E8EAEB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0111119" y="-1376207"/>
              <a:ext cx="2188116" cy="10235771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33000">
                  <a:schemeClr val="accent4">
                    <a:alpha val="0"/>
                  </a:schemeClr>
                </a:gs>
                <a:gs pos="57000">
                  <a:schemeClr val="accent4">
                    <a:alpha val="70000"/>
                  </a:schemeClr>
                </a:gs>
                <a:gs pos="79000">
                  <a:schemeClr val="accent4">
                    <a:lumMod val="100000"/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8">
              <a:extLst>
                <a:ext uri="{FF2B5EF4-FFF2-40B4-BE49-F238E27FC236}">
                  <a16:creationId xmlns:a16="http://schemas.microsoft.com/office/drawing/2014/main" id="{DE2C9364-4B83-C74B-A792-2D2C19FC6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1241677" y="2717800"/>
              <a:ext cx="1010391" cy="4726500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14" name="Picture 13" descr="Icon&#10;&#10;">
              <a:extLst>
                <a:ext uri="{FF2B5EF4-FFF2-40B4-BE49-F238E27FC236}">
                  <a16:creationId xmlns:a16="http://schemas.microsoft.com/office/drawing/2014/main" id="{1AAC8A24-A4AF-7D42-A039-906FAF1C60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208395" y="3141842"/>
              <a:ext cx="2119104" cy="2079370"/>
            </a:xfrm>
            <a:prstGeom prst="rect">
              <a:avLst/>
            </a:prstGeom>
          </p:spPr>
        </p:pic>
      </p:grpSp>
      <p:sp>
        <p:nvSpPr>
          <p:cNvPr id="10" name="page number">
            <a:extLst>
              <a:ext uri="{FF2B5EF4-FFF2-40B4-BE49-F238E27FC236}">
                <a16:creationId xmlns:a16="http://schemas.microsoft.com/office/drawing/2014/main" id="{5ECA43E8-B315-1E42-9C9D-CACFC17C84E6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66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 with Photo –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465064DB-79E1-A641-9982-849002834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023" y="6339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Title Text Slide with Indigo Digital Workspace Illustration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86E664DE-55F4-0A4D-8BCE-06F2C2ECF7E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70881" y="19629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 lorem ipsum sed dolor</a:t>
            </a:r>
          </a:p>
          <a:p>
            <a:r>
              <a:rPr lang="en-US"/>
              <a:t>• Lorem ipsum sed dolor</a:t>
            </a:r>
          </a:p>
          <a:p>
            <a:r>
              <a:rPr lang="en-US"/>
              <a:t>• </a:t>
            </a:r>
            <a:r>
              <a:rPr lang="en-US" err="1"/>
              <a:t>Consecteteur</a:t>
            </a:r>
            <a:r>
              <a:rPr lang="en-US"/>
              <a:t> dolor sed </a:t>
            </a:r>
            <a:r>
              <a:rPr lang="en-US" err="1"/>
              <a:t>ip</a:t>
            </a:r>
            <a:endParaRPr lang="en-US"/>
          </a:p>
          <a:p>
            <a:r>
              <a:rPr lang="en-US"/>
              <a:t>• Amis et ipsum dolor sed</a:t>
            </a:r>
          </a:p>
          <a:p>
            <a:r>
              <a:rPr lang="en-US"/>
              <a:t>• Lorem ipsum sed dolor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BC3991C-DFD0-D943-BE34-F7CC89611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562599" y="2760783"/>
            <a:ext cx="10787743" cy="3097091"/>
            <a:chOff x="5562599" y="2760783"/>
            <a:chExt cx="10787743" cy="3097091"/>
          </a:xfrm>
        </p:grpSpPr>
        <p:sp>
          <p:nvSpPr>
            <p:cNvPr id="18" name="Freeform: Shape 19">
              <a:extLst>
                <a:ext uri="{FF2B5EF4-FFF2-40B4-BE49-F238E27FC236}">
                  <a16:creationId xmlns:a16="http://schemas.microsoft.com/office/drawing/2014/main" id="{816BD8A4-84A9-4840-9ECC-4E5E8EAEB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803415" y="-1480033"/>
              <a:ext cx="2306112" cy="10787743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7000">
                  <a:schemeClr val="accent2">
                    <a:alpha val="0"/>
                  </a:schemeClr>
                </a:gs>
                <a:gs pos="52000">
                  <a:schemeClr val="accent2">
                    <a:alpha val="70000"/>
                  </a:schemeClr>
                </a:gs>
                <a:gs pos="78000">
                  <a:schemeClr val="accent2"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8">
              <a:extLst>
                <a:ext uri="{FF2B5EF4-FFF2-40B4-BE49-F238E27FC236}">
                  <a16:creationId xmlns:a16="http://schemas.microsoft.com/office/drawing/2014/main" id="{DE2C9364-4B83-C74B-A792-2D2C19FC6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0994940" y="2834745"/>
              <a:ext cx="1064877" cy="4981381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6" name="Picture 5" descr="Icon&#10;&#10;">
              <a:extLst>
                <a:ext uri="{FF2B5EF4-FFF2-40B4-BE49-F238E27FC236}">
                  <a16:creationId xmlns:a16="http://schemas.microsoft.com/office/drawing/2014/main" id="{31C44375-7B71-414E-A0D4-349DC3084C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60491" y="3247151"/>
              <a:ext cx="2938410" cy="2327324"/>
            </a:xfrm>
            <a:prstGeom prst="rect">
              <a:avLst/>
            </a:prstGeom>
          </p:spPr>
        </p:pic>
      </p:grpSp>
      <p:sp>
        <p:nvSpPr>
          <p:cNvPr id="10" name="page number">
            <a:extLst>
              <a:ext uri="{FF2B5EF4-FFF2-40B4-BE49-F238E27FC236}">
                <a16:creationId xmlns:a16="http://schemas.microsoft.com/office/drawing/2014/main" id="{EC69C965-E530-9D46-A1DF-AE6806FABA5D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21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 with Photo –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465064DB-79E1-A641-9982-849002834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023" y="6339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Title Text Slide with Aqua Multi-Cloud Illustration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86E664DE-55F4-0A4D-8BCE-06F2C2ECF7E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70881" y="19629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 lorem ipsum sed dolor</a:t>
            </a:r>
          </a:p>
          <a:p>
            <a:r>
              <a:rPr lang="en-US"/>
              <a:t>• Lorem ipsum sed dolor</a:t>
            </a:r>
          </a:p>
          <a:p>
            <a:r>
              <a:rPr lang="en-US"/>
              <a:t>• </a:t>
            </a:r>
            <a:r>
              <a:rPr lang="en-US" err="1"/>
              <a:t>Consecteteur</a:t>
            </a:r>
            <a:r>
              <a:rPr lang="en-US"/>
              <a:t> dolor sed </a:t>
            </a:r>
            <a:r>
              <a:rPr lang="en-US" err="1"/>
              <a:t>ip</a:t>
            </a:r>
            <a:endParaRPr lang="en-US"/>
          </a:p>
          <a:p>
            <a:r>
              <a:rPr lang="en-US"/>
              <a:t>• Amis et ipsum dolor sed</a:t>
            </a:r>
          </a:p>
          <a:p>
            <a:r>
              <a:rPr lang="en-US"/>
              <a:t>• Lorem ipsum sed dolor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FEA7A4-FB23-E540-B702-8C1C1BB2E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044827" y="2686050"/>
            <a:ext cx="10384504" cy="2981325"/>
            <a:chOff x="6044827" y="2686050"/>
            <a:chExt cx="10384504" cy="2981325"/>
          </a:xfrm>
        </p:grpSpPr>
        <p:sp>
          <p:nvSpPr>
            <p:cNvPr id="18" name="Freeform: Shape 19">
              <a:extLst>
                <a:ext uri="{FF2B5EF4-FFF2-40B4-BE49-F238E27FC236}">
                  <a16:creationId xmlns:a16="http://schemas.microsoft.com/office/drawing/2014/main" id="{816BD8A4-84A9-4840-9ECC-4E5E8EAEB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0127123" y="-1396246"/>
              <a:ext cx="2219911" cy="10384504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33000">
                  <a:schemeClr val="accent3">
                    <a:alpha val="0"/>
                  </a:schemeClr>
                </a:gs>
                <a:gs pos="55000">
                  <a:schemeClr val="accent3">
                    <a:alpha val="70000"/>
                  </a:schemeClr>
                </a:gs>
                <a:gs pos="79000">
                  <a:schemeClr val="accent3"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8">
              <a:extLst>
                <a:ext uri="{FF2B5EF4-FFF2-40B4-BE49-F238E27FC236}">
                  <a16:creationId xmlns:a16="http://schemas.microsoft.com/office/drawing/2014/main" id="{DE2C9364-4B83-C74B-A792-2D2C19FC6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1274110" y="2757249"/>
              <a:ext cx="1025073" cy="4795180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29" name="Picture 28" descr="Icon&#10;&#10;">
              <a:extLst>
                <a:ext uri="{FF2B5EF4-FFF2-40B4-BE49-F238E27FC236}">
                  <a16:creationId xmlns:a16="http://schemas.microsoft.com/office/drawing/2014/main" id="{00FBF9A9-0DCA-4B47-9F95-7C285BFC9B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56837" y="3103715"/>
              <a:ext cx="3270401" cy="2162469"/>
            </a:xfrm>
            <a:prstGeom prst="rect">
              <a:avLst/>
            </a:prstGeom>
          </p:spPr>
        </p:pic>
      </p:grpSp>
      <p:sp>
        <p:nvSpPr>
          <p:cNvPr id="10" name="page number">
            <a:extLst>
              <a:ext uri="{FF2B5EF4-FFF2-40B4-BE49-F238E27FC236}">
                <a16:creationId xmlns:a16="http://schemas.microsoft.com/office/drawing/2014/main" id="{E186AE1D-141B-2044-9921-1CBA3634084C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66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ection Header with Photo –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465064DB-79E1-A641-9982-849002834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022" y="633994"/>
            <a:ext cx="7321704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Title Text Slide with Ocean Color Virtual Cloud Network Illustration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86E664DE-55F4-0A4D-8BCE-06F2C2ECF7E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70881" y="19629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 lorem ipsum sed dolor</a:t>
            </a:r>
          </a:p>
          <a:p>
            <a:r>
              <a:rPr lang="en-US"/>
              <a:t>• Lorem ipsum sed dolor</a:t>
            </a:r>
          </a:p>
          <a:p>
            <a:r>
              <a:rPr lang="en-US"/>
              <a:t>• </a:t>
            </a:r>
            <a:r>
              <a:rPr lang="en-US" err="1"/>
              <a:t>Consecteteur</a:t>
            </a:r>
            <a:r>
              <a:rPr lang="en-US"/>
              <a:t> dolor sed </a:t>
            </a:r>
            <a:r>
              <a:rPr lang="en-US" err="1"/>
              <a:t>ip</a:t>
            </a:r>
            <a:endParaRPr lang="en-US"/>
          </a:p>
          <a:p>
            <a:r>
              <a:rPr lang="en-US"/>
              <a:t>• Amis et ipsum dolor sed</a:t>
            </a:r>
          </a:p>
          <a:p>
            <a:r>
              <a:rPr lang="en-US"/>
              <a:t>• Lorem ipsum sed dolor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B8F874-D193-EE48-B5D2-527C9F2D5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47907" y="2805835"/>
            <a:ext cx="10395056" cy="2984355"/>
            <a:chOff x="5847907" y="2763303"/>
            <a:chExt cx="10395056" cy="2984355"/>
          </a:xfrm>
        </p:grpSpPr>
        <p:sp>
          <p:nvSpPr>
            <p:cNvPr id="18" name="Freeform: Shape 19">
              <a:extLst>
                <a:ext uri="{FF2B5EF4-FFF2-40B4-BE49-F238E27FC236}">
                  <a16:creationId xmlns:a16="http://schemas.microsoft.com/office/drawing/2014/main" id="{816BD8A4-84A9-4840-9ECC-4E5E8EAEB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934351" y="-1323141"/>
              <a:ext cx="2222167" cy="10395056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33000">
                  <a:schemeClr val="accent1">
                    <a:alpha val="0"/>
                  </a:schemeClr>
                </a:gs>
                <a:gs pos="56000">
                  <a:schemeClr val="accent1">
                    <a:alpha val="70000"/>
                  </a:schemeClr>
                </a:gs>
                <a:gs pos="78000">
                  <a:schemeClr val="accent1"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8">
              <a:extLst>
                <a:ext uri="{FF2B5EF4-FFF2-40B4-BE49-F238E27FC236}">
                  <a16:creationId xmlns:a16="http://schemas.microsoft.com/office/drawing/2014/main" id="{DE2C9364-4B83-C74B-A792-2D2C19FC6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1082502" y="2834575"/>
              <a:ext cx="1026114" cy="4800052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BB8F28C-903D-A34B-B23A-0C6DD9A01B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46785" y="2934586"/>
              <a:ext cx="2146119" cy="2096784"/>
            </a:xfrm>
            <a:prstGeom prst="rect">
              <a:avLst/>
            </a:prstGeom>
          </p:spPr>
        </p:pic>
      </p:grpSp>
      <p:sp>
        <p:nvSpPr>
          <p:cNvPr id="10" name="page number">
            <a:extLst>
              <a:ext uri="{FF2B5EF4-FFF2-40B4-BE49-F238E27FC236}">
                <a16:creationId xmlns:a16="http://schemas.microsoft.com/office/drawing/2014/main" id="{6C83A762-8032-D146-92FB-F5E59AD2A596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54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 with Photo –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465064DB-79E1-A641-9982-849002834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022" y="633994"/>
            <a:ext cx="6758177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Title Text Slide with Plum Color Intrinsic Security Illustration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86E664DE-55F4-0A4D-8BCE-06F2C2ECF7E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70881" y="19629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 lorem ipsum sed dolor</a:t>
            </a:r>
          </a:p>
          <a:p>
            <a:r>
              <a:rPr lang="en-US"/>
              <a:t>• Lorem ipsum sed dolor</a:t>
            </a:r>
          </a:p>
          <a:p>
            <a:r>
              <a:rPr lang="en-US"/>
              <a:t>• </a:t>
            </a:r>
            <a:r>
              <a:rPr lang="en-US" err="1"/>
              <a:t>Consecteteur</a:t>
            </a:r>
            <a:r>
              <a:rPr lang="en-US"/>
              <a:t> dolor sed </a:t>
            </a:r>
            <a:r>
              <a:rPr lang="en-US" err="1"/>
              <a:t>ip</a:t>
            </a:r>
            <a:endParaRPr lang="en-US"/>
          </a:p>
          <a:p>
            <a:r>
              <a:rPr lang="en-US"/>
              <a:t>• Amis et ipsum dolor sed</a:t>
            </a:r>
          </a:p>
          <a:p>
            <a:r>
              <a:rPr lang="en-US"/>
              <a:t>• Lorem ipsum sed dolor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39AD08-B308-7E43-AB28-1AD4B8957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56252" y="2771663"/>
            <a:ext cx="10097344" cy="2912201"/>
            <a:chOff x="4413887" y="1843895"/>
            <a:chExt cx="12945495" cy="3733644"/>
          </a:xfrm>
        </p:grpSpPr>
        <p:sp>
          <p:nvSpPr>
            <p:cNvPr id="18" name="Freeform: Shape 19">
              <a:extLst>
                <a:ext uri="{FF2B5EF4-FFF2-40B4-BE49-F238E27FC236}">
                  <a16:creationId xmlns:a16="http://schemas.microsoft.com/office/drawing/2014/main" id="{816BD8A4-84A9-4840-9ECC-4E5E8EAEB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502946" y="-3228090"/>
              <a:ext cx="2767378" cy="12945495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6000">
                  <a:schemeClr val="accent5">
                    <a:alpha val="0"/>
                  </a:schemeClr>
                </a:gs>
                <a:gs pos="53000">
                  <a:schemeClr val="accent5">
                    <a:alpha val="70000"/>
                  </a:schemeClr>
                </a:gs>
                <a:gs pos="78000">
                  <a:schemeClr val="accent5">
                    <a:alpha val="0"/>
                  </a:schemeClr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8">
              <a:extLst>
                <a:ext uri="{FF2B5EF4-FFF2-40B4-BE49-F238E27FC236}">
                  <a16:creationId xmlns:a16="http://schemas.microsoft.com/office/drawing/2014/main" id="{DE2C9364-4B83-C74B-A792-2D2C19FC6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0932797" y="1949727"/>
              <a:ext cx="1277873" cy="5977751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alpha val="0"/>
                  </a:schemeClr>
                </a:gs>
                <a:gs pos="7800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4" name="Picture 3" descr="Icon&#10;&#10;">
              <a:extLst>
                <a:ext uri="{FF2B5EF4-FFF2-40B4-BE49-F238E27FC236}">
                  <a16:creationId xmlns:a16="http://schemas.microsoft.com/office/drawing/2014/main" id="{C939AE73-F1AB-C848-B29C-1763B3E10A8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811347" y="1843895"/>
              <a:ext cx="2631885" cy="2989069"/>
            </a:xfrm>
            <a:prstGeom prst="rect">
              <a:avLst/>
            </a:prstGeom>
          </p:spPr>
        </p:pic>
      </p:grpSp>
      <p:sp>
        <p:nvSpPr>
          <p:cNvPr id="10" name="page number">
            <a:extLst>
              <a:ext uri="{FF2B5EF4-FFF2-40B4-BE49-F238E27FC236}">
                <a16:creationId xmlns:a16="http://schemas.microsoft.com/office/drawing/2014/main" id="{504A0DA9-DB77-B34C-9A1C-8C06BA8295A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78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08D3F09-D706-3940-8906-CE0F09AC4B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6215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accent2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Quote text on left, leaf and ocean parallelograms on right. Lorem ipsum sed.”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1E51E88-6733-7942-B20E-2C56F8B2E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Source Name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588109-A3B0-F349-A053-2B0486EAC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90760" y="1541857"/>
            <a:ext cx="11113170" cy="4175661"/>
            <a:chOff x="2890760" y="1541857"/>
            <a:chExt cx="11113170" cy="4175661"/>
          </a:xfrm>
        </p:grpSpPr>
        <p:sp>
          <p:nvSpPr>
            <p:cNvPr id="23" name="Freeform: Shape 23">
              <a:extLst>
                <a:ext uri="{FF2B5EF4-FFF2-40B4-BE49-F238E27FC236}">
                  <a16:creationId xmlns:a16="http://schemas.microsoft.com/office/drawing/2014/main" id="{F5621D6A-7BA7-2D4E-9E9C-E48F3EA9A806}"/>
                </a:ext>
              </a:extLst>
            </p:cNvPr>
            <p:cNvSpPr/>
            <p:nvPr userDrawn="1"/>
          </p:nvSpPr>
          <p:spPr>
            <a:xfrm rot="13500000">
              <a:off x="6699960" y="862779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30000">
                  <a:srgbClr val="F4F8FA">
                    <a:alpha val="0"/>
                  </a:srgb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8B38AB6-48D7-BF47-8944-C9B92F716B9B}"/>
                </a:ext>
              </a:extLst>
            </p:cNvPr>
            <p:cNvSpPr/>
            <p:nvPr userDrawn="1"/>
          </p:nvSpPr>
          <p:spPr>
            <a:xfrm rot="2700000">
              <a:off x="9149191" y="-2267343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22000">
                  <a:srgbClr val="F4F8FA">
                    <a:alpha val="0"/>
                  </a:srgbClr>
                </a:gs>
                <a:gs pos="100000">
                  <a:schemeClr val="accent4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1" name="Picture Placeholder 11" descr="logo placeholder: click to insert logo or delete box if not needed">
            <a:extLst>
              <a:ext uri="{FF2B5EF4-FFF2-40B4-BE49-F238E27FC236}">
                <a16:creationId xmlns:a16="http://schemas.microsoft.com/office/drawing/2014/main" id="{953CF3A7-833E-B042-A405-AB46430C4476}"/>
              </a:ext>
            </a:extLst>
          </p:cNvPr>
          <p:cNvSpPr>
            <a:spLocks noGrp="1"/>
          </p:cNvSpPr>
          <p:nvPr>
            <p:ph type="pic" sz="quarter" idx="4294967295" hasCustomPrompt="1"/>
          </p:nvPr>
        </p:nvSpPr>
        <p:spPr>
          <a:xfrm>
            <a:off x="8925484" y="4619335"/>
            <a:ext cx="2740025" cy="1371600"/>
          </a:xfrm>
        </p:spPr>
        <p:txBody>
          <a:bodyPr/>
          <a:lstStyle/>
          <a:p>
            <a:r>
              <a:rPr lang="en-US"/>
              <a:t>Click to insert logo or delete box if not needed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6CF49B1-1E74-3F4C-8694-8D087C1A90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2" name="Copyright" descr="Confidential copyright VMware, Inc. 2021">
            <a:extLst>
              <a:ext uri="{FF2B5EF4-FFF2-40B4-BE49-F238E27FC236}">
                <a16:creationId xmlns:a16="http://schemas.microsoft.com/office/drawing/2014/main" id="{08078FCA-EEB4-1E40-BB42-C0A6D7F98CCF}"/>
              </a:ext>
            </a:extLst>
          </p:cNvPr>
          <p:cNvSpPr txBox="1"/>
          <p:nvPr userDrawn="1"/>
        </p:nvSpPr>
        <p:spPr bwMode="white">
          <a:xfrm flipH="1">
            <a:off x="11134164" y="6579206"/>
            <a:ext cx="969493" cy="20251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©2021 VMware, Inc.</a:t>
            </a:r>
          </a:p>
        </p:txBody>
      </p:sp>
    </p:spTree>
    <p:extLst>
      <p:ext uri="{BB962C8B-B14F-4D97-AF65-F5344CB8AC3E}">
        <p14:creationId xmlns:p14="http://schemas.microsoft.com/office/powerpoint/2010/main" val="1613511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08D3F09-D706-3940-8906-CE0F09AC4B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accent2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Quote text on left, plum and indigo parallelograms on the right. Lorem ipsum sed.”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1E51E88-6733-7942-B20E-2C56F8B2E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Source Name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A578B67-8880-784A-A902-6A1294D78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90760" y="1541857"/>
            <a:ext cx="11113170" cy="4175661"/>
            <a:chOff x="2890760" y="1541857"/>
            <a:chExt cx="11113170" cy="4175661"/>
          </a:xfrm>
        </p:grpSpPr>
        <p:sp>
          <p:nvSpPr>
            <p:cNvPr id="23" name="Freeform: Shape 23">
              <a:extLst>
                <a:ext uri="{FF2B5EF4-FFF2-40B4-BE49-F238E27FC236}">
                  <a16:creationId xmlns:a16="http://schemas.microsoft.com/office/drawing/2014/main" id="{C1466380-5063-9D46-90F9-93AB3505D06F}"/>
                </a:ext>
              </a:extLst>
            </p:cNvPr>
            <p:cNvSpPr/>
            <p:nvPr userDrawn="1"/>
          </p:nvSpPr>
          <p:spPr>
            <a:xfrm rot="13500000">
              <a:off x="6699960" y="862779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30000">
                  <a:schemeClr val="bg1">
                    <a:alpha val="0"/>
                  </a:schemeClr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91D11C0-4B32-9840-9A60-66D012C1EC3D}"/>
                </a:ext>
              </a:extLst>
            </p:cNvPr>
            <p:cNvSpPr/>
            <p:nvPr userDrawn="1"/>
          </p:nvSpPr>
          <p:spPr>
            <a:xfrm rot="2700000">
              <a:off x="9149191" y="-2267343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0"/>
                  </a:schemeClr>
                </a:gs>
                <a:gs pos="100000">
                  <a:schemeClr val="accent5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1" name="Picture Placeholder 11" descr="logo placeholder: click to insert logo or delete box if not needed">
            <a:extLst>
              <a:ext uri="{FF2B5EF4-FFF2-40B4-BE49-F238E27FC236}">
                <a16:creationId xmlns:a16="http://schemas.microsoft.com/office/drawing/2014/main" id="{A92ABA6C-6064-9743-BF58-8AB21015448D}"/>
              </a:ext>
            </a:extLst>
          </p:cNvPr>
          <p:cNvSpPr>
            <a:spLocks noGrp="1"/>
          </p:cNvSpPr>
          <p:nvPr>
            <p:ph type="pic" sz="quarter" idx="4294967295" hasCustomPrompt="1"/>
          </p:nvPr>
        </p:nvSpPr>
        <p:spPr>
          <a:xfrm>
            <a:off x="8925484" y="4619335"/>
            <a:ext cx="2740025" cy="1371600"/>
          </a:xfrm>
        </p:spPr>
        <p:txBody>
          <a:bodyPr/>
          <a:lstStyle/>
          <a:p>
            <a:r>
              <a:rPr lang="en-US"/>
              <a:t>Click to insert logo or delete box if not needed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9AC1CF0-19BE-BF46-ACDD-FDC928BF44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2" name="Copyright" descr="Confidential copyright VMware, Inc. 2021">
            <a:extLst>
              <a:ext uri="{FF2B5EF4-FFF2-40B4-BE49-F238E27FC236}">
                <a16:creationId xmlns:a16="http://schemas.microsoft.com/office/drawing/2014/main" id="{A1F9FDFA-0AD6-0D44-81F6-E45EDFDC727C}"/>
              </a:ext>
            </a:extLst>
          </p:cNvPr>
          <p:cNvSpPr txBox="1"/>
          <p:nvPr userDrawn="1"/>
        </p:nvSpPr>
        <p:spPr bwMode="white">
          <a:xfrm flipH="1">
            <a:off x="11134164" y="6579206"/>
            <a:ext cx="969493" cy="20251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©2021 VMware, Inc.</a:t>
            </a:r>
          </a:p>
        </p:txBody>
      </p:sp>
    </p:spTree>
    <p:extLst>
      <p:ext uri="{BB962C8B-B14F-4D97-AF65-F5344CB8AC3E}">
        <p14:creationId xmlns:p14="http://schemas.microsoft.com/office/powerpoint/2010/main" val="4258531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08D3F09-D706-3940-8906-CE0F09AC4B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accent2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Quote text on left, aqua and ocean parallelograms on right. Lorem ipsum sed.”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1E51E88-6733-7942-B20E-2C56F8B2E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Source Name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4BBE16-1FB5-984C-BF65-9595C408E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90760" y="1541857"/>
            <a:ext cx="11113170" cy="4175661"/>
            <a:chOff x="2890760" y="1541857"/>
            <a:chExt cx="11113170" cy="4175661"/>
          </a:xfrm>
        </p:grpSpPr>
        <p:sp>
          <p:nvSpPr>
            <p:cNvPr id="23" name="Freeform: Shape 23">
              <a:extLst>
                <a:ext uri="{FF2B5EF4-FFF2-40B4-BE49-F238E27FC236}">
                  <a16:creationId xmlns:a16="http://schemas.microsoft.com/office/drawing/2014/main" id="{923BAA50-9128-7F48-9829-4C8049163190}"/>
                </a:ext>
              </a:extLst>
            </p:cNvPr>
            <p:cNvSpPr/>
            <p:nvPr userDrawn="1"/>
          </p:nvSpPr>
          <p:spPr>
            <a:xfrm rot="13500000">
              <a:off x="6699960" y="862779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3000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871174D-4419-434C-B971-0167EC393A63}"/>
                </a:ext>
              </a:extLst>
            </p:cNvPr>
            <p:cNvSpPr/>
            <p:nvPr userDrawn="1"/>
          </p:nvSpPr>
          <p:spPr>
            <a:xfrm rot="2700000">
              <a:off x="9149191" y="-2267343"/>
              <a:ext cx="1045539" cy="8663939"/>
            </a:xfrm>
            <a:custGeom>
              <a:avLst/>
              <a:gdLst>
                <a:gd name="connsiteX0" fmla="*/ 0 w 1042026"/>
                <a:gd name="connsiteY0" fmla="*/ 0 h 8663939"/>
                <a:gd name="connsiteX1" fmla="*/ 1042026 w 1042026"/>
                <a:gd name="connsiteY1" fmla="*/ 0 h 8663939"/>
                <a:gd name="connsiteX2" fmla="*/ 1042026 w 1042026"/>
                <a:gd name="connsiteY2" fmla="*/ 7621913 h 8663939"/>
                <a:gd name="connsiteX3" fmla="*/ 0 w 1042026"/>
                <a:gd name="connsiteY3" fmla="*/ 8663939 h 866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26" h="8663939">
                  <a:moveTo>
                    <a:pt x="0" y="0"/>
                  </a:moveTo>
                  <a:lnTo>
                    <a:pt x="1042026" y="0"/>
                  </a:lnTo>
                  <a:lnTo>
                    <a:pt x="1042026" y="7621913"/>
                  </a:lnTo>
                  <a:lnTo>
                    <a:pt x="0" y="8663939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1" name="Picture Placeholder 11" descr="logo placeholder: click to insert logo or delete box if not needed">
            <a:extLst>
              <a:ext uri="{FF2B5EF4-FFF2-40B4-BE49-F238E27FC236}">
                <a16:creationId xmlns:a16="http://schemas.microsoft.com/office/drawing/2014/main" id="{90CA8A2D-22C2-3546-ACA3-B76C2A2C9541}"/>
              </a:ext>
            </a:extLst>
          </p:cNvPr>
          <p:cNvSpPr>
            <a:spLocks noGrp="1"/>
          </p:cNvSpPr>
          <p:nvPr>
            <p:ph type="pic" sz="quarter" idx="4294967295" hasCustomPrompt="1"/>
          </p:nvPr>
        </p:nvSpPr>
        <p:spPr>
          <a:xfrm>
            <a:off x="8925484" y="4619335"/>
            <a:ext cx="2740025" cy="1371600"/>
          </a:xfrm>
        </p:spPr>
        <p:txBody>
          <a:bodyPr/>
          <a:lstStyle/>
          <a:p>
            <a:r>
              <a:rPr lang="en-US"/>
              <a:t>Click to insert logo or delete box if not needed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36E2E59-D8A9-4B45-AB42-A0E92FBBFF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2" name="Copyright" descr="Confidential copyright VMware, Inc. 2021">
            <a:extLst>
              <a:ext uri="{FF2B5EF4-FFF2-40B4-BE49-F238E27FC236}">
                <a16:creationId xmlns:a16="http://schemas.microsoft.com/office/drawing/2014/main" id="{A32B45EC-9FFD-8440-8F00-F07B4A8658CD}"/>
              </a:ext>
            </a:extLst>
          </p:cNvPr>
          <p:cNvSpPr txBox="1"/>
          <p:nvPr userDrawn="1"/>
        </p:nvSpPr>
        <p:spPr bwMode="white">
          <a:xfrm flipH="1">
            <a:off x="11134164" y="6579206"/>
            <a:ext cx="969493" cy="20251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©2021 VMware, Inc.</a:t>
            </a:r>
          </a:p>
        </p:txBody>
      </p:sp>
    </p:spTree>
    <p:extLst>
      <p:ext uri="{BB962C8B-B14F-4D97-AF65-F5344CB8AC3E}">
        <p14:creationId xmlns:p14="http://schemas.microsoft.com/office/powerpoint/2010/main" val="4093855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Mworld2021 tex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DEBC-E35E-2844-88EB-6382C5BD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2B300-8136-1A46-B8B4-4E027C406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D6B61-F419-BC42-9946-6DC615CAEB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91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Quote with Phot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AB501C1-9DF6-44B6-A147-29CFF5E96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956578" y="-4049006"/>
            <a:ext cx="6293364" cy="12454818"/>
          </a:xfrm>
          <a:custGeom>
            <a:avLst/>
            <a:gdLst>
              <a:gd name="connsiteX0" fmla="*/ 0 w 6293364"/>
              <a:gd name="connsiteY0" fmla="*/ 6293364 h 12454818"/>
              <a:gd name="connsiteX1" fmla="*/ 6293364 w 6293364"/>
              <a:gd name="connsiteY1" fmla="*/ 0 h 12454818"/>
              <a:gd name="connsiteX2" fmla="*/ 6293364 w 6293364"/>
              <a:gd name="connsiteY2" fmla="*/ 9715045 h 12454818"/>
              <a:gd name="connsiteX3" fmla="*/ 3553591 w 6293364"/>
              <a:gd name="connsiteY3" fmla="*/ 12454818 h 12454818"/>
              <a:gd name="connsiteX4" fmla="*/ 0 w 6293364"/>
              <a:gd name="connsiteY4" fmla="*/ 8901227 h 1245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93364" h="12454818">
                <a:moveTo>
                  <a:pt x="0" y="6293364"/>
                </a:moveTo>
                <a:lnTo>
                  <a:pt x="6293364" y="0"/>
                </a:lnTo>
                <a:lnTo>
                  <a:pt x="6293364" y="9715045"/>
                </a:lnTo>
                <a:lnTo>
                  <a:pt x="3553591" y="12454818"/>
                </a:lnTo>
                <a:lnTo>
                  <a:pt x="0" y="8901227"/>
                </a:lnTo>
                <a:close/>
              </a:path>
            </a:pathLst>
          </a:custGeom>
          <a:gradFill>
            <a:gsLst>
              <a:gs pos="19000">
                <a:schemeClr val="bg1">
                  <a:alpha val="31000"/>
                </a:schemeClr>
              </a:gs>
              <a:gs pos="58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21BA7-C6D2-446E-8FD2-266107E90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accent2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Quote page with photo showing woman working on laptop. Click to replace text.”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62CBDD-60C2-443D-88B5-C596896049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Source Name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EF265DB-7DD2-824C-8890-64F8B52BD1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2" name="Copyright" descr="Confidential copyright VMware, Inc. 2021">
            <a:extLst>
              <a:ext uri="{FF2B5EF4-FFF2-40B4-BE49-F238E27FC236}">
                <a16:creationId xmlns:a16="http://schemas.microsoft.com/office/drawing/2014/main" id="{B6EEF353-BEE7-184B-913A-CE5B7AF1B1A2}"/>
              </a:ext>
            </a:extLst>
          </p:cNvPr>
          <p:cNvSpPr txBox="1"/>
          <p:nvPr userDrawn="1"/>
        </p:nvSpPr>
        <p:spPr bwMode="white">
          <a:xfrm flipH="1">
            <a:off x="11134164" y="6579206"/>
            <a:ext cx="969493" cy="20251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©2021 VMware, Inc.</a:t>
            </a:r>
          </a:p>
        </p:txBody>
      </p:sp>
    </p:spTree>
    <p:extLst>
      <p:ext uri="{BB962C8B-B14F-4D97-AF65-F5344CB8AC3E}">
        <p14:creationId xmlns:p14="http://schemas.microsoft.com/office/powerpoint/2010/main" val="503769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Single Content Layout 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175B5FDB-839C-A941-B264-01387F31F005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22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One Line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6" name="page number">
            <a:extLst>
              <a:ext uri="{FF2B5EF4-FFF2-40B4-BE49-F238E27FC236}">
                <a16:creationId xmlns:a16="http://schemas.microsoft.com/office/drawing/2014/main" id="{F2584149-C6DB-AE45-B715-90B7DF169DD6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14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Two-content Layout 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79809" y="1600200"/>
            <a:ext cx="5313783" cy="4572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sz="1600" dirty="0"/>
            </a:lvl2pPr>
            <a:lvl3pPr>
              <a:defRPr lang="en-US" sz="1400" dirty="0"/>
            </a:lvl3pPr>
            <a:lvl4pPr>
              <a:defRPr lang="en-US" sz="1200" dirty="0"/>
            </a:lvl4pPr>
            <a:lvl5pPr>
              <a:defRPr lang="en-US" sz="1200" dirty="0" smtClean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Nineth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sz="1600" dirty="0"/>
            </a:lvl2pPr>
            <a:lvl3pPr>
              <a:defRPr lang="en-US" sz="1400" dirty="0"/>
            </a:lvl3pPr>
            <a:lvl4pPr>
              <a:defRPr lang="en-US" sz="1200" dirty="0"/>
            </a:lvl4pPr>
            <a:lvl5pPr>
              <a:defRPr lang="en-US" sz="1200" dirty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Nineth level</a:t>
            </a:r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306FFEC8-099C-484D-841A-7FCB225B1895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35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rgbClr val="F4F8FA"/>
          </a:solidFill>
        </p:spPr>
        <p:txBody>
          <a:bodyPr vert="horz" lIns="457200" tIns="457200" rIns="457200" bIns="457200" rtlCol="0">
            <a:no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  <a:lvl2pPr>
              <a:defRPr lang="en-US" sz="1600" dirty="0">
                <a:solidFill>
                  <a:schemeClr val="accent2"/>
                </a:solidFill>
              </a:defRPr>
            </a:lvl2pPr>
            <a:lvl3pPr>
              <a:defRPr lang="en-US" sz="1400" dirty="0">
                <a:solidFill>
                  <a:schemeClr val="accent2"/>
                </a:solidFill>
              </a:defRPr>
            </a:lvl3pPr>
            <a:lvl4pPr>
              <a:defRPr lang="en-US" sz="1200" dirty="0">
                <a:solidFill>
                  <a:schemeClr val="accent2"/>
                </a:solidFill>
              </a:defRPr>
            </a:lvl4pPr>
            <a:lvl5pPr>
              <a:defRPr lang="en-US" sz="1200" dirty="0">
                <a:solidFill>
                  <a:schemeClr val="accent2"/>
                </a:solidFill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Nineth level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0" y="1600201"/>
            <a:ext cx="5893593" cy="4572000"/>
          </a:xfrm>
          <a:noFill/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Two-content Layout: Graphic on Left, Text on Right - Click to Edit</a:t>
            </a:r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1727F760-24DE-9A42-B7E9-356D8DC2BDAE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6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Two-content Layout: Text on Left, Graphic on Right - Click to Edit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E4143250-D1B5-E54B-9FA1-AB95D634DBC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0" y="1600201"/>
            <a:ext cx="5865445" cy="4572000"/>
          </a:xfrm>
          <a:solidFill>
            <a:srgbClr val="F4F8FA"/>
          </a:solidFill>
        </p:spPr>
        <p:txBody>
          <a:bodyPr vert="horz" lIns="457200" tIns="457200" rIns="457200" bIns="457200" rtlCol="0">
            <a:no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  <a:lvl2pPr>
              <a:defRPr lang="en-US" sz="1600" dirty="0">
                <a:solidFill>
                  <a:schemeClr val="accent2"/>
                </a:solidFill>
              </a:defRPr>
            </a:lvl2pPr>
            <a:lvl3pPr>
              <a:defRPr lang="en-US" sz="1400" dirty="0">
                <a:solidFill>
                  <a:schemeClr val="accent2"/>
                </a:solidFill>
              </a:defRPr>
            </a:lvl3pPr>
            <a:lvl4pPr>
              <a:defRPr lang="en-US" sz="1200" dirty="0">
                <a:solidFill>
                  <a:schemeClr val="accent2"/>
                </a:solidFill>
              </a:defRPr>
            </a:lvl4pPr>
            <a:lvl5pPr>
              <a:defRPr lang="en-US" sz="1200" dirty="0">
                <a:solidFill>
                  <a:schemeClr val="accent2"/>
                </a:solidFill>
              </a:defRPr>
            </a:lvl5pPr>
          </a:lstStyle>
          <a:p>
            <a:pPr lvl="0">
              <a:spcBef>
                <a:spcPts val="1200"/>
              </a:spcBef>
            </a:pPr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6295232" y="1600201"/>
            <a:ext cx="5893593" cy="4572000"/>
          </a:xfrm>
          <a:noFill/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rgbClr val="F4F8FA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10" name="page number">
            <a:extLst>
              <a:ext uri="{FF2B5EF4-FFF2-40B4-BE49-F238E27FC236}">
                <a16:creationId xmlns:a16="http://schemas.microsoft.com/office/drawing/2014/main" id="{4FD1F5D3-21E9-5341-B48A-48F1E4CF33AB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3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Two-content Text Comparison Layout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E550D89-51A7-894E-88FB-394F3178F2E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92866" y="1600202"/>
            <a:ext cx="5044347" cy="875370"/>
          </a:xfrm>
          <a:noFill/>
        </p:spPr>
        <p:txBody>
          <a:bodyPr vert="horz" lIns="0" tIns="91440" rIns="457200" bIns="91440" rtlCol="0" anchor="b">
            <a:noAutofit/>
          </a:bodyPr>
          <a:lstStyle>
            <a:lvl1pPr>
              <a:defRPr lang="en-US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add header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1B5F83-A93D-544C-8DB4-B164DBF2F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2866" y="2484176"/>
            <a:ext cx="5044347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0170DFD5-97D2-3349-AE52-EB22861A688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9808" y="2621020"/>
            <a:ext cx="5071595" cy="354402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sz="1600" dirty="0"/>
            </a:lvl2pPr>
            <a:lvl3pPr>
              <a:defRPr lang="en-US" sz="1400" dirty="0"/>
            </a:lvl3pPr>
            <a:lvl4pPr>
              <a:defRPr lang="en-US" sz="1200" dirty="0"/>
            </a:lvl4pPr>
            <a:lvl5pPr>
              <a:defRPr lang="en-US" sz="1200" dirty="0" smtClean="0"/>
            </a:lvl5pPr>
            <a:lvl6pPr marL="1147763" indent="0">
              <a:buNone/>
              <a:defRPr lang="en-US" sz="1200" dirty="0"/>
            </a:lvl6pPr>
          </a:lstStyle>
          <a:p>
            <a:pPr lvl="0">
              <a:spcBef>
                <a:spcPts val="1500"/>
              </a:spcBef>
            </a:pPr>
            <a:r>
              <a:rPr lang="en-US"/>
              <a:t>Click to add text</a:t>
            </a:r>
          </a:p>
          <a:p>
            <a:pPr lvl="1">
              <a:spcBef>
                <a:spcPts val="300"/>
              </a:spcBef>
            </a:pPr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61E082F-F30B-BC46-BB99-CA9B65C081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6832" y="1600202"/>
            <a:ext cx="5372100" cy="875370"/>
          </a:xfrm>
          <a:noFill/>
        </p:spPr>
        <p:txBody>
          <a:bodyPr vert="horz" lIns="0" tIns="91440" rIns="457200" bIns="91440" rtlCol="0" anchor="b">
            <a:noAutofit/>
          </a:bodyPr>
          <a:lstStyle>
            <a:lvl1pPr>
              <a:defRPr lang="en-US"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add header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7D4F8B-2025-D14C-A41E-9C0B401DE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51981" y="2484176"/>
            <a:ext cx="5044347" cy="4571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3EE56D9F-2DF2-4F43-A13A-4844DFE465A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556249" y="2621280"/>
            <a:ext cx="5372682" cy="357512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sz="1600" dirty="0"/>
            </a:lvl2pPr>
            <a:lvl3pPr>
              <a:defRPr lang="en-US" sz="1400" dirty="0"/>
            </a:lvl3pPr>
            <a:lvl4pPr>
              <a:defRPr lang="en-US" sz="1200" dirty="0"/>
            </a:lvl4pPr>
            <a:lvl5pPr>
              <a:defRPr lang="en-US" sz="1200" dirty="0"/>
            </a:lvl5pPr>
          </a:lstStyle>
          <a:p>
            <a:pPr lvl="0">
              <a:spcBef>
                <a:spcPts val="1500"/>
              </a:spcBef>
            </a:pPr>
            <a:r>
              <a:rPr lang="en-US"/>
              <a:t>Click to add text</a:t>
            </a:r>
          </a:p>
          <a:p>
            <a:pPr lvl="1">
              <a:spcBef>
                <a:spcPts val="300"/>
              </a:spcBef>
            </a:pPr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page number">
            <a:extLst>
              <a:ext uri="{FF2B5EF4-FFF2-40B4-BE49-F238E27FC236}">
                <a16:creationId xmlns:a16="http://schemas.microsoft.com/office/drawing/2014/main" id="{3E816477-50B7-9248-BE5F-B9062610CEEE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13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Three-content Layout – Three Horizontal Text Boxes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E0956C27-3D46-7745-A4A9-42842784C1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2866" y="1582754"/>
            <a:ext cx="3593592" cy="914400"/>
          </a:xfrm>
          <a:noFill/>
        </p:spPr>
        <p:txBody>
          <a:bodyPr lIns="0" tIns="91440" rIns="182880" bIns="91440" anchor="b"/>
          <a:lstStyle>
            <a:lvl1pPr>
              <a:defRPr sz="1800">
                <a:solidFill>
                  <a:schemeClr val="accent2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header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64666E-28C9-844E-91D8-ECA2F1E57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2866" y="2509480"/>
            <a:ext cx="3593592" cy="4571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088F3A7B-ECB7-0E49-B754-464BE3E448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866" y="2546329"/>
            <a:ext cx="3593592" cy="3619363"/>
          </a:xfrm>
          <a:noFill/>
          <a:ln>
            <a:noFill/>
          </a:ln>
        </p:spPr>
        <p:txBody>
          <a:bodyPr lIns="0" tIns="182880" rIns="182880" bIns="182880"/>
          <a:lstStyle>
            <a:lvl1pPr>
              <a:defRPr sz="1600"/>
            </a:lvl1pPr>
          </a:lstStyle>
          <a:p>
            <a:r>
              <a:rPr lang="en-US"/>
              <a:t>Click to add text</a:t>
            </a:r>
          </a:p>
          <a:p>
            <a:r>
              <a:rPr lang="en-US"/>
              <a:t>Click to add text</a:t>
            </a:r>
          </a:p>
          <a:p>
            <a:r>
              <a:rPr lang="en-US"/>
              <a:t>Click to add text</a:t>
            </a:r>
          </a:p>
          <a:p>
            <a:r>
              <a:rPr lang="en-US"/>
              <a:t>Click to add text</a:t>
            </a:r>
          </a:p>
          <a:p>
            <a:endParaRPr lang="en-US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88975597-2DC5-4748-87A2-37C22D522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15154" y="1599646"/>
            <a:ext cx="3593592" cy="914400"/>
          </a:xfrm>
          <a:noFill/>
        </p:spPr>
        <p:txBody>
          <a:bodyPr lIns="0" tIns="91440" rIns="182880" bIns="91440" anchor="b"/>
          <a:lstStyle>
            <a:lvl1pPr>
              <a:defRPr sz="1800">
                <a:solidFill>
                  <a:schemeClr val="accent2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header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DE0F89-6066-984A-B5C6-BC57894C3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15154" y="2509480"/>
            <a:ext cx="3593592" cy="45719"/>
          </a:xfrm>
          <a:prstGeom prst="rect">
            <a:avLst/>
          </a:prstGeom>
          <a:gradFill>
            <a:gsLst>
              <a:gs pos="99000">
                <a:schemeClr val="accent1"/>
              </a:gs>
              <a:gs pos="23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44EE5778-B7AD-374C-B107-63971E5708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15154" y="2546329"/>
            <a:ext cx="3593592" cy="3627562"/>
          </a:xfrm>
          <a:noFill/>
          <a:ln>
            <a:noFill/>
          </a:ln>
        </p:spPr>
        <p:txBody>
          <a:bodyPr lIns="0" tIns="182880" rIns="182880" bIns="182880"/>
          <a:lstStyle>
            <a:lvl1pPr>
              <a:defRPr sz="1600"/>
            </a:lvl1pPr>
          </a:lstStyle>
          <a:p>
            <a:r>
              <a:rPr lang="en-US"/>
              <a:t>Click to add text</a:t>
            </a:r>
          </a:p>
          <a:p>
            <a:r>
              <a:rPr lang="en-US"/>
              <a:t>Click to add text</a:t>
            </a:r>
          </a:p>
          <a:p>
            <a:r>
              <a:rPr lang="en-US"/>
              <a:t>Click to add text</a:t>
            </a:r>
          </a:p>
          <a:p>
            <a:r>
              <a:rPr lang="en-US"/>
              <a:t>Click to add text</a:t>
            </a:r>
          </a:p>
          <a:p>
            <a:endParaRPr lang="en-US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F48BF931-C509-8F46-8576-3656F9F4BA1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7442" y="1600200"/>
            <a:ext cx="3593592" cy="914400"/>
          </a:xfrm>
          <a:noFill/>
        </p:spPr>
        <p:txBody>
          <a:bodyPr lIns="0" tIns="91440" rIns="182880" bIns="91440" anchor="b"/>
          <a:lstStyle>
            <a:lvl1pPr>
              <a:defRPr sz="1800">
                <a:solidFill>
                  <a:schemeClr val="accent2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header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B963A1-3810-7A40-8918-6D6D68B4A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37442" y="2509480"/>
            <a:ext cx="3593592" cy="50246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C6F38D2-AD30-AE4E-B0AD-4BAFB463F8B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37442" y="2568632"/>
            <a:ext cx="3593592" cy="3627773"/>
          </a:xfrm>
          <a:noFill/>
          <a:ln>
            <a:noFill/>
          </a:ln>
        </p:spPr>
        <p:txBody>
          <a:bodyPr lIns="0" tIns="182880" rIns="182880" bIns="182880"/>
          <a:lstStyle>
            <a:lvl1pPr>
              <a:defRPr sz="1600"/>
            </a:lvl1pPr>
          </a:lstStyle>
          <a:p>
            <a:r>
              <a:rPr lang="en-US"/>
              <a:t>Click to add text</a:t>
            </a:r>
          </a:p>
          <a:p>
            <a:r>
              <a:rPr lang="en-US"/>
              <a:t>Click to add text</a:t>
            </a:r>
          </a:p>
          <a:p>
            <a:r>
              <a:rPr lang="en-US"/>
              <a:t>Click to add text</a:t>
            </a:r>
          </a:p>
          <a:p>
            <a:r>
              <a:rPr lang="en-US"/>
              <a:t>Click to add text</a:t>
            </a:r>
          </a:p>
          <a:p>
            <a:endParaRPr lang="en-US"/>
          </a:p>
        </p:txBody>
      </p:sp>
      <p:sp>
        <p:nvSpPr>
          <p:cNvPr id="15" name="page number">
            <a:extLst>
              <a:ext uri="{FF2B5EF4-FFF2-40B4-BE49-F238E27FC236}">
                <a16:creationId xmlns:a16="http://schemas.microsoft.com/office/drawing/2014/main" id="{7788490C-B63E-8E46-A9C1-9CF865F7FA57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06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/>
              <a:t>Two-content Layout – Highlight Text on Left, Text/Graphic on Right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add subtitle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64AC6E-1611-244C-BA28-696924BAB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1589925"/>
            <a:ext cx="2894012" cy="548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44788"/>
            <a:ext cx="2894013" cy="4527411"/>
          </a:xfrm>
          <a:solidFill>
            <a:srgbClr val="F4F8FA"/>
          </a:solidFill>
        </p:spPr>
        <p:txBody>
          <a:bodyPr vert="horz" lIns="457200" tIns="457200" rIns="457200" bIns="457200" rtlCol="0">
            <a:no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  <a:lvl2pPr>
              <a:defRPr lang="en-US" sz="1600" dirty="0" smtClean="0">
                <a:solidFill>
                  <a:schemeClr val="accent2"/>
                </a:solidFill>
              </a:defRPr>
            </a:lvl2pPr>
            <a:lvl3pPr>
              <a:defRPr lang="en-US" sz="1400" dirty="0" smtClean="0">
                <a:solidFill>
                  <a:schemeClr val="accent2"/>
                </a:solidFill>
              </a:defRPr>
            </a:lvl3pPr>
            <a:lvl4pPr>
              <a:defRPr lang="en-US" sz="1200" dirty="0" smtClean="0">
                <a:solidFill>
                  <a:schemeClr val="accent2"/>
                </a:solidFill>
              </a:defRPr>
            </a:lvl4pPr>
            <a:lvl5pPr>
              <a:defRPr lang="en-US" sz="1200" dirty="0">
                <a:solidFill>
                  <a:schemeClr val="accent2"/>
                </a:solidFill>
              </a:defRPr>
            </a:lvl5pPr>
          </a:lstStyle>
          <a:p>
            <a:pPr lvl="0">
              <a:spcBef>
                <a:spcPts val="1200"/>
              </a:spcBef>
            </a:pPr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 vert="horz" lIns="0" tIns="45720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/>
            </a:lvl8pPr>
          </a:lstStyle>
          <a:p>
            <a:pPr lvl="0"/>
            <a:r>
              <a:rPr lang="en-US"/>
              <a:t>Click to add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1270000" lvl="5" indent="-117475"/>
            <a:r>
              <a:rPr lang="en-US"/>
              <a:t>Sixth level</a:t>
            </a:r>
          </a:p>
          <a:p>
            <a:pPr marL="1438275" lvl="6" indent="-117475"/>
            <a:r>
              <a:rPr lang="en-US"/>
              <a:t>Seventh level</a:t>
            </a:r>
          </a:p>
          <a:p>
            <a:pPr marL="1554163" lvl="7" indent="-115888">
              <a:lnSpc>
                <a:spcPct val="90000"/>
              </a:lnSpc>
            </a:pPr>
            <a:r>
              <a:rPr lang="en-US"/>
              <a:t>Nineth level</a:t>
            </a:r>
          </a:p>
        </p:txBody>
      </p:sp>
      <p:sp>
        <p:nvSpPr>
          <p:cNvPr id="8" name="page number">
            <a:extLst>
              <a:ext uri="{FF2B5EF4-FFF2-40B4-BE49-F238E27FC236}">
                <a16:creationId xmlns:a16="http://schemas.microsoft.com/office/drawing/2014/main" id="{1A93E906-C928-C345-B032-1F5C677FAEDD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80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/>
              <a:t>Two-content Layout – Highlight Text on Right, Text/Graphic on Left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add graph, diagram or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Nineth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2C22B1-5B53-F148-8D4A-31CCDD16E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9285149" y="1589924"/>
            <a:ext cx="2903676" cy="609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44788"/>
            <a:ext cx="2894012" cy="4527411"/>
          </a:xfrm>
          <a:solidFill>
            <a:srgbClr val="F4F8FA"/>
          </a:solidFill>
        </p:spPr>
        <p:txBody>
          <a:bodyPr vert="horz" lIns="457200" tIns="457200" rIns="457200" bIns="457200" rtlCol="0">
            <a:no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  <a:lvl2pPr>
              <a:defRPr lang="en-US" sz="1600" dirty="0">
                <a:solidFill>
                  <a:schemeClr val="accent2"/>
                </a:solidFill>
              </a:defRPr>
            </a:lvl2pPr>
            <a:lvl3pPr>
              <a:defRPr lang="en-US" sz="1400" dirty="0">
                <a:solidFill>
                  <a:schemeClr val="accent2"/>
                </a:solidFill>
              </a:defRPr>
            </a:lvl3pPr>
            <a:lvl4pPr>
              <a:defRPr lang="en-US" sz="1200" dirty="0">
                <a:solidFill>
                  <a:schemeClr val="accent2"/>
                </a:solidFill>
              </a:defRPr>
            </a:lvl4pPr>
            <a:lvl5pPr>
              <a:defRPr lang="en-US" sz="1200" dirty="0">
                <a:solidFill>
                  <a:schemeClr val="accent2"/>
                </a:solidFill>
              </a:defRPr>
            </a:lvl5pPr>
          </a:lstStyle>
          <a:p>
            <a:pPr lvl="0">
              <a:spcBef>
                <a:spcPts val="1200"/>
              </a:spcBef>
            </a:pPr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 number">
            <a:extLst>
              <a:ext uri="{FF2B5EF4-FFF2-40B4-BE49-F238E27FC236}">
                <a16:creationId xmlns:a16="http://schemas.microsoft.com/office/drawing/2014/main" id="{EA3FFB13-8625-D245-BD64-AAC7CCCB5B6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56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click to edit"/>
          <p:cNvSpPr>
            <a:spLocks noGrp="1"/>
          </p:cNvSpPr>
          <p:nvPr>
            <p:ph type="title" hasCustomPrompt="1"/>
          </p:nvPr>
        </p:nvSpPr>
        <p:spPr>
          <a:xfrm>
            <a:off x="6592949" y="1582578"/>
            <a:ext cx="5102866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/>
              <a:t>Title Slide - Leaf and Ocean Color Theme</a:t>
            </a:r>
          </a:p>
        </p:txBody>
      </p:sp>
      <p:sp>
        <p:nvSpPr>
          <p:cNvPr id="128" name="Subtitle click to edit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 placeholder</a:t>
            </a:r>
          </a:p>
        </p:txBody>
      </p:sp>
      <p:sp>
        <p:nvSpPr>
          <p:cNvPr id="7" name="Click to edit Speaker Name 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5402202" cy="355601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 lang="en-US" sz="1600" b="0" i="0" u="none" strike="noStrike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Speaker Name (Insert pronouns)</a:t>
            </a:r>
          </a:p>
        </p:txBody>
      </p:sp>
      <p:sp>
        <p:nvSpPr>
          <p:cNvPr id="129" name="Click to edit role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5402202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Role / Division at VMware</a:t>
            </a:r>
          </a:p>
        </p:txBody>
      </p:sp>
      <p:sp>
        <p:nvSpPr>
          <p:cNvPr id="18" name="Click to edit date">
            <a:extLst>
              <a:ext uri="{FF2B5EF4-FFF2-40B4-BE49-F238E27FC236}">
                <a16:creationId xmlns:a16="http://schemas.microsoft.com/office/drawing/2014/main" id="{006FF8D0-7AF6-C549-9BFB-E838D6CDCA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92948" y="5485986"/>
            <a:ext cx="5402202" cy="355601"/>
          </a:xfrm>
        </p:spPr>
        <p:txBody>
          <a:bodyPr/>
          <a:lstStyle>
            <a:lvl1pPr algn="l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grpSp>
        <p:nvGrpSpPr>
          <p:cNvPr id="5" name="parallelogram graphics">
            <a:extLst>
              <a:ext uri="{FF2B5EF4-FFF2-40B4-BE49-F238E27FC236}">
                <a16:creationId xmlns:a16="http://schemas.microsoft.com/office/drawing/2014/main" id="{9FD6412E-4CA0-D249-939D-85D976E51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488217" y="1084671"/>
            <a:ext cx="9623529" cy="5494609"/>
            <a:chOff x="-1488217" y="1084671"/>
            <a:chExt cx="9623529" cy="5494609"/>
          </a:xfrm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FC6E33BE-E922-E74A-8DF9-693000E67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2061554" y="1519285"/>
              <a:ext cx="2801109" cy="7318881"/>
            </a:xfrm>
            <a:custGeom>
              <a:avLst/>
              <a:gdLst>
                <a:gd name="connsiteX0" fmla="*/ 0 w 2801109"/>
                <a:gd name="connsiteY0" fmla="*/ 0 h 7318881"/>
                <a:gd name="connsiteX1" fmla="*/ 2801109 w 2801109"/>
                <a:gd name="connsiteY1" fmla="*/ 0 h 7318881"/>
                <a:gd name="connsiteX2" fmla="*/ 2801109 w 2801109"/>
                <a:gd name="connsiteY2" fmla="*/ 4642648 h 7318881"/>
                <a:gd name="connsiteX3" fmla="*/ 163834 w 2801109"/>
                <a:gd name="connsiteY3" fmla="*/ 7318881 h 7318881"/>
                <a:gd name="connsiteX4" fmla="*/ 0 w 2801109"/>
                <a:gd name="connsiteY4" fmla="*/ 7155046 h 731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1109" h="7318881">
                  <a:moveTo>
                    <a:pt x="0" y="0"/>
                  </a:moveTo>
                  <a:lnTo>
                    <a:pt x="2801109" y="0"/>
                  </a:lnTo>
                  <a:lnTo>
                    <a:pt x="2801109" y="4642648"/>
                  </a:lnTo>
                  <a:lnTo>
                    <a:pt x="163834" y="7318881"/>
                  </a:lnTo>
                  <a:lnTo>
                    <a:pt x="0" y="7155046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0"/>
                  </a:schemeClr>
                </a:gs>
                <a:gs pos="72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2065BB3-0DD8-1442-A077-9B671C2CD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1987453" y="-2390999"/>
              <a:ext cx="2672190" cy="9623529"/>
            </a:xfrm>
            <a:custGeom>
              <a:avLst/>
              <a:gdLst>
                <a:gd name="connsiteX0" fmla="*/ 0 w 2672190"/>
                <a:gd name="connsiteY0" fmla="*/ 2669635 h 9623529"/>
                <a:gd name="connsiteX1" fmla="*/ 2669635 w 2672190"/>
                <a:gd name="connsiteY1" fmla="*/ 0 h 9623529"/>
                <a:gd name="connsiteX2" fmla="*/ 2669635 w 2672190"/>
                <a:gd name="connsiteY2" fmla="*/ 8389488 h 9623529"/>
                <a:gd name="connsiteX3" fmla="*/ 2671345 w 2672190"/>
                <a:gd name="connsiteY3" fmla="*/ 8407448 h 9623529"/>
                <a:gd name="connsiteX4" fmla="*/ 2671258 w 2672190"/>
                <a:gd name="connsiteY4" fmla="*/ 9386208 h 9623529"/>
                <a:gd name="connsiteX5" fmla="*/ 1437129 w 2672190"/>
                <a:gd name="connsiteY5" fmla="*/ 9623529 h 9623529"/>
                <a:gd name="connsiteX6" fmla="*/ 0 w 2672190"/>
                <a:gd name="connsiteY6" fmla="*/ 8186399 h 962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2190" h="9623529">
                  <a:moveTo>
                    <a:pt x="0" y="2669635"/>
                  </a:moveTo>
                  <a:lnTo>
                    <a:pt x="2669635" y="0"/>
                  </a:lnTo>
                  <a:lnTo>
                    <a:pt x="2669635" y="8389488"/>
                  </a:lnTo>
                  <a:lnTo>
                    <a:pt x="2671345" y="8407448"/>
                  </a:lnTo>
                  <a:cubicBezTo>
                    <a:pt x="2674309" y="8739688"/>
                    <a:pt x="2668294" y="9053968"/>
                    <a:pt x="2671258" y="9386208"/>
                  </a:cubicBezTo>
                  <a:lnTo>
                    <a:pt x="1437129" y="9623529"/>
                  </a:lnTo>
                  <a:lnTo>
                    <a:pt x="0" y="8186399"/>
                  </a:lnTo>
                  <a:close/>
                </a:path>
              </a:pathLst>
            </a:custGeom>
            <a:gradFill>
              <a:gsLst>
                <a:gs pos="33000">
                  <a:schemeClr val="accent4"/>
                </a:gs>
                <a:gs pos="78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pic>
        <p:nvPicPr>
          <p:cNvPr id="14" name="VMware logo">
            <a:extLst>
              <a:ext uri="{FF2B5EF4-FFF2-40B4-BE49-F238E27FC236}">
                <a16:creationId xmlns:a16="http://schemas.microsoft.com/office/drawing/2014/main" id="{D131BC43-C06C-5040-8CFE-30972EE1D9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5185"/>
            <a:ext cx="1535550" cy="556262"/>
          </a:xfrm>
          <a:prstGeom prst="rect">
            <a:avLst/>
          </a:prstGeom>
        </p:spPr>
      </p:pic>
      <p:sp>
        <p:nvSpPr>
          <p:cNvPr id="12" name="Copyright" descr="Confidential copyright VMware, Inc. 2021">
            <a:extLst>
              <a:ext uri="{FF2B5EF4-FFF2-40B4-BE49-F238E27FC236}">
                <a16:creationId xmlns:a16="http://schemas.microsoft.com/office/drawing/2014/main" id="{4EF5C358-4961-8849-84FC-B61BD4C4373D}"/>
              </a:ext>
            </a:extLst>
          </p:cNvPr>
          <p:cNvSpPr txBox="1"/>
          <p:nvPr userDrawn="1"/>
        </p:nvSpPr>
        <p:spPr bwMode="white">
          <a:xfrm flipH="1">
            <a:off x="11134164" y="6579206"/>
            <a:ext cx="969493" cy="20251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©2021 VMware, Inc.</a:t>
            </a:r>
          </a:p>
        </p:txBody>
      </p:sp>
    </p:spTree>
    <p:extLst>
      <p:ext uri="{BB962C8B-B14F-4D97-AF65-F5344CB8AC3E}">
        <p14:creationId xmlns:p14="http://schemas.microsoft.com/office/powerpoint/2010/main" val="2947705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/>
              <a:t>Diagram with Content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73A8AFF7-683B-9045-8B6E-5867DABAE588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595424" y="1600201"/>
            <a:ext cx="7410892" cy="4572000"/>
          </a:xfrm>
          <a:noFill/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rgbClr val="F4F8FA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E2C737-3A4D-924A-88B5-FA4D5C8A0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380072" y="1589923"/>
            <a:ext cx="3808754" cy="8261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11" name="page number">
            <a:extLst>
              <a:ext uri="{FF2B5EF4-FFF2-40B4-BE49-F238E27FC236}">
                <a16:creationId xmlns:a16="http://schemas.microsoft.com/office/drawing/2014/main" id="{0D34A4A0-0C07-994F-9539-A07F4B06F18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08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/>
              <a:t>Diagram with Outcome/Benefit Content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DAEEA46F-682F-5A4F-8E4D-B4CA754E0724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595424" y="1600201"/>
            <a:ext cx="7410892" cy="4572000"/>
          </a:xfrm>
          <a:noFill/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rgbClr val="F4F8FA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endParaRPr lang="en-US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8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Outcome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5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800">
                <a:solidFill>
                  <a:schemeClr val="accent5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Benefit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page number">
            <a:extLst>
              <a:ext uri="{FF2B5EF4-FFF2-40B4-BE49-F238E27FC236}">
                <a16:creationId xmlns:a16="http://schemas.microsoft.com/office/drawing/2014/main" id="{2520CB7B-27A1-0749-95BA-681D8A0535D2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57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>
            <a:extLst>
              <a:ext uri="{FF2B5EF4-FFF2-40B4-BE49-F238E27FC236}">
                <a16:creationId xmlns:a16="http://schemas.microsoft.com/office/drawing/2014/main" id="{05E46EAA-9D16-0D47-AF18-92C449033D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809" y="412751"/>
            <a:ext cx="11001004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Customer Success – add Company Name here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CEFD99AC-6466-F04E-8E45-7EEEEA01B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the highlighted business impact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F46384-B6E3-0D43-924E-874DEC234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" y="1552248"/>
            <a:ext cx="3471746" cy="0"/>
          </a:xfrm>
          <a:prstGeom prst="line">
            <a:avLst/>
          </a:prstGeom>
          <a:ln w="22225">
            <a:solidFill>
              <a:schemeClr val="accent5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Placeholder 6">
            <a:extLst>
              <a:ext uri="{FF2B5EF4-FFF2-40B4-BE49-F238E27FC236}">
                <a16:creationId xmlns:a16="http://schemas.microsoft.com/office/drawing/2014/main" id="{40CB7868-5ADF-4E42-9BA5-758DD5ADEB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1564006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5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ABOUT</a:t>
            </a:r>
          </a:p>
        </p:txBody>
      </p:sp>
      <p:sp>
        <p:nvSpPr>
          <p:cNvPr id="50" name="Content Placeholder 17">
            <a:extLst>
              <a:ext uri="{FF2B5EF4-FFF2-40B4-BE49-F238E27FC236}">
                <a16:creationId xmlns:a16="http://schemas.microsoft.com/office/drawing/2014/main" id="{767C0863-B9D1-344E-A978-CD49E9400F6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1901093"/>
            <a:ext cx="3201848" cy="1214595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3526770-8F35-FB4A-8638-521D0DA87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12165" y="1552248"/>
            <a:ext cx="3471746" cy="0"/>
          </a:xfrm>
          <a:prstGeom prst="line">
            <a:avLst/>
          </a:prstGeom>
          <a:ln w="22225">
            <a:solidFill>
              <a:schemeClr val="accent5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5A3D06D5-FD3F-BA4E-8627-B3D253D001E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418012" y="1564006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5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SOLUTION</a:t>
            </a:r>
          </a:p>
        </p:txBody>
      </p:sp>
      <p:sp>
        <p:nvSpPr>
          <p:cNvPr id="47" name="Content Placeholder 17">
            <a:extLst>
              <a:ext uri="{FF2B5EF4-FFF2-40B4-BE49-F238E27FC236}">
                <a16:creationId xmlns:a16="http://schemas.microsoft.com/office/drawing/2014/main" id="{A2B343CF-FF49-7E4F-A7C9-0593553254F3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414210" y="1901094"/>
            <a:ext cx="3201848" cy="122556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C08A52-2522-8C40-B8B1-C98FEBB88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" y="3325372"/>
            <a:ext cx="3471746" cy="0"/>
          </a:xfrm>
          <a:prstGeom prst="line">
            <a:avLst/>
          </a:prstGeom>
          <a:ln w="22225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>
            <a:extLst>
              <a:ext uri="{FF2B5EF4-FFF2-40B4-BE49-F238E27FC236}">
                <a16:creationId xmlns:a16="http://schemas.microsoft.com/office/drawing/2014/main" id="{68B03587-93C7-A44F-A27D-84877C6A912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3093" y="3345364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CHALLENGES</a:t>
            </a:r>
          </a:p>
        </p:txBody>
      </p:sp>
      <p:sp>
        <p:nvSpPr>
          <p:cNvPr id="48" name="Content Placeholder 17">
            <a:extLst>
              <a:ext uri="{FF2B5EF4-FFF2-40B4-BE49-F238E27FC236}">
                <a16:creationId xmlns:a16="http://schemas.microsoft.com/office/drawing/2014/main" id="{65BA7F3E-AD8D-A54C-B026-DAA8FC9C054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693430"/>
            <a:ext cx="3201848" cy="1110049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57CCC6-06B1-7342-99B0-BC7C8FBE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12165" y="3325372"/>
            <a:ext cx="3471746" cy="0"/>
          </a:xfrm>
          <a:prstGeom prst="line">
            <a:avLst/>
          </a:prstGeom>
          <a:ln w="22225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Placeholder 33">
            <a:extLst>
              <a:ext uri="{FF2B5EF4-FFF2-40B4-BE49-F238E27FC236}">
                <a16:creationId xmlns:a16="http://schemas.microsoft.com/office/drawing/2014/main" id="{12DEAF9A-D0A2-3A4B-B37B-FD530909C5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26811" y="3345364"/>
            <a:ext cx="2006600" cy="227454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/>
              <a:t>IMPACT</a:t>
            </a:r>
          </a:p>
        </p:txBody>
      </p:sp>
      <p:sp>
        <p:nvSpPr>
          <p:cNvPr id="46" name="Content Placeholder 17">
            <a:extLst>
              <a:ext uri="{FF2B5EF4-FFF2-40B4-BE49-F238E27FC236}">
                <a16:creationId xmlns:a16="http://schemas.microsoft.com/office/drawing/2014/main" id="{3265790D-1104-8D4D-A8C6-F7A7E77F664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14210" y="3693430"/>
            <a:ext cx="3201848" cy="113235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3C87E7C-5ED2-214E-8A38-ED05177A6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8739" y="5023689"/>
            <a:ext cx="7319778" cy="0"/>
          </a:xfrm>
          <a:prstGeom prst="line">
            <a:avLst/>
          </a:prstGeom>
          <a:ln w="2222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EF15C3B0-3307-FF46-8C6D-16907986554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5026984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PRODUCTS</a:t>
            </a:r>
          </a:p>
        </p:txBody>
      </p:sp>
      <p:sp>
        <p:nvSpPr>
          <p:cNvPr id="56" name="Text Placeholder 6">
            <a:extLst>
              <a:ext uri="{FF2B5EF4-FFF2-40B4-BE49-F238E27FC236}">
                <a16:creationId xmlns:a16="http://schemas.microsoft.com/office/drawing/2014/main" id="{F0EFE66F-363C-804E-BABD-F54C3E33FDE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3093" y="5326736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 One</a:t>
            </a:r>
          </a:p>
        </p:txBody>
      </p:sp>
      <p:sp>
        <p:nvSpPr>
          <p:cNvPr id="57" name="Text Placeholder 6">
            <a:extLst>
              <a:ext uri="{FF2B5EF4-FFF2-40B4-BE49-F238E27FC236}">
                <a16:creationId xmlns:a16="http://schemas.microsoft.com/office/drawing/2014/main" id="{0166C751-50F5-8B4F-9A97-B83901E78B0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3093" y="5576118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 Two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0D57825D-E522-644D-8F4A-0B77A7036EB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3093" y="5807027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 Three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715C6E1C-FC70-6A4E-8F12-8EFEDFF99F5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393597" y="5039274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STRATEGIC PRIORITIES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EBAAD5C6-0007-A84B-A2C2-FCC2F00B429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00790" y="5327336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 One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A8B7A6ED-D85B-2E4C-BCD6-D130232A3F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00790" y="5576718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 Two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C507BC1F-4225-8C48-9110-5D75D900FFC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00790" y="5807627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 Three</a:t>
            </a:r>
          </a:p>
        </p:txBody>
      </p:sp>
      <p:sp>
        <p:nvSpPr>
          <p:cNvPr id="45" name="Picture Placeholder 8">
            <a:extLst>
              <a:ext uri="{FF2B5EF4-FFF2-40B4-BE49-F238E27FC236}">
                <a16:creationId xmlns:a16="http://schemas.microsoft.com/office/drawing/2014/main" id="{231A51E8-5046-A444-8DFA-A0B8E647C4F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207965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Insert Logo here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81E8E56D-8554-4E46-BBBC-E98827D1EE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09465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Location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59903D24-0D11-174E-9765-B2914D00A8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09465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Industry</a:t>
            </a:r>
          </a:p>
        </p:txBody>
      </p:sp>
      <p:sp>
        <p:nvSpPr>
          <p:cNvPr id="42" name="Picture Placeholder 5">
            <a:extLst>
              <a:ext uri="{FF2B5EF4-FFF2-40B4-BE49-F238E27FC236}">
                <a16:creationId xmlns:a16="http://schemas.microsoft.com/office/drawing/2014/main" id="{2EDE5296-3D34-0C47-A404-38FF5A22C6D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515815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C7B1EDB8-ADF5-9C41-B4C4-26AA9C0B9D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15815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5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page number">
            <a:extLst>
              <a:ext uri="{FF2B5EF4-FFF2-40B4-BE49-F238E27FC236}">
                <a16:creationId xmlns:a16="http://schemas.microsoft.com/office/drawing/2014/main" id="{CB20449E-0760-3743-8E7C-7D6BA7165F7F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81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Three Icon Placeholders with Text Descriptions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3C9F48F-8CFB-DD45-AE7E-6A5DE26F95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88103" y="2419650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Click to add plum text here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4DBEFEC-821B-4F4E-8D5E-E6843BF1AE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08612" y="2419650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Click to add ocean text here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add indigo text here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0545A424-E307-E14F-A89B-1A531D114FD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09012" y="2419650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19" name="page number">
            <a:extLst>
              <a:ext uri="{FF2B5EF4-FFF2-40B4-BE49-F238E27FC236}">
                <a16:creationId xmlns:a16="http://schemas.microsoft.com/office/drawing/2014/main" id="{6122FC91-666D-7A42-9D21-9800CF4E3706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67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Four Icon Placeholders with Text Descriptions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72EA9D9-DD59-0A4A-94D5-AC136E79CD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73703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Click to add plum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7F1E977-D1E8-7040-8576-578BD8CB84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00597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Click to add ocean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B608689-50E6-784F-8AFD-D13D124BAA5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72120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Click to add indigo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90217BC-3881-DF41-A8F3-900AF04F1B7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38248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Click to add dark green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page number">
            <a:extLst>
              <a:ext uri="{FF2B5EF4-FFF2-40B4-BE49-F238E27FC236}">
                <a16:creationId xmlns:a16="http://schemas.microsoft.com/office/drawing/2014/main" id="{1D45AB97-9B77-2244-B7BA-E18EA4CD43EA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63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Five Icon Placeholders with Text Descriptions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E3C6552-FD35-F64A-AB25-15819DA5EE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0549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Click to add plum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6390E06-1436-004E-875E-AAE40E05D76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10473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Click to add ocean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54AA791-D396-204E-9DF4-50E16614DD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12658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Click to add indigo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D673B6CF-B10C-8742-A91F-672EAD5163E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77080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9433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Click to add dark green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F3DA55F-C9CF-8945-A9DE-F606579BFE2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80612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/>
              <a:t>Click to add gray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page number">
            <a:extLst>
              <a:ext uri="{FF2B5EF4-FFF2-40B4-BE49-F238E27FC236}">
                <a16:creationId xmlns:a16="http://schemas.microsoft.com/office/drawing/2014/main" id="{6D94DD40-25D8-6A48-98B5-B2B0FB64FDAB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15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Five Column Text with Number Icons 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2EA033-41AE-6148-A260-889FF59E41C9}"/>
              </a:ext>
            </a:extLst>
          </p:cNvPr>
          <p:cNvCxnSpPr/>
          <p:nvPr userDrawn="1"/>
        </p:nvCxnSpPr>
        <p:spPr bwMode="gray">
          <a:xfrm>
            <a:off x="598206" y="2512464"/>
            <a:ext cx="1828800" cy="0"/>
          </a:xfrm>
          <a:prstGeom prst="line">
            <a:avLst/>
          </a:prstGeom>
          <a:ln w="25400">
            <a:solidFill>
              <a:schemeClr val="accent5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0850" y="2529075"/>
            <a:ext cx="1828800" cy="2871263"/>
          </a:xfrm>
          <a:solidFill>
            <a:srgbClr val="F4F8FA"/>
          </a:solidFill>
          <a:ln>
            <a:noFill/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endParaRPr lang="en-US"/>
          </a:p>
          <a:p>
            <a:pPr lvl="0"/>
            <a:r>
              <a:rPr lang="en-US"/>
              <a:t>Click to add plum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3341DC-DE80-5E4C-A4C9-C984D7074760}"/>
              </a:ext>
            </a:extLst>
          </p:cNvPr>
          <p:cNvCxnSpPr/>
          <p:nvPr userDrawn="1"/>
        </p:nvCxnSpPr>
        <p:spPr bwMode="gray">
          <a:xfrm>
            <a:off x="2894012" y="2512464"/>
            <a:ext cx="1828800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894013" y="2529075"/>
            <a:ext cx="1828800" cy="2871263"/>
          </a:xfrm>
          <a:solidFill>
            <a:srgbClr val="F4F8FA"/>
          </a:solidFill>
          <a:ln>
            <a:noFill/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endParaRPr lang="en-US"/>
          </a:p>
          <a:p>
            <a:pPr lvl="0"/>
            <a:r>
              <a:rPr lang="en-US"/>
              <a:t>Click to add ocean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2FF207-1B75-1940-91E1-2692254C727F}"/>
              </a:ext>
            </a:extLst>
          </p:cNvPr>
          <p:cNvCxnSpPr/>
          <p:nvPr userDrawn="1"/>
        </p:nvCxnSpPr>
        <p:spPr bwMode="gray">
          <a:xfrm>
            <a:off x="5180012" y="2512464"/>
            <a:ext cx="1828800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85093" y="2529075"/>
            <a:ext cx="1828800" cy="2871263"/>
          </a:xfrm>
          <a:solidFill>
            <a:srgbClr val="F4F8FA"/>
          </a:solidFill>
          <a:ln>
            <a:noFill/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endParaRPr lang="en-US"/>
          </a:p>
          <a:p>
            <a:pPr lvl="0"/>
            <a:r>
              <a:rPr lang="en-US"/>
              <a:t>Click to add indigo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8E238A-DE09-DD4F-A6F3-2F244E7301C3}"/>
              </a:ext>
            </a:extLst>
          </p:cNvPr>
          <p:cNvCxnSpPr/>
          <p:nvPr userDrawn="1"/>
        </p:nvCxnSpPr>
        <p:spPr bwMode="gray">
          <a:xfrm>
            <a:off x="7466012" y="2512464"/>
            <a:ext cx="1828800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470001" y="2529075"/>
            <a:ext cx="1828800" cy="2871263"/>
          </a:xfrm>
          <a:solidFill>
            <a:srgbClr val="F4F8FA"/>
          </a:solidFill>
          <a:ln>
            <a:noFill/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endParaRPr lang="en-US"/>
          </a:p>
          <a:p>
            <a:pPr lvl="0"/>
            <a:r>
              <a:rPr lang="en-US"/>
              <a:t>Click to add </a:t>
            </a:r>
            <a:r>
              <a:rPr lang="en-US" err="1"/>
              <a:t>drk</a:t>
            </a:r>
            <a:r>
              <a:rPr lang="en-US"/>
              <a:t> green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B64954-CA3A-494E-B70D-3405C9F592D8}"/>
              </a:ext>
            </a:extLst>
          </p:cNvPr>
          <p:cNvCxnSpPr/>
          <p:nvPr userDrawn="1"/>
        </p:nvCxnSpPr>
        <p:spPr bwMode="gray">
          <a:xfrm>
            <a:off x="9752012" y="2512464"/>
            <a:ext cx="1828800" cy="0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2013" y="2529075"/>
            <a:ext cx="1828800" cy="2871263"/>
          </a:xfrm>
          <a:solidFill>
            <a:srgbClr val="F4F8FA"/>
          </a:solidFill>
          <a:ln>
            <a:noFill/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endParaRPr lang="en-US"/>
          </a:p>
          <a:p>
            <a:pPr lvl="0"/>
            <a:r>
              <a:rPr lang="en-US"/>
              <a:t>Click to add gray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page number">
            <a:extLst>
              <a:ext uri="{FF2B5EF4-FFF2-40B4-BE49-F238E27FC236}">
                <a16:creationId xmlns:a16="http://schemas.microsoft.com/office/drawing/2014/main" id="{778B9E91-325F-BB46-BB33-20219DF70C9B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07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Sample Chart Layout for Text – Click to Add a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35" name="Text Placeholder 3" descr="Row 1 label">
            <a:extLst>
              <a:ext uri="{FF2B5EF4-FFF2-40B4-BE49-F238E27FC236}">
                <a16:creationId xmlns:a16="http://schemas.microsoft.com/office/drawing/2014/main" id="{7077ED63-7149-B64F-804C-21E2E59DF7D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71464" y="1546789"/>
            <a:ext cx="574570" cy="439174"/>
          </a:xfrm>
          <a:solidFill>
            <a:schemeClr val="bg1"/>
          </a:solidFill>
          <a:ln w="12700">
            <a:noFill/>
          </a:ln>
        </p:spPr>
        <p:txBody>
          <a:bodyPr tIns="9144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0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3" descr="Row 1 text box is a long horizontal box the width of the slide acting as a header. ">
            <a:extLst>
              <a:ext uri="{FF2B5EF4-FFF2-40B4-BE49-F238E27FC236}">
                <a16:creationId xmlns:a16="http://schemas.microsoft.com/office/drawing/2014/main" id="{03CB2304-DD0F-674C-91F7-863CDF3757F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34040" y="1561701"/>
            <a:ext cx="10630969" cy="429469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tIns="9144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3" descr="Row 2 label; this row shows 4 content boxes labeled A through D, each is a different color and holds text.">
            <a:extLst>
              <a:ext uri="{FF2B5EF4-FFF2-40B4-BE49-F238E27FC236}">
                <a16:creationId xmlns:a16="http://schemas.microsoft.com/office/drawing/2014/main" id="{3E62FD32-E978-1A49-AA98-60CD14AE003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5750" y="3304775"/>
            <a:ext cx="560283" cy="658026"/>
          </a:xfrm>
          <a:solidFill>
            <a:schemeClr val="bg1"/>
          </a:solidFill>
          <a:ln w="12700">
            <a:noFill/>
          </a:ln>
        </p:spPr>
        <p:txBody>
          <a:bodyPr tIns="9144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0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E322B01-8AA4-6B48-98B8-90F64F16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 bwMode="gray">
          <a:xfrm>
            <a:off x="1093076" y="2680138"/>
            <a:ext cx="2459421" cy="0"/>
          </a:xfrm>
          <a:prstGeom prst="line">
            <a:avLst/>
          </a:prstGeom>
          <a:ln w="25400">
            <a:solidFill>
              <a:schemeClr val="accent5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3" descr="Row 2, box 1: text in plum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02407" y="2699834"/>
            <a:ext cx="2430126" cy="1949198"/>
          </a:xfrm>
          <a:noFill/>
          <a:ln w="15875">
            <a:noFill/>
          </a:ln>
        </p:spPr>
        <p:txBody>
          <a:bodyPr tIns="36576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8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EFB321-2C32-7945-A5C9-A9F00AE58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 bwMode="gray">
          <a:xfrm>
            <a:off x="3808412" y="2680138"/>
            <a:ext cx="2459421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3" descr="Row 2, box 2: text in ocean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6081" y="2699834"/>
            <a:ext cx="2430126" cy="1949198"/>
          </a:xfrm>
          <a:noFill/>
          <a:ln w="15875">
            <a:noFill/>
          </a:ln>
        </p:spPr>
        <p:txBody>
          <a:bodyPr tIns="36576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C97932-042E-C845-9300-586CA61AB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 bwMode="gray">
          <a:xfrm>
            <a:off x="6551612" y="2680138"/>
            <a:ext cx="2459421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3" descr="Row 2, box 3: text in indigo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29754" y="2699834"/>
            <a:ext cx="2477611" cy="1949198"/>
          </a:xfrm>
          <a:noFill/>
          <a:ln w="15875">
            <a:noFill/>
          </a:ln>
        </p:spPr>
        <p:txBody>
          <a:bodyPr tIns="36576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8A42CD-A1AD-9149-80A3-4BFE5D75E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 bwMode="gray">
          <a:xfrm>
            <a:off x="9229123" y="2680138"/>
            <a:ext cx="2459421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3" descr="Row 2, box 4: text in dark green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43428" y="2699834"/>
            <a:ext cx="2454586" cy="1949198"/>
          </a:xfrm>
          <a:noFill/>
          <a:ln w="15875">
            <a:noFill/>
          </a:ln>
        </p:spPr>
        <p:txBody>
          <a:bodyPr tIns="36576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800">
                <a:solidFill>
                  <a:schemeClr val="accent6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7" name="Text Placeholder 3" descr="Row 3 label: this row shows six, small content boxes in a horiztonal row">
            <a:extLst>
              <a:ext uri="{FF2B5EF4-FFF2-40B4-BE49-F238E27FC236}">
                <a16:creationId xmlns:a16="http://schemas.microsoft.com/office/drawing/2014/main" id="{EF286E42-C44A-274D-B9C1-D21F1AD1DEB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00038" y="5065521"/>
            <a:ext cx="545995" cy="658026"/>
          </a:xfrm>
          <a:solidFill>
            <a:schemeClr val="bg1"/>
          </a:solidFill>
          <a:ln w="12700">
            <a:noFill/>
          </a:ln>
        </p:spPr>
        <p:txBody>
          <a:bodyPr tIns="91440"/>
          <a:lstStyle>
            <a:lvl1pPr algn="ctr">
              <a:lnSpc>
                <a:spcPct val="100000"/>
              </a:lnSpc>
              <a:spcBef>
                <a:spcPts val="600"/>
              </a:spcBef>
              <a:buNone/>
              <a:defRPr sz="10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400"/>
            </a:lvl2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Text Placeholder 3" descr="Row 3, text box 1">
            <a:extLst>
              <a:ext uri="{FF2B5EF4-FFF2-40B4-BE49-F238E27FC236}">
                <a16:creationId xmlns:a16="http://schemas.microsoft.com/office/drawing/2014/main" id="{828E38C7-4E21-F24B-B372-9632EC441D7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15051" y="4956561"/>
            <a:ext cx="1713607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3" descr="Row 3, text box 2">
            <a:extLst>
              <a:ext uri="{FF2B5EF4-FFF2-40B4-BE49-F238E27FC236}">
                <a16:creationId xmlns:a16="http://schemas.microsoft.com/office/drawing/2014/main" id="{8B2FDC15-7948-0244-83E4-0CDCDBC619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886312" y="4956561"/>
            <a:ext cx="1713607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3" descr="Row 3, text box 3">
            <a:extLst>
              <a:ext uri="{FF2B5EF4-FFF2-40B4-BE49-F238E27FC236}">
                <a16:creationId xmlns:a16="http://schemas.microsoft.com/office/drawing/2014/main" id="{E4B34A83-BA8A-6844-8A56-BBD517A5B6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57573" y="4956561"/>
            <a:ext cx="1713607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3" descr="Row 3, text box 4">
            <a:extLst>
              <a:ext uri="{FF2B5EF4-FFF2-40B4-BE49-F238E27FC236}">
                <a16:creationId xmlns:a16="http://schemas.microsoft.com/office/drawing/2014/main" id="{532716FA-3DC7-AF41-8C5F-F9D040A4393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428834" y="4956561"/>
            <a:ext cx="1713607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" name="Text Placeholder 3" descr="Row 3, text box 5">
            <a:extLst>
              <a:ext uri="{FF2B5EF4-FFF2-40B4-BE49-F238E27FC236}">
                <a16:creationId xmlns:a16="http://schemas.microsoft.com/office/drawing/2014/main" id="{6EA6D41F-30CE-1443-9F1F-896A2907ECB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00095" y="4956561"/>
            <a:ext cx="1713607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" descr="Row 3, text box 6">
            <a:extLst>
              <a:ext uri="{FF2B5EF4-FFF2-40B4-BE49-F238E27FC236}">
                <a16:creationId xmlns:a16="http://schemas.microsoft.com/office/drawing/2014/main" id="{62388AAB-5BA2-4747-B0D0-B11DA919512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1354" y="4956561"/>
            <a:ext cx="1713607" cy="915157"/>
          </a:xfrm>
          <a:solidFill>
            <a:srgbClr val="F4F8FA"/>
          </a:solidFill>
          <a:ln w="12700">
            <a:solidFill>
              <a:schemeClr val="accent2">
                <a:alpha val="25000"/>
              </a:schemeClr>
            </a:solidFill>
          </a:ln>
        </p:spPr>
        <p:txBody>
          <a:bodyPr wrap="square" tIns="182880"/>
          <a:lstStyle>
            <a:lvl1pPr algn="ctr"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000"/>
            </a:lvl2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page number">
            <a:extLst>
              <a:ext uri="{FF2B5EF4-FFF2-40B4-BE49-F238E27FC236}">
                <a16:creationId xmlns:a16="http://schemas.microsoft.com/office/drawing/2014/main" id="{D09494D0-773E-A04D-BC5F-65AA87B8246F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08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ull-Bleed Phot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82963ABA-B135-4D13-8059-831B7A94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pic>
        <p:nvPicPr>
          <p:cNvPr id="9" name="VMware logo">
            <a:extLst>
              <a:ext uri="{FF2B5EF4-FFF2-40B4-BE49-F238E27FC236}">
                <a16:creationId xmlns:a16="http://schemas.microsoft.com/office/drawing/2014/main" id="{808C7B67-FD35-5D49-90F9-2971A7B5375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9085" y="6215185"/>
            <a:ext cx="1535550" cy="556262"/>
          </a:xfrm>
          <a:prstGeom prst="rect">
            <a:avLst/>
          </a:prstGeom>
        </p:spPr>
      </p:pic>
      <p:sp>
        <p:nvSpPr>
          <p:cNvPr id="6" name="Copyright" descr="Confidential copyright VMware, Inc. 2021">
            <a:extLst>
              <a:ext uri="{FF2B5EF4-FFF2-40B4-BE49-F238E27FC236}">
                <a16:creationId xmlns:a16="http://schemas.microsoft.com/office/drawing/2014/main" id="{3B358716-7C44-7240-96AA-9631155F8A5F}"/>
              </a:ext>
            </a:extLst>
          </p:cNvPr>
          <p:cNvSpPr txBox="1"/>
          <p:nvPr userDrawn="1"/>
        </p:nvSpPr>
        <p:spPr bwMode="white">
          <a:xfrm flipH="1">
            <a:off x="11134164" y="6579206"/>
            <a:ext cx="969493" cy="20251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©2021 VMware, Inc.</a:t>
            </a:r>
          </a:p>
        </p:txBody>
      </p:sp>
    </p:spTree>
    <p:extLst>
      <p:ext uri="{BB962C8B-B14F-4D97-AF65-F5344CB8AC3E}">
        <p14:creationId xmlns:p14="http://schemas.microsoft.com/office/powerpoint/2010/main" val="2194225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AC2B6A-21C3-E64A-A023-43E3DDFF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91446" y="-1855011"/>
            <a:ext cx="13468141" cy="9864449"/>
            <a:chOff x="-991446" y="-1855011"/>
            <a:chExt cx="13468141" cy="9864449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FC38F94-115E-4DBE-80BB-680CB172F9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10400" y="-3656857"/>
              <a:ext cx="9864449" cy="13468141"/>
            </a:xfrm>
            <a:custGeom>
              <a:avLst/>
              <a:gdLst>
                <a:gd name="connsiteX0" fmla="*/ 0 w 9864449"/>
                <a:gd name="connsiteY0" fmla="*/ 7314461 h 13468141"/>
                <a:gd name="connsiteX1" fmla="*/ 7314462 w 9864449"/>
                <a:gd name="connsiteY1" fmla="*/ 0 h 13468141"/>
                <a:gd name="connsiteX2" fmla="*/ 9864449 w 9864449"/>
                <a:gd name="connsiteY2" fmla="*/ 2549987 h 13468141"/>
                <a:gd name="connsiteX3" fmla="*/ 9864449 w 9864449"/>
                <a:gd name="connsiteY3" fmla="*/ 7148688 h 13468141"/>
                <a:gd name="connsiteX4" fmla="*/ 3544996 w 9864449"/>
                <a:gd name="connsiteY4" fmla="*/ 13468141 h 13468141"/>
                <a:gd name="connsiteX5" fmla="*/ 0 w 9864449"/>
                <a:gd name="connsiteY5" fmla="*/ 9923145 h 1346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64449" h="13468141">
                  <a:moveTo>
                    <a:pt x="0" y="7314461"/>
                  </a:moveTo>
                  <a:lnTo>
                    <a:pt x="7314462" y="0"/>
                  </a:lnTo>
                  <a:lnTo>
                    <a:pt x="9864449" y="2549987"/>
                  </a:lnTo>
                  <a:lnTo>
                    <a:pt x="9864449" y="7148688"/>
                  </a:lnTo>
                  <a:lnTo>
                    <a:pt x="3544996" y="13468141"/>
                  </a:lnTo>
                  <a:lnTo>
                    <a:pt x="0" y="9923145"/>
                  </a:lnTo>
                  <a:close/>
                </a:path>
              </a:pathLst>
            </a:custGeom>
            <a:solidFill>
              <a:srgbClr val="F4F8F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5E11EA0-C34E-47CC-A1C4-C04161281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037252" y="3334944"/>
              <a:ext cx="970552" cy="4540137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accent4"/>
                </a:gs>
                <a:gs pos="87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 Placeholder 862">
            <a:extLst>
              <a:ext uri="{FF2B5EF4-FFF2-40B4-BE49-F238E27FC236}">
                <a16:creationId xmlns:a16="http://schemas.microsoft.com/office/drawing/2014/main" id="{65A5776C-9EB9-F84B-B0C4-411FA1106F6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233670"/>
            <a:ext cx="6497867" cy="22859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2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Slide with large text placeholder, decoration shows a leaf gradient parallelogram.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41C67AF7-9EB7-0341-9DC2-03D64510AF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0" name="Copyright" descr="Confidential copyright VMware, Inc. 2021">
            <a:extLst>
              <a:ext uri="{FF2B5EF4-FFF2-40B4-BE49-F238E27FC236}">
                <a16:creationId xmlns:a16="http://schemas.microsoft.com/office/drawing/2014/main" id="{4619CC69-3523-534E-9B8E-6E76EFD3B691}"/>
              </a:ext>
            </a:extLst>
          </p:cNvPr>
          <p:cNvSpPr txBox="1"/>
          <p:nvPr userDrawn="1"/>
        </p:nvSpPr>
        <p:spPr bwMode="white">
          <a:xfrm flipH="1">
            <a:off x="11134164" y="6579206"/>
            <a:ext cx="969493" cy="20251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©2021 VMware, Inc.</a:t>
            </a:r>
          </a:p>
        </p:txBody>
      </p:sp>
    </p:spTree>
    <p:extLst>
      <p:ext uri="{BB962C8B-B14F-4D97-AF65-F5344CB8AC3E}">
        <p14:creationId xmlns:p14="http://schemas.microsoft.com/office/powerpoint/2010/main" val="1652583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/>
              <a:t>Title Slide - Plum &amp; Indigo Color Theme</a:t>
            </a:r>
          </a:p>
        </p:txBody>
      </p:sp>
      <p:sp>
        <p:nvSpPr>
          <p:cNvPr id="128" name="Subtitle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 placeholder</a:t>
            </a:r>
          </a:p>
        </p:txBody>
      </p:sp>
      <p:sp>
        <p:nvSpPr>
          <p:cNvPr id="13" name="Click to edit Speaker Name ">
            <a:extLst>
              <a:ext uri="{FF2B5EF4-FFF2-40B4-BE49-F238E27FC236}">
                <a16:creationId xmlns:a16="http://schemas.microsoft.com/office/drawing/2014/main" id="{22D59C5B-F43E-2B4B-9861-560C45E4C3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5402202" cy="355601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 lang="en-US" sz="1600" b="0" i="0" u="none" strike="noStrike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Speaker Name (Insert pronouns)</a:t>
            </a:r>
          </a:p>
        </p:txBody>
      </p:sp>
      <p:sp>
        <p:nvSpPr>
          <p:cNvPr id="14" name="Click to edit role">
            <a:extLst>
              <a:ext uri="{FF2B5EF4-FFF2-40B4-BE49-F238E27FC236}">
                <a16:creationId xmlns:a16="http://schemas.microsoft.com/office/drawing/2014/main" id="{5D83CFEA-A68A-B74B-B393-6E3F1B7AD9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5402202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Role / Division at VMware</a:t>
            </a:r>
          </a:p>
        </p:txBody>
      </p:sp>
      <p:sp>
        <p:nvSpPr>
          <p:cNvPr id="17" name="Click to edit date">
            <a:extLst>
              <a:ext uri="{FF2B5EF4-FFF2-40B4-BE49-F238E27FC236}">
                <a16:creationId xmlns:a16="http://schemas.microsoft.com/office/drawing/2014/main" id="{B572DEAF-B4B6-0445-A2E0-C4C7769A5A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92948" y="5485986"/>
            <a:ext cx="5402202" cy="355601"/>
          </a:xfrm>
        </p:spPr>
        <p:txBody>
          <a:bodyPr/>
          <a:lstStyle>
            <a:lvl1pPr algn="l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grpSp>
        <p:nvGrpSpPr>
          <p:cNvPr id="3" name="parallelograms">
            <a:extLst>
              <a:ext uri="{FF2B5EF4-FFF2-40B4-BE49-F238E27FC236}">
                <a16:creationId xmlns:a16="http://schemas.microsoft.com/office/drawing/2014/main" id="{1959EE4C-B533-6844-BFC2-39F3BC58A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488217" y="1084671"/>
            <a:ext cx="9623529" cy="5494609"/>
            <a:chOff x="-1488217" y="1084671"/>
            <a:chExt cx="9623529" cy="5494609"/>
          </a:xfrm>
        </p:grpSpPr>
        <p:sp>
          <p:nvSpPr>
            <p:cNvPr id="35" name="Freeform 34" title="gradient decorative shape">
              <a:extLst>
                <a:ext uri="{FF2B5EF4-FFF2-40B4-BE49-F238E27FC236}">
                  <a16:creationId xmlns:a16="http://schemas.microsoft.com/office/drawing/2014/main" id="{FC6E33BE-E922-E74A-8DF9-693000E673D6}"/>
                </a:ext>
              </a:extLst>
            </p:cNvPr>
            <p:cNvSpPr/>
            <p:nvPr userDrawn="1"/>
          </p:nvSpPr>
          <p:spPr>
            <a:xfrm rot="2700000">
              <a:off x="2061554" y="1519285"/>
              <a:ext cx="2801109" cy="7318881"/>
            </a:xfrm>
            <a:custGeom>
              <a:avLst/>
              <a:gdLst>
                <a:gd name="connsiteX0" fmla="*/ 0 w 2801109"/>
                <a:gd name="connsiteY0" fmla="*/ 0 h 7318881"/>
                <a:gd name="connsiteX1" fmla="*/ 2801109 w 2801109"/>
                <a:gd name="connsiteY1" fmla="*/ 0 h 7318881"/>
                <a:gd name="connsiteX2" fmla="*/ 2801109 w 2801109"/>
                <a:gd name="connsiteY2" fmla="*/ 4642648 h 7318881"/>
                <a:gd name="connsiteX3" fmla="*/ 163834 w 2801109"/>
                <a:gd name="connsiteY3" fmla="*/ 7318881 h 7318881"/>
                <a:gd name="connsiteX4" fmla="*/ 0 w 2801109"/>
                <a:gd name="connsiteY4" fmla="*/ 7155046 h 731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1109" h="7318881">
                  <a:moveTo>
                    <a:pt x="0" y="0"/>
                  </a:moveTo>
                  <a:lnTo>
                    <a:pt x="2801109" y="0"/>
                  </a:lnTo>
                  <a:lnTo>
                    <a:pt x="2801109" y="4642648"/>
                  </a:lnTo>
                  <a:lnTo>
                    <a:pt x="163834" y="7318881"/>
                  </a:lnTo>
                  <a:lnTo>
                    <a:pt x="0" y="7155046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0"/>
                  </a:schemeClr>
                </a:gs>
                <a:gs pos="72000">
                  <a:schemeClr val="accent2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34" name="Freeform 33" title="gradient decorative shape">
              <a:extLst>
                <a:ext uri="{FF2B5EF4-FFF2-40B4-BE49-F238E27FC236}">
                  <a16:creationId xmlns:a16="http://schemas.microsoft.com/office/drawing/2014/main" id="{02065BB3-0DD8-1442-A077-9B671C2CD52B}"/>
                </a:ext>
              </a:extLst>
            </p:cNvPr>
            <p:cNvSpPr/>
            <p:nvPr userDrawn="1"/>
          </p:nvSpPr>
          <p:spPr>
            <a:xfrm rot="2700000">
              <a:off x="1987453" y="-2390999"/>
              <a:ext cx="2672190" cy="9623529"/>
            </a:xfrm>
            <a:custGeom>
              <a:avLst/>
              <a:gdLst>
                <a:gd name="connsiteX0" fmla="*/ 0 w 2672190"/>
                <a:gd name="connsiteY0" fmla="*/ 2669635 h 9623529"/>
                <a:gd name="connsiteX1" fmla="*/ 2669635 w 2672190"/>
                <a:gd name="connsiteY1" fmla="*/ 0 h 9623529"/>
                <a:gd name="connsiteX2" fmla="*/ 2669635 w 2672190"/>
                <a:gd name="connsiteY2" fmla="*/ 8389488 h 9623529"/>
                <a:gd name="connsiteX3" fmla="*/ 2671345 w 2672190"/>
                <a:gd name="connsiteY3" fmla="*/ 8407448 h 9623529"/>
                <a:gd name="connsiteX4" fmla="*/ 2671258 w 2672190"/>
                <a:gd name="connsiteY4" fmla="*/ 9386208 h 9623529"/>
                <a:gd name="connsiteX5" fmla="*/ 1437129 w 2672190"/>
                <a:gd name="connsiteY5" fmla="*/ 9623529 h 9623529"/>
                <a:gd name="connsiteX6" fmla="*/ 0 w 2672190"/>
                <a:gd name="connsiteY6" fmla="*/ 8186399 h 962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2190" h="9623529">
                  <a:moveTo>
                    <a:pt x="0" y="2669635"/>
                  </a:moveTo>
                  <a:lnTo>
                    <a:pt x="2669635" y="0"/>
                  </a:lnTo>
                  <a:lnTo>
                    <a:pt x="2669635" y="8389488"/>
                  </a:lnTo>
                  <a:lnTo>
                    <a:pt x="2671345" y="8407448"/>
                  </a:lnTo>
                  <a:cubicBezTo>
                    <a:pt x="2674309" y="8739688"/>
                    <a:pt x="2668294" y="9053968"/>
                    <a:pt x="2671258" y="9386208"/>
                  </a:cubicBezTo>
                  <a:lnTo>
                    <a:pt x="1437129" y="9623529"/>
                  </a:lnTo>
                  <a:lnTo>
                    <a:pt x="0" y="8186399"/>
                  </a:lnTo>
                  <a:close/>
                </a:path>
              </a:pathLst>
            </a:custGeom>
            <a:gradFill>
              <a:gsLst>
                <a:gs pos="33000">
                  <a:schemeClr val="accent5"/>
                </a:gs>
                <a:gs pos="78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pic>
        <p:nvPicPr>
          <p:cNvPr id="12" name="VMware logo">
            <a:extLst>
              <a:ext uri="{FF2B5EF4-FFF2-40B4-BE49-F238E27FC236}">
                <a16:creationId xmlns:a16="http://schemas.microsoft.com/office/drawing/2014/main" id="{035326E7-5957-7044-817A-3F5C6E6F5C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5185"/>
            <a:ext cx="1535550" cy="556262"/>
          </a:xfrm>
          <a:prstGeom prst="rect">
            <a:avLst/>
          </a:prstGeom>
        </p:spPr>
      </p:pic>
      <p:sp>
        <p:nvSpPr>
          <p:cNvPr id="16" name="Copyright" descr="Confidential copyright VMware, Inc. 2021">
            <a:extLst>
              <a:ext uri="{FF2B5EF4-FFF2-40B4-BE49-F238E27FC236}">
                <a16:creationId xmlns:a16="http://schemas.microsoft.com/office/drawing/2014/main" id="{EFB8C48D-88B7-B64C-8F91-E9B802B42574}"/>
              </a:ext>
            </a:extLst>
          </p:cNvPr>
          <p:cNvSpPr txBox="1"/>
          <p:nvPr userDrawn="1"/>
        </p:nvSpPr>
        <p:spPr bwMode="white">
          <a:xfrm flipH="1">
            <a:off x="11134164" y="6579206"/>
            <a:ext cx="969493" cy="20251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©2021 VMware, Inc.</a:t>
            </a:r>
          </a:p>
        </p:txBody>
      </p:sp>
    </p:spTree>
    <p:extLst>
      <p:ext uri="{BB962C8B-B14F-4D97-AF65-F5344CB8AC3E}">
        <p14:creationId xmlns:p14="http://schemas.microsoft.com/office/powerpoint/2010/main" val="3653496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7A5295-1C34-F54C-8F83-D1F82B2A4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91446" y="-1855011"/>
            <a:ext cx="13468141" cy="9864449"/>
            <a:chOff x="-991446" y="-1855011"/>
            <a:chExt cx="13468141" cy="986444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AA04BF1-028D-4BDA-A4B7-2EF92A07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10400" y="-3656857"/>
              <a:ext cx="9864449" cy="13468141"/>
            </a:xfrm>
            <a:custGeom>
              <a:avLst/>
              <a:gdLst>
                <a:gd name="connsiteX0" fmla="*/ 0 w 9864449"/>
                <a:gd name="connsiteY0" fmla="*/ 7314461 h 13468141"/>
                <a:gd name="connsiteX1" fmla="*/ 7314462 w 9864449"/>
                <a:gd name="connsiteY1" fmla="*/ 0 h 13468141"/>
                <a:gd name="connsiteX2" fmla="*/ 9864449 w 9864449"/>
                <a:gd name="connsiteY2" fmla="*/ 2549987 h 13468141"/>
                <a:gd name="connsiteX3" fmla="*/ 9864449 w 9864449"/>
                <a:gd name="connsiteY3" fmla="*/ 7148688 h 13468141"/>
                <a:gd name="connsiteX4" fmla="*/ 3544996 w 9864449"/>
                <a:gd name="connsiteY4" fmla="*/ 13468141 h 13468141"/>
                <a:gd name="connsiteX5" fmla="*/ 0 w 9864449"/>
                <a:gd name="connsiteY5" fmla="*/ 9923145 h 1346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64449" h="13468141">
                  <a:moveTo>
                    <a:pt x="0" y="7314461"/>
                  </a:moveTo>
                  <a:lnTo>
                    <a:pt x="7314462" y="0"/>
                  </a:lnTo>
                  <a:lnTo>
                    <a:pt x="9864449" y="2549987"/>
                  </a:lnTo>
                  <a:lnTo>
                    <a:pt x="9864449" y="7148688"/>
                  </a:lnTo>
                  <a:lnTo>
                    <a:pt x="3544996" y="13468141"/>
                  </a:lnTo>
                  <a:lnTo>
                    <a:pt x="0" y="9923145"/>
                  </a:lnTo>
                  <a:close/>
                </a:path>
              </a:pathLst>
            </a:custGeom>
            <a:solidFill>
              <a:srgbClr val="F4F8F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73426A1-35AB-43B6-9A41-2142ACF3A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037252" y="3334944"/>
              <a:ext cx="970552" cy="4540137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rgbClr val="7F35AB"/>
                </a:gs>
                <a:gs pos="87000">
                  <a:srgbClr val="264088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 Placeholder 862">
            <a:extLst>
              <a:ext uri="{FF2B5EF4-FFF2-40B4-BE49-F238E27FC236}">
                <a16:creationId xmlns:a16="http://schemas.microsoft.com/office/drawing/2014/main" id="{BB1BA4EC-6D18-954E-81DD-4678CFBE6F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233670"/>
            <a:ext cx="6497867" cy="22859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5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Slide with large text placeholder, decoration shows a plum gradient parallelogram.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20D20A8-C786-6748-8A0E-D0CA13B8D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2" name="Copyright" descr="Confidential copyright VMware, Inc. 2021">
            <a:extLst>
              <a:ext uri="{FF2B5EF4-FFF2-40B4-BE49-F238E27FC236}">
                <a16:creationId xmlns:a16="http://schemas.microsoft.com/office/drawing/2014/main" id="{E6960C8D-956B-8440-8604-403DF08D1709}"/>
              </a:ext>
            </a:extLst>
          </p:cNvPr>
          <p:cNvSpPr txBox="1"/>
          <p:nvPr userDrawn="1"/>
        </p:nvSpPr>
        <p:spPr bwMode="white">
          <a:xfrm flipH="1">
            <a:off x="11134164" y="6579206"/>
            <a:ext cx="969493" cy="20251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©2021 VMware, Inc.</a:t>
            </a:r>
          </a:p>
        </p:txBody>
      </p:sp>
    </p:spTree>
    <p:extLst>
      <p:ext uri="{BB962C8B-B14F-4D97-AF65-F5344CB8AC3E}">
        <p14:creationId xmlns:p14="http://schemas.microsoft.com/office/powerpoint/2010/main" val="2414013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E088029-FE4A-1B4C-A072-67918A54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91446" y="-1855011"/>
            <a:ext cx="13468141" cy="9864449"/>
            <a:chOff x="-991446" y="-1855011"/>
            <a:chExt cx="13468141" cy="986444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9A14F3E-8802-40CC-94BC-F7A8969E9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10400" y="-3656857"/>
              <a:ext cx="9864449" cy="13468141"/>
            </a:xfrm>
            <a:custGeom>
              <a:avLst/>
              <a:gdLst>
                <a:gd name="connsiteX0" fmla="*/ 0 w 9864449"/>
                <a:gd name="connsiteY0" fmla="*/ 7314461 h 13468141"/>
                <a:gd name="connsiteX1" fmla="*/ 7314462 w 9864449"/>
                <a:gd name="connsiteY1" fmla="*/ 0 h 13468141"/>
                <a:gd name="connsiteX2" fmla="*/ 9864449 w 9864449"/>
                <a:gd name="connsiteY2" fmla="*/ 2549987 h 13468141"/>
                <a:gd name="connsiteX3" fmla="*/ 9864449 w 9864449"/>
                <a:gd name="connsiteY3" fmla="*/ 7148688 h 13468141"/>
                <a:gd name="connsiteX4" fmla="*/ 3544996 w 9864449"/>
                <a:gd name="connsiteY4" fmla="*/ 13468141 h 13468141"/>
                <a:gd name="connsiteX5" fmla="*/ 0 w 9864449"/>
                <a:gd name="connsiteY5" fmla="*/ 9923145 h 1346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64449" h="13468141">
                  <a:moveTo>
                    <a:pt x="0" y="7314461"/>
                  </a:moveTo>
                  <a:lnTo>
                    <a:pt x="7314462" y="0"/>
                  </a:lnTo>
                  <a:lnTo>
                    <a:pt x="9864449" y="2549987"/>
                  </a:lnTo>
                  <a:lnTo>
                    <a:pt x="9864449" y="7148688"/>
                  </a:lnTo>
                  <a:lnTo>
                    <a:pt x="3544996" y="13468141"/>
                  </a:lnTo>
                  <a:lnTo>
                    <a:pt x="0" y="9923145"/>
                  </a:lnTo>
                  <a:close/>
                </a:path>
              </a:pathLst>
            </a:custGeom>
            <a:solidFill>
              <a:srgbClr val="F4F8F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CD52C01-87CF-4DAA-AF73-217E43943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037252" y="3334944"/>
              <a:ext cx="970552" cy="4540137"/>
            </a:xfrm>
            <a:custGeom>
              <a:avLst/>
              <a:gdLst>
                <a:gd name="connsiteX0" fmla="*/ 1 w 970552"/>
                <a:gd name="connsiteY0" fmla="*/ 970551 h 4540137"/>
                <a:gd name="connsiteX1" fmla="*/ 970552 w 970552"/>
                <a:gd name="connsiteY1" fmla="*/ 0 h 4540137"/>
                <a:gd name="connsiteX2" fmla="*/ 970552 w 970552"/>
                <a:gd name="connsiteY2" fmla="*/ 3569585 h 4540137"/>
                <a:gd name="connsiteX3" fmla="*/ 0 w 970552"/>
                <a:gd name="connsiteY3" fmla="*/ 4540137 h 454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4540137">
                  <a:moveTo>
                    <a:pt x="1" y="970551"/>
                  </a:moveTo>
                  <a:lnTo>
                    <a:pt x="970552" y="0"/>
                  </a:lnTo>
                  <a:lnTo>
                    <a:pt x="970552" y="3569585"/>
                  </a:lnTo>
                  <a:lnTo>
                    <a:pt x="0" y="4540137"/>
                  </a:lnTo>
                  <a:close/>
                </a:path>
              </a:pathLst>
            </a:custGeom>
            <a:gradFill>
              <a:gsLst>
                <a:gs pos="24000">
                  <a:schemeClr val="accent3"/>
                </a:gs>
                <a:gs pos="87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 Placeholder 862">
            <a:extLst>
              <a:ext uri="{FF2B5EF4-FFF2-40B4-BE49-F238E27FC236}">
                <a16:creationId xmlns:a16="http://schemas.microsoft.com/office/drawing/2014/main" id="{113BEA88-710C-A54D-A13C-5E36B6B878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233670"/>
            <a:ext cx="6497867" cy="22859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1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Slide with large text placeholder, decoration shows an aqua gradient parallelogram.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C367E7D-27EB-DB42-901F-5E8EDE8B1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0" name="Copyright" descr="Confidential copyright VMware, Inc. 2021">
            <a:extLst>
              <a:ext uri="{FF2B5EF4-FFF2-40B4-BE49-F238E27FC236}">
                <a16:creationId xmlns:a16="http://schemas.microsoft.com/office/drawing/2014/main" id="{F7F125CD-5C12-F240-B12E-7B7042E0D99D}"/>
              </a:ext>
            </a:extLst>
          </p:cNvPr>
          <p:cNvSpPr txBox="1"/>
          <p:nvPr userDrawn="1"/>
        </p:nvSpPr>
        <p:spPr bwMode="white">
          <a:xfrm flipH="1">
            <a:off x="11134164" y="6579206"/>
            <a:ext cx="969493" cy="20251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©2021 VMware, Inc.</a:t>
            </a:r>
          </a:p>
        </p:txBody>
      </p:sp>
    </p:spTree>
    <p:extLst>
      <p:ext uri="{BB962C8B-B14F-4D97-AF65-F5344CB8AC3E}">
        <p14:creationId xmlns:p14="http://schemas.microsoft.com/office/powerpoint/2010/main" val="2543219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514600"/>
            <a:ext cx="5556813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2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Slide with large text placeholder and circle graphic. Circle is ocean color with a sample icon in the center.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79720" y="-8061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F4F8FA"/>
              </a:gs>
              <a:gs pos="30000">
                <a:srgbClr val="F4F8FA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147" name="Oval 2146" descr="place icon in center">
            <a:extLst>
              <a:ext uri="{FF2B5EF4-FFF2-40B4-BE49-F238E27FC236}">
                <a16:creationId xmlns:a16="http://schemas.microsoft.com/office/drawing/2014/main" id="{FDDA58E5-A99B-48C0-A6B7-6BAE32E46F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/>
          </a:p>
        </p:txBody>
      </p:sp>
    </p:spTree>
    <p:extLst>
      <p:ext uri="{BB962C8B-B14F-4D97-AF65-F5344CB8AC3E}">
        <p14:creationId xmlns:p14="http://schemas.microsoft.com/office/powerpoint/2010/main" val="3195553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Statement with Icon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514600"/>
            <a:ext cx="5254471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2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Slide with large text placeholder and circle graphic. Circle is indigo with a sample icon in the center.</a:t>
            </a:r>
          </a:p>
        </p:txBody>
      </p:sp>
      <p:sp>
        <p:nvSpPr>
          <p:cNvPr id="8" name="Freeform: Shape 5">
            <a:extLst>
              <a:ext uri="{FF2B5EF4-FFF2-40B4-BE49-F238E27FC236}">
                <a16:creationId xmlns:a16="http://schemas.microsoft.com/office/drawing/2014/main" id="{D60E6AE3-A325-8F44-9E02-4550AD0A1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79720" y="-8061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F4F8FA"/>
              </a:gs>
              <a:gs pos="29000">
                <a:srgbClr val="F4F8FA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147" name="Oval 2146" descr="place icon in center">
            <a:extLst>
              <a:ext uri="{FF2B5EF4-FFF2-40B4-BE49-F238E27FC236}">
                <a16:creationId xmlns:a16="http://schemas.microsoft.com/office/drawing/2014/main" id="{FDDA58E5-A99B-48C0-A6B7-6BAE32E46F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/>
          </a:p>
        </p:txBody>
      </p:sp>
    </p:spTree>
    <p:extLst>
      <p:ext uri="{BB962C8B-B14F-4D97-AF65-F5344CB8AC3E}">
        <p14:creationId xmlns:p14="http://schemas.microsoft.com/office/powerpoint/2010/main" val="2766960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Statement with Icon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62">
            <a:extLst>
              <a:ext uri="{FF2B5EF4-FFF2-40B4-BE49-F238E27FC236}">
                <a16:creationId xmlns:a16="http://schemas.microsoft.com/office/drawing/2014/main" id="{0F507127-789E-994A-9A44-353C37E789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8015" y="2514600"/>
            <a:ext cx="4647032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5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Click to edit text and add a plum color icon to compliment or correspond to your statement.</a:t>
            </a:r>
          </a:p>
        </p:txBody>
      </p:sp>
      <p:sp>
        <p:nvSpPr>
          <p:cNvPr id="8" name="Freeform: Shape 5">
            <a:extLst>
              <a:ext uri="{FF2B5EF4-FFF2-40B4-BE49-F238E27FC236}">
                <a16:creationId xmlns:a16="http://schemas.microsoft.com/office/drawing/2014/main" id="{BB5EC970-0FCA-954A-B470-64D32C5DD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79720" y="-8061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F4F8FA"/>
              </a:gs>
              <a:gs pos="30000">
                <a:srgbClr val="F4F8FA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147" name="Oval 2146" descr="place icon in center">
            <a:extLst>
              <a:ext uri="{FF2B5EF4-FFF2-40B4-BE49-F238E27FC236}">
                <a16:creationId xmlns:a16="http://schemas.microsoft.com/office/drawing/2014/main" id="{FDDA58E5-A99B-48C0-A6B7-6BAE32E46F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/>
          </a:p>
        </p:txBody>
      </p:sp>
    </p:spTree>
    <p:extLst>
      <p:ext uri="{BB962C8B-B14F-4D97-AF65-F5344CB8AC3E}">
        <p14:creationId xmlns:p14="http://schemas.microsoft.com/office/powerpoint/2010/main" val="2574615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accent2"/>
                </a:solidFill>
              </a:defRPr>
            </a:lvl1pPr>
            <a:lvl2pPr marL="273050" indent="0">
              <a:buNone/>
              <a:defRPr/>
            </a:lvl2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/>
              <a:t>Click on the icon to insert a picture from your computer</a:t>
            </a:r>
          </a:p>
        </p:txBody>
      </p:sp>
    </p:spTree>
    <p:extLst>
      <p:ext uri="{BB962C8B-B14F-4D97-AF65-F5344CB8AC3E}">
        <p14:creationId xmlns:p14="http://schemas.microsoft.com/office/powerpoint/2010/main" val="3310822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bg>
      <p:bgPr>
        <a:solidFill>
          <a:srgbClr val="F4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B2561DF-30FD-6C49-A8A6-D040520C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88822" cy="5193397"/>
            <a:chOff x="0" y="0"/>
            <a:chExt cx="12188822" cy="519339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F1D41E-848B-4178-A0D2-2A18C69214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 bwMode="hidden">
            <a:xfrm>
              <a:off x="0" y="0"/>
              <a:ext cx="12188822" cy="4332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1ED419A-30D8-44AB-9256-156B54D44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 bwMode="white">
            <a:xfrm>
              <a:off x="672527" y="722997"/>
              <a:ext cx="4470400" cy="4470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Text Placeholder 14" descr="Doughnut chart label 3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Doughnut Chart slide, click to add text here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insert a </a:t>
            </a:r>
            <a:br>
              <a:rPr lang="en-US"/>
            </a:br>
            <a:r>
              <a:rPr lang="en-US"/>
              <a:t>Doughnut chart</a:t>
            </a:r>
          </a:p>
        </p:txBody>
      </p:sp>
      <p:sp>
        <p:nvSpPr>
          <p:cNvPr id="13" name="Text Placeholder 12" descr="Doughnut chart label 1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2" descr="Doughnut chart label 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2" descr="Doughnut chart label 4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12" descr="Doughnut chart label 5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2" descr="Doughnut chart label 6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289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9995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5EF2240-266A-4843-B008-4BC7F29D2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096828" y="875736"/>
            <a:ext cx="8395793" cy="2908667"/>
            <a:chOff x="-2096828" y="875736"/>
            <a:chExt cx="8395793" cy="2908667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90856DC-2061-2B48-BE11-4479A868B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74528" y="-2095620"/>
              <a:ext cx="2453081" cy="8395793"/>
            </a:xfrm>
            <a:custGeom>
              <a:avLst/>
              <a:gdLst>
                <a:gd name="connsiteX0" fmla="*/ 0 w 2453081"/>
                <a:gd name="connsiteY0" fmla="*/ 2451371 h 8395793"/>
                <a:gd name="connsiteX1" fmla="*/ 951724 w 2453081"/>
                <a:gd name="connsiteY1" fmla="*/ 1499646 h 8395793"/>
                <a:gd name="connsiteX2" fmla="*/ 2451371 w 2453081"/>
                <a:gd name="connsiteY2" fmla="*/ 0 h 8395793"/>
                <a:gd name="connsiteX3" fmla="*/ 2451371 w 2453081"/>
                <a:gd name="connsiteY3" fmla="*/ 8322767 h 8395793"/>
                <a:gd name="connsiteX4" fmla="*/ 2453081 w 2453081"/>
                <a:gd name="connsiteY4" fmla="*/ 8340727 h 8395793"/>
                <a:gd name="connsiteX5" fmla="*/ 2453076 w 2453081"/>
                <a:gd name="connsiteY5" fmla="*/ 8395793 h 8395793"/>
                <a:gd name="connsiteX6" fmla="*/ 2107648 w 2453081"/>
                <a:gd name="connsiteY6" fmla="*/ 8050365 h 8395793"/>
                <a:gd name="connsiteX7" fmla="*/ 2107650 w 2453081"/>
                <a:gd name="connsiteY7" fmla="*/ 8050364 h 8395793"/>
                <a:gd name="connsiteX8" fmla="*/ 0 w 2453081"/>
                <a:gd name="connsiteY8" fmla="*/ 5942713 h 8395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3081" h="8395793">
                  <a:moveTo>
                    <a:pt x="0" y="2451371"/>
                  </a:moveTo>
                  <a:lnTo>
                    <a:pt x="951724" y="1499646"/>
                  </a:lnTo>
                  <a:lnTo>
                    <a:pt x="2451371" y="0"/>
                  </a:lnTo>
                  <a:lnTo>
                    <a:pt x="2451371" y="8322767"/>
                  </a:lnTo>
                  <a:lnTo>
                    <a:pt x="2453081" y="8340727"/>
                  </a:lnTo>
                  <a:lnTo>
                    <a:pt x="2453076" y="8395793"/>
                  </a:lnTo>
                  <a:lnTo>
                    <a:pt x="2107648" y="8050365"/>
                  </a:lnTo>
                  <a:lnTo>
                    <a:pt x="2107650" y="8050364"/>
                  </a:lnTo>
                  <a:lnTo>
                    <a:pt x="0" y="594271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98277E7-A565-C042-AA42-42D59F2BB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-1169136" y="3117277"/>
              <a:ext cx="6372785" cy="667126"/>
            </a:xfrm>
            <a:custGeom>
              <a:avLst/>
              <a:gdLst>
                <a:gd name="connsiteX0" fmla="*/ 6372785 w 6372785"/>
                <a:gd name="connsiteY0" fmla="*/ 0 h 667126"/>
                <a:gd name="connsiteX1" fmla="*/ 6372785 w 6372785"/>
                <a:gd name="connsiteY1" fmla="*/ 667126 h 667126"/>
                <a:gd name="connsiteX2" fmla="*/ 0 w 6372785"/>
                <a:gd name="connsiteY2" fmla="*/ 667126 h 667126"/>
                <a:gd name="connsiteX3" fmla="*/ 667126 w 6372785"/>
                <a:gd name="connsiteY3" fmla="*/ 0 h 667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72785" h="667126">
                  <a:moveTo>
                    <a:pt x="6372785" y="0"/>
                  </a:moveTo>
                  <a:lnTo>
                    <a:pt x="6372785" y="667126"/>
                  </a:lnTo>
                  <a:lnTo>
                    <a:pt x="0" y="667126"/>
                  </a:lnTo>
                  <a:lnTo>
                    <a:pt x="667126" y="0"/>
                  </a:lnTo>
                  <a:close/>
                </a:path>
              </a:pathLst>
            </a:custGeom>
            <a:gradFill>
              <a:gsLst>
                <a:gs pos="94000">
                  <a:schemeClr val="bg1"/>
                </a:gs>
                <a:gs pos="16000">
                  <a:schemeClr val="accent4"/>
                </a:gs>
                <a:gs pos="76000">
                  <a:schemeClr val="bg1"/>
                </a:gs>
              </a:gsLst>
              <a:lin ang="7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1F07DE2-A4BE-3B43-A385-D616B948566C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83A34EF-ECB2-4146-A506-C274E70D96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1" name="Copyright" descr="Confidential copyright VMware, Inc. 2021">
            <a:extLst>
              <a:ext uri="{FF2B5EF4-FFF2-40B4-BE49-F238E27FC236}">
                <a16:creationId xmlns:a16="http://schemas.microsoft.com/office/drawing/2014/main" id="{5998DD52-A4AA-644F-BFF2-D88FCCE5589F}"/>
              </a:ext>
            </a:extLst>
          </p:cNvPr>
          <p:cNvSpPr txBox="1"/>
          <p:nvPr userDrawn="1"/>
        </p:nvSpPr>
        <p:spPr bwMode="white">
          <a:xfrm flipH="1">
            <a:off x="11134164" y="6579206"/>
            <a:ext cx="969493" cy="20251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©2021 VMware, Inc.</a:t>
            </a:r>
          </a:p>
        </p:txBody>
      </p:sp>
    </p:spTree>
    <p:extLst>
      <p:ext uri="{BB962C8B-B14F-4D97-AF65-F5344CB8AC3E}">
        <p14:creationId xmlns:p14="http://schemas.microsoft.com/office/powerpoint/2010/main" val="3616535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27B38C5-18A7-2D47-B7BC-7C6354836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096828" y="875736"/>
            <a:ext cx="8395793" cy="2908667"/>
            <a:chOff x="-2096828" y="875736"/>
            <a:chExt cx="8395793" cy="2908667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7662624-1916-1147-8673-61A88FA00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74528" y="-2095620"/>
              <a:ext cx="2453081" cy="8395793"/>
            </a:xfrm>
            <a:custGeom>
              <a:avLst/>
              <a:gdLst>
                <a:gd name="connsiteX0" fmla="*/ 0 w 2453081"/>
                <a:gd name="connsiteY0" fmla="*/ 2451371 h 8395793"/>
                <a:gd name="connsiteX1" fmla="*/ 951724 w 2453081"/>
                <a:gd name="connsiteY1" fmla="*/ 1499646 h 8395793"/>
                <a:gd name="connsiteX2" fmla="*/ 2451371 w 2453081"/>
                <a:gd name="connsiteY2" fmla="*/ 0 h 8395793"/>
                <a:gd name="connsiteX3" fmla="*/ 2451371 w 2453081"/>
                <a:gd name="connsiteY3" fmla="*/ 8322767 h 8395793"/>
                <a:gd name="connsiteX4" fmla="*/ 2453081 w 2453081"/>
                <a:gd name="connsiteY4" fmla="*/ 8340727 h 8395793"/>
                <a:gd name="connsiteX5" fmla="*/ 2453076 w 2453081"/>
                <a:gd name="connsiteY5" fmla="*/ 8395793 h 8395793"/>
                <a:gd name="connsiteX6" fmla="*/ 2107648 w 2453081"/>
                <a:gd name="connsiteY6" fmla="*/ 8050365 h 8395793"/>
                <a:gd name="connsiteX7" fmla="*/ 2107650 w 2453081"/>
                <a:gd name="connsiteY7" fmla="*/ 8050364 h 8395793"/>
                <a:gd name="connsiteX8" fmla="*/ 0 w 2453081"/>
                <a:gd name="connsiteY8" fmla="*/ 5942713 h 8395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3081" h="8395793">
                  <a:moveTo>
                    <a:pt x="0" y="2451371"/>
                  </a:moveTo>
                  <a:lnTo>
                    <a:pt x="951724" y="1499646"/>
                  </a:lnTo>
                  <a:lnTo>
                    <a:pt x="2451371" y="0"/>
                  </a:lnTo>
                  <a:lnTo>
                    <a:pt x="2451371" y="8322767"/>
                  </a:lnTo>
                  <a:lnTo>
                    <a:pt x="2453081" y="8340727"/>
                  </a:lnTo>
                  <a:lnTo>
                    <a:pt x="2453076" y="8395793"/>
                  </a:lnTo>
                  <a:lnTo>
                    <a:pt x="2107648" y="8050365"/>
                  </a:lnTo>
                  <a:lnTo>
                    <a:pt x="2107650" y="8050364"/>
                  </a:lnTo>
                  <a:lnTo>
                    <a:pt x="0" y="594271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FD09CC14-B3A3-6744-9006-13C8D725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-1169136" y="3117277"/>
              <a:ext cx="6372785" cy="667126"/>
            </a:xfrm>
            <a:custGeom>
              <a:avLst/>
              <a:gdLst>
                <a:gd name="connsiteX0" fmla="*/ 6372785 w 6372785"/>
                <a:gd name="connsiteY0" fmla="*/ 0 h 667126"/>
                <a:gd name="connsiteX1" fmla="*/ 6372785 w 6372785"/>
                <a:gd name="connsiteY1" fmla="*/ 667126 h 667126"/>
                <a:gd name="connsiteX2" fmla="*/ 0 w 6372785"/>
                <a:gd name="connsiteY2" fmla="*/ 667126 h 667126"/>
                <a:gd name="connsiteX3" fmla="*/ 667126 w 6372785"/>
                <a:gd name="connsiteY3" fmla="*/ 0 h 667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72785" h="667126">
                  <a:moveTo>
                    <a:pt x="6372785" y="0"/>
                  </a:moveTo>
                  <a:lnTo>
                    <a:pt x="6372785" y="667126"/>
                  </a:lnTo>
                  <a:lnTo>
                    <a:pt x="0" y="667126"/>
                  </a:lnTo>
                  <a:lnTo>
                    <a:pt x="667126" y="0"/>
                  </a:lnTo>
                  <a:close/>
                </a:path>
              </a:pathLst>
            </a:custGeom>
            <a:gradFill>
              <a:gsLst>
                <a:gs pos="16000">
                  <a:schemeClr val="bg1">
                    <a:alpha val="0"/>
                  </a:schemeClr>
                </a:gs>
                <a:gs pos="77000">
                  <a:schemeClr val="tx2">
                    <a:lumMod val="0"/>
                    <a:lumOff val="100000"/>
                  </a:schemeClr>
                </a:gs>
              </a:gsLst>
              <a:lin ang="7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3EB9DBD-7EC8-8749-8D2B-52C66972D46E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61EA87E-2139-1044-BE1B-4AB0B08424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1" name="Copyright" descr="Confidential copyright VMware, Inc. 2021">
            <a:extLst>
              <a:ext uri="{FF2B5EF4-FFF2-40B4-BE49-F238E27FC236}">
                <a16:creationId xmlns:a16="http://schemas.microsoft.com/office/drawing/2014/main" id="{738D9407-847B-324E-9ADA-C8D13E3B370D}"/>
              </a:ext>
            </a:extLst>
          </p:cNvPr>
          <p:cNvSpPr txBox="1"/>
          <p:nvPr userDrawn="1"/>
        </p:nvSpPr>
        <p:spPr bwMode="white">
          <a:xfrm flipH="1">
            <a:off x="11134164" y="6579206"/>
            <a:ext cx="969493" cy="20251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©2021 VMware, Inc.</a:t>
            </a:r>
          </a:p>
        </p:txBody>
      </p:sp>
    </p:spTree>
    <p:extLst>
      <p:ext uri="{BB962C8B-B14F-4D97-AF65-F5344CB8AC3E}">
        <p14:creationId xmlns:p14="http://schemas.microsoft.com/office/powerpoint/2010/main" val="3526511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/>
              <a:t>Title Slide - Aqua &amp; Ocean Color Theme</a:t>
            </a:r>
          </a:p>
        </p:txBody>
      </p:sp>
      <p:sp>
        <p:nvSpPr>
          <p:cNvPr id="128" name="Subtitle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 placeholder</a:t>
            </a:r>
          </a:p>
        </p:txBody>
      </p:sp>
      <p:sp>
        <p:nvSpPr>
          <p:cNvPr id="14" name="Click to edit Speaker Name ">
            <a:extLst>
              <a:ext uri="{FF2B5EF4-FFF2-40B4-BE49-F238E27FC236}">
                <a16:creationId xmlns:a16="http://schemas.microsoft.com/office/drawing/2014/main" id="{E9AF854B-C8C6-8D4B-BC6B-4773707F1A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5402202" cy="355601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 lang="en-US" sz="1600" b="0" i="0" u="none" strike="noStrike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Speaker Name (Insert pronouns)</a:t>
            </a:r>
          </a:p>
        </p:txBody>
      </p:sp>
      <p:sp>
        <p:nvSpPr>
          <p:cNvPr id="15" name="Click to edit role">
            <a:extLst>
              <a:ext uri="{FF2B5EF4-FFF2-40B4-BE49-F238E27FC236}">
                <a16:creationId xmlns:a16="http://schemas.microsoft.com/office/drawing/2014/main" id="{09904477-6541-6240-A985-A0A87EE51A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5402202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Role / Division at VMware</a:t>
            </a:r>
          </a:p>
        </p:txBody>
      </p:sp>
      <p:sp>
        <p:nvSpPr>
          <p:cNvPr id="17" name="Click to edit date">
            <a:extLst>
              <a:ext uri="{FF2B5EF4-FFF2-40B4-BE49-F238E27FC236}">
                <a16:creationId xmlns:a16="http://schemas.microsoft.com/office/drawing/2014/main" id="{09E10C3F-3339-4A4A-A90C-03F49952C0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92948" y="5485986"/>
            <a:ext cx="5402202" cy="355601"/>
          </a:xfrm>
        </p:spPr>
        <p:txBody>
          <a:bodyPr/>
          <a:lstStyle>
            <a:lvl1pPr algn="l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grpSp>
        <p:nvGrpSpPr>
          <p:cNvPr id="3" name="parallelogram graphics">
            <a:extLst>
              <a:ext uri="{FF2B5EF4-FFF2-40B4-BE49-F238E27FC236}">
                <a16:creationId xmlns:a16="http://schemas.microsoft.com/office/drawing/2014/main" id="{0A9844F3-FFD1-7B47-8E20-3B1B8C9D3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488217" y="1084671"/>
            <a:ext cx="9623529" cy="5494609"/>
            <a:chOff x="-1488217" y="1084671"/>
            <a:chExt cx="9623529" cy="5494609"/>
          </a:xfrm>
        </p:grpSpPr>
        <p:sp>
          <p:nvSpPr>
            <p:cNvPr id="35" name="Freeform 34" title="gradient decorative shape">
              <a:extLst>
                <a:ext uri="{FF2B5EF4-FFF2-40B4-BE49-F238E27FC236}">
                  <a16:creationId xmlns:a16="http://schemas.microsoft.com/office/drawing/2014/main" id="{FC6E33BE-E922-E74A-8DF9-693000E673D6}"/>
                </a:ext>
              </a:extLst>
            </p:cNvPr>
            <p:cNvSpPr/>
            <p:nvPr userDrawn="1"/>
          </p:nvSpPr>
          <p:spPr>
            <a:xfrm rot="2700000">
              <a:off x="2061554" y="1519285"/>
              <a:ext cx="2801109" cy="7318881"/>
            </a:xfrm>
            <a:custGeom>
              <a:avLst/>
              <a:gdLst>
                <a:gd name="connsiteX0" fmla="*/ 0 w 2801109"/>
                <a:gd name="connsiteY0" fmla="*/ 0 h 7318881"/>
                <a:gd name="connsiteX1" fmla="*/ 2801109 w 2801109"/>
                <a:gd name="connsiteY1" fmla="*/ 0 h 7318881"/>
                <a:gd name="connsiteX2" fmla="*/ 2801109 w 2801109"/>
                <a:gd name="connsiteY2" fmla="*/ 4642648 h 7318881"/>
                <a:gd name="connsiteX3" fmla="*/ 163834 w 2801109"/>
                <a:gd name="connsiteY3" fmla="*/ 7318881 h 7318881"/>
                <a:gd name="connsiteX4" fmla="*/ 0 w 2801109"/>
                <a:gd name="connsiteY4" fmla="*/ 7155046 h 731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1109" h="7318881">
                  <a:moveTo>
                    <a:pt x="0" y="0"/>
                  </a:moveTo>
                  <a:lnTo>
                    <a:pt x="2801109" y="0"/>
                  </a:lnTo>
                  <a:lnTo>
                    <a:pt x="2801109" y="4642648"/>
                  </a:lnTo>
                  <a:lnTo>
                    <a:pt x="163834" y="7318881"/>
                  </a:lnTo>
                  <a:lnTo>
                    <a:pt x="0" y="7155046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0"/>
                  </a:schemeClr>
                </a:gs>
                <a:gs pos="72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34" name="Freeform 33" title="gradient decorative shape">
              <a:extLst>
                <a:ext uri="{FF2B5EF4-FFF2-40B4-BE49-F238E27FC236}">
                  <a16:creationId xmlns:a16="http://schemas.microsoft.com/office/drawing/2014/main" id="{02065BB3-0DD8-1442-A077-9B671C2CD52B}"/>
                </a:ext>
              </a:extLst>
            </p:cNvPr>
            <p:cNvSpPr/>
            <p:nvPr userDrawn="1"/>
          </p:nvSpPr>
          <p:spPr>
            <a:xfrm rot="2700000">
              <a:off x="1987453" y="-2390999"/>
              <a:ext cx="2672190" cy="9623529"/>
            </a:xfrm>
            <a:custGeom>
              <a:avLst/>
              <a:gdLst>
                <a:gd name="connsiteX0" fmla="*/ 0 w 2672190"/>
                <a:gd name="connsiteY0" fmla="*/ 2669635 h 9623529"/>
                <a:gd name="connsiteX1" fmla="*/ 2669635 w 2672190"/>
                <a:gd name="connsiteY1" fmla="*/ 0 h 9623529"/>
                <a:gd name="connsiteX2" fmla="*/ 2669635 w 2672190"/>
                <a:gd name="connsiteY2" fmla="*/ 8389488 h 9623529"/>
                <a:gd name="connsiteX3" fmla="*/ 2671345 w 2672190"/>
                <a:gd name="connsiteY3" fmla="*/ 8407448 h 9623529"/>
                <a:gd name="connsiteX4" fmla="*/ 2671258 w 2672190"/>
                <a:gd name="connsiteY4" fmla="*/ 9386208 h 9623529"/>
                <a:gd name="connsiteX5" fmla="*/ 1437129 w 2672190"/>
                <a:gd name="connsiteY5" fmla="*/ 9623529 h 9623529"/>
                <a:gd name="connsiteX6" fmla="*/ 0 w 2672190"/>
                <a:gd name="connsiteY6" fmla="*/ 8186399 h 962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2190" h="9623529">
                  <a:moveTo>
                    <a:pt x="0" y="2669635"/>
                  </a:moveTo>
                  <a:lnTo>
                    <a:pt x="2669635" y="0"/>
                  </a:lnTo>
                  <a:lnTo>
                    <a:pt x="2669635" y="8389488"/>
                  </a:lnTo>
                  <a:lnTo>
                    <a:pt x="2671345" y="8407448"/>
                  </a:lnTo>
                  <a:cubicBezTo>
                    <a:pt x="2674309" y="8739688"/>
                    <a:pt x="2668294" y="9053968"/>
                    <a:pt x="2671258" y="9386208"/>
                  </a:cubicBezTo>
                  <a:lnTo>
                    <a:pt x="1437129" y="9623529"/>
                  </a:lnTo>
                  <a:lnTo>
                    <a:pt x="0" y="8186399"/>
                  </a:lnTo>
                  <a:close/>
                </a:path>
              </a:pathLst>
            </a:custGeom>
            <a:gradFill>
              <a:gsLst>
                <a:gs pos="33000">
                  <a:schemeClr val="accent3"/>
                </a:gs>
                <a:gs pos="78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pic>
        <p:nvPicPr>
          <p:cNvPr id="12" name="VMware logo">
            <a:extLst>
              <a:ext uri="{FF2B5EF4-FFF2-40B4-BE49-F238E27FC236}">
                <a16:creationId xmlns:a16="http://schemas.microsoft.com/office/drawing/2014/main" id="{204DE4A6-6232-5642-BD28-F03961ABC6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5185"/>
            <a:ext cx="1535550" cy="556262"/>
          </a:xfrm>
          <a:prstGeom prst="rect">
            <a:avLst/>
          </a:prstGeom>
        </p:spPr>
      </p:pic>
      <p:sp>
        <p:nvSpPr>
          <p:cNvPr id="16" name="Copyright" descr="Confidential copyright VMware, Inc. 2021">
            <a:extLst>
              <a:ext uri="{FF2B5EF4-FFF2-40B4-BE49-F238E27FC236}">
                <a16:creationId xmlns:a16="http://schemas.microsoft.com/office/drawing/2014/main" id="{0FE98F73-4369-AD4F-8E4F-B5B4E5BB15B9}"/>
              </a:ext>
            </a:extLst>
          </p:cNvPr>
          <p:cNvSpPr txBox="1"/>
          <p:nvPr userDrawn="1"/>
        </p:nvSpPr>
        <p:spPr bwMode="white">
          <a:xfrm flipH="1">
            <a:off x="11134164" y="6579206"/>
            <a:ext cx="969493" cy="20251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©2021 VMware, Inc.</a:t>
            </a:r>
          </a:p>
        </p:txBody>
      </p:sp>
    </p:spTree>
    <p:extLst>
      <p:ext uri="{BB962C8B-B14F-4D97-AF65-F5344CB8AC3E}">
        <p14:creationId xmlns:p14="http://schemas.microsoft.com/office/powerpoint/2010/main" val="3063880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6675FC6-0703-3C42-8CBD-782318274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096828" y="875736"/>
            <a:ext cx="8395793" cy="2908667"/>
            <a:chOff x="-2096828" y="875736"/>
            <a:chExt cx="8395793" cy="2908667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2D62845-97D5-614C-B24D-84368E89A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74528" y="-2095620"/>
              <a:ext cx="2453081" cy="8395793"/>
            </a:xfrm>
            <a:custGeom>
              <a:avLst/>
              <a:gdLst>
                <a:gd name="connsiteX0" fmla="*/ 0 w 2453081"/>
                <a:gd name="connsiteY0" fmla="*/ 2451371 h 8395793"/>
                <a:gd name="connsiteX1" fmla="*/ 951724 w 2453081"/>
                <a:gd name="connsiteY1" fmla="*/ 1499646 h 8395793"/>
                <a:gd name="connsiteX2" fmla="*/ 2451371 w 2453081"/>
                <a:gd name="connsiteY2" fmla="*/ 0 h 8395793"/>
                <a:gd name="connsiteX3" fmla="*/ 2451371 w 2453081"/>
                <a:gd name="connsiteY3" fmla="*/ 8322767 h 8395793"/>
                <a:gd name="connsiteX4" fmla="*/ 2453081 w 2453081"/>
                <a:gd name="connsiteY4" fmla="*/ 8340727 h 8395793"/>
                <a:gd name="connsiteX5" fmla="*/ 2453076 w 2453081"/>
                <a:gd name="connsiteY5" fmla="*/ 8395793 h 8395793"/>
                <a:gd name="connsiteX6" fmla="*/ 2107648 w 2453081"/>
                <a:gd name="connsiteY6" fmla="*/ 8050365 h 8395793"/>
                <a:gd name="connsiteX7" fmla="*/ 2107650 w 2453081"/>
                <a:gd name="connsiteY7" fmla="*/ 8050364 h 8395793"/>
                <a:gd name="connsiteX8" fmla="*/ 0 w 2453081"/>
                <a:gd name="connsiteY8" fmla="*/ 5942713 h 8395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3081" h="8395793">
                  <a:moveTo>
                    <a:pt x="0" y="2451371"/>
                  </a:moveTo>
                  <a:lnTo>
                    <a:pt x="951724" y="1499646"/>
                  </a:lnTo>
                  <a:lnTo>
                    <a:pt x="2451371" y="0"/>
                  </a:lnTo>
                  <a:lnTo>
                    <a:pt x="2451371" y="8322767"/>
                  </a:lnTo>
                  <a:lnTo>
                    <a:pt x="2453081" y="8340727"/>
                  </a:lnTo>
                  <a:lnTo>
                    <a:pt x="2453076" y="8395793"/>
                  </a:lnTo>
                  <a:lnTo>
                    <a:pt x="2107648" y="8050365"/>
                  </a:lnTo>
                  <a:lnTo>
                    <a:pt x="2107650" y="8050364"/>
                  </a:lnTo>
                  <a:lnTo>
                    <a:pt x="0" y="59427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8567B03-BB58-B046-8C08-41A6910CB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-1169136" y="3117277"/>
              <a:ext cx="6372785" cy="667126"/>
            </a:xfrm>
            <a:custGeom>
              <a:avLst/>
              <a:gdLst>
                <a:gd name="connsiteX0" fmla="*/ 6372785 w 6372785"/>
                <a:gd name="connsiteY0" fmla="*/ 0 h 667126"/>
                <a:gd name="connsiteX1" fmla="*/ 6372785 w 6372785"/>
                <a:gd name="connsiteY1" fmla="*/ 667126 h 667126"/>
                <a:gd name="connsiteX2" fmla="*/ 0 w 6372785"/>
                <a:gd name="connsiteY2" fmla="*/ 667126 h 667126"/>
                <a:gd name="connsiteX3" fmla="*/ 667126 w 6372785"/>
                <a:gd name="connsiteY3" fmla="*/ 0 h 667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72785" h="667126">
                  <a:moveTo>
                    <a:pt x="6372785" y="0"/>
                  </a:moveTo>
                  <a:lnTo>
                    <a:pt x="6372785" y="667126"/>
                  </a:lnTo>
                  <a:lnTo>
                    <a:pt x="0" y="667126"/>
                  </a:lnTo>
                  <a:lnTo>
                    <a:pt x="667126" y="0"/>
                  </a:lnTo>
                  <a:close/>
                </a:path>
              </a:pathLst>
            </a:custGeom>
            <a:gradFill>
              <a:gsLst>
                <a:gs pos="16000">
                  <a:schemeClr val="bg1">
                    <a:alpha val="0"/>
                  </a:schemeClr>
                </a:gs>
                <a:gs pos="77000">
                  <a:schemeClr val="tx2">
                    <a:lumMod val="0"/>
                    <a:lumOff val="100000"/>
                  </a:schemeClr>
                </a:gs>
              </a:gsLst>
              <a:lin ang="7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BD12A38-34FF-DD48-95F6-31F5ED4772C8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BA341B9A-C8D2-EA4F-9D8A-9922D0AD01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8" name="Copyright" descr="Confidential copyright VMware, Inc. 2021">
            <a:extLst>
              <a:ext uri="{FF2B5EF4-FFF2-40B4-BE49-F238E27FC236}">
                <a16:creationId xmlns:a16="http://schemas.microsoft.com/office/drawing/2014/main" id="{0B9B48F5-34F0-194A-A003-713FE95BE6BC}"/>
              </a:ext>
            </a:extLst>
          </p:cNvPr>
          <p:cNvSpPr txBox="1"/>
          <p:nvPr userDrawn="1"/>
        </p:nvSpPr>
        <p:spPr bwMode="white">
          <a:xfrm flipH="1">
            <a:off x="11134164" y="6579206"/>
            <a:ext cx="969493" cy="20251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©2021 VMware, Inc.</a:t>
            </a:r>
          </a:p>
        </p:txBody>
      </p:sp>
    </p:spTree>
    <p:extLst>
      <p:ext uri="{BB962C8B-B14F-4D97-AF65-F5344CB8AC3E}">
        <p14:creationId xmlns:p14="http://schemas.microsoft.com/office/powerpoint/2010/main" val="3672283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nt Chec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29BE03A-21B0-4196-A033-4E90957BA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800">
                <a:solidFill>
                  <a:schemeClr val="bg1"/>
                </a:solidFill>
              </a:rPr>
              <a:t>Metropolis Font Check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CB049186-CC25-4BD3-8410-4DE62ED4B08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38105"/>
            <a:ext cx="10962687" cy="247743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Is the Metropolis font installed on my computer?</a:t>
            </a:r>
          </a:p>
        </p:txBody>
      </p:sp>
      <p:sp>
        <p:nvSpPr>
          <p:cNvPr id="43" name="Rectangle 42" descr="Do the fonts in the words below match on your screen?">
            <a:extLst>
              <a:ext uri="{FF2B5EF4-FFF2-40B4-BE49-F238E27FC236}">
                <a16:creationId xmlns:a16="http://schemas.microsoft.com/office/drawing/2014/main" id="{51A92F24-FC82-4FA9-9362-801284731CC8}"/>
              </a:ext>
            </a:extLst>
          </p:cNvPr>
          <p:cNvSpPr/>
          <p:nvPr userDrawn="1"/>
        </p:nvSpPr>
        <p:spPr bwMode="gray">
          <a:xfrm>
            <a:off x="623363" y="1616678"/>
            <a:ext cx="4633737" cy="244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>
                <a:solidFill>
                  <a:schemeClr val="bg1"/>
                </a:solidFill>
              </a:rPr>
              <a:t>Do the fonts in the words below match on your screen?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59E37DB-3217-4772-AE8E-E9673A139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3364" y="1860778"/>
            <a:ext cx="7299849" cy="0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0DFE264-D676-EA48-BBA7-F4F0331FA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7155" y="2219739"/>
            <a:ext cx="3088310" cy="557972"/>
          </a:xfrm>
          <a:prstGeom prst="rect">
            <a:avLst/>
          </a:prstGeom>
        </p:spPr>
      </p:pic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DDC76C1-EE98-469A-A6AD-21148374D6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114" y="2908233"/>
            <a:ext cx="5354637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Metropolis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B7D6E-2488-A644-A910-415B172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30912" y="2242892"/>
            <a:ext cx="4743106" cy="538407"/>
          </a:xfrm>
          <a:prstGeom prst="rect">
            <a:avLst/>
          </a:prstGeom>
        </p:spPr>
      </p:pic>
      <p:sp>
        <p:nvSpPr>
          <p:cNvPr id="63" name="Text Placeholder 43">
            <a:extLst>
              <a:ext uri="{FF2B5EF4-FFF2-40B4-BE49-F238E27FC236}">
                <a16:creationId xmlns:a16="http://schemas.microsoft.com/office/drawing/2014/main" id="{6C28CB3F-7257-499E-B2F6-B9B1B38D82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83683" y="2908233"/>
            <a:ext cx="5354637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  <a:latin typeface="+mj-lt"/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Metropolis Light</a:t>
            </a:r>
          </a:p>
        </p:txBody>
      </p:sp>
    </p:spTree>
    <p:extLst>
      <p:ext uri="{BB962C8B-B14F-4D97-AF65-F5344CB8AC3E}">
        <p14:creationId xmlns:p14="http://schemas.microsoft.com/office/powerpoint/2010/main" val="1425995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ey boxes">
            <a:extLst>
              <a:ext uri="{FF2B5EF4-FFF2-40B4-BE49-F238E27FC236}">
                <a16:creationId xmlns:a16="http://schemas.microsoft.com/office/drawing/2014/main" id="{E2F285D2-B641-461F-87F0-20A9C65B2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 bwMode="gray">
          <a:xfrm>
            <a:off x="609441" y="1600202"/>
            <a:ext cx="10055941" cy="4580469"/>
            <a:chOff x="609441" y="1600198"/>
            <a:chExt cx="10055941" cy="4580469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15EE1AC-AAA1-4CAF-886B-474B1A0C9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609441" y="1600199"/>
              <a:ext cx="914203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037B7F2-249C-4DB7-A4FF-AD7E08892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2436448" y="1600198"/>
              <a:ext cx="915282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B02FE08-2379-4E6C-AE27-D7D2ECAB18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4263453" y="1600198"/>
              <a:ext cx="920909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7C17E9A-3B70-4668-8EAE-9C7D73BAC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6090459" y="1600198"/>
              <a:ext cx="920909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02751E5-34AD-4357-BC67-2269F668F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7921943" y="1600198"/>
              <a:ext cx="916431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52A85DA-B39F-40AB-B423-9F7CCB3D0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gray">
            <a:xfrm>
              <a:off x="9750028" y="1600198"/>
              <a:ext cx="915354" cy="45804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EACC7A9-0E02-EC44-8212-DCAA96647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88826" cy="6858004"/>
            <a:chOff x="0" y="0"/>
            <a:chExt cx="12188826" cy="6858004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B6B4CFD-041A-4081-89A4-C2B194E64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609601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63B978F-4215-434A-A0BE-E77776CE3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523644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9EEB78C-3DA9-4AD7-BFB1-207EDE403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980665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062D7CE-4A4A-4C41-833F-B30B3E74A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2437686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9C628EF-969E-4429-A992-9AD0AFECF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2894708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C7BD383-0D5C-4E3A-99F7-4DC5A51DF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3351729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AA2EE63-4F24-4A26-9268-D15D92D5B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3808750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64BB08D-864A-44D4-88F6-679DBAE5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4265772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FA3F8A1-60DA-47E1-92DD-967475B2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4722793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DECF40D-CC60-45F8-B236-F9FAC1F3E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5179814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23BAEC6-A3C2-4892-9093-BD8EA8A7E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5636836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4E16FB9-EDCA-4CA6-9212-0AEBFCE17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6093857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3AE637F-804F-4244-9AA9-FF4A629A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6550878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EFB8414-3949-428A-B700-7C38A4442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7007900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A61D1AB-B7D2-4169-B38F-56371D50E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7464921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00C4593-A442-4B6C-8E9D-80BFEB174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7921943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5B5E413-FAFF-430F-B105-4D122D50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8378964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845328-662D-4D12-A209-6A0B1E78D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8835985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AC19B5D-D919-4A48-953C-03994329E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9750028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C81C8DC-CB2F-445A-8F7B-5A864393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9293007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3CD9F68-6C35-4B43-B8E1-1ABF75D8D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0207049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BBCE95B-721C-44A5-8B94-8F0E42FF5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0664071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B934F61-1ED7-4209-A1E3-04C68085B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1121092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F636E46-095E-439D-B78B-EBC72DB23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066622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1497272-E949-488B-B9F6-FD10BA652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>
              <a:off x="11572105" y="2683"/>
              <a:ext cx="0" cy="6855315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34689D4-9BAE-40BF-B953-E1A0CA4F5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6094413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74A3364-6F4C-4749-A110-B33680133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5637212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0EC6B6-039D-4549-B1B1-8FF8A3FC2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5180012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55F4FAC-9412-45E9-99EC-FDC351D60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31202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A0C0A33-67B3-48C9-9B83-C39DFDEF5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26630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87FF284-D960-4A05-8053-9886608C6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22058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BA61019-342C-4EDD-97C6-EDA597746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17486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34785CB-17D0-49DD-8DC9-3C93626DC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1291438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25DB222-E3A0-48A3-BBD5-FD2616577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834238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433E4E5-A945-4652-B574-37C658034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1" y="5717375"/>
              <a:ext cx="12188825" cy="0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52A597B-2B35-4BD4-B07E-D8CEF25A5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763591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351C336-9D65-42C9-A33F-6971E6322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5637213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CAD9518-36D4-43F7-839D-D8FE389DF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4951412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5575B3F-2A8B-4175-B6A5-D60652B87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86256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CCC90FC-8476-4A2A-8DF1-ECAB053A24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306387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FB03C8E-4661-465A-B25F-147D49752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40346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8C8E030-5491-4C40-9E10-B197BD5CD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 bwMode="gray">
            <a:xfrm rot="5400000">
              <a:off x="6094413" y="-3577439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0EBA261-0409-41DC-98E2-4BF8173333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 bwMode="gray">
            <a:xfrm rot="5400000">
              <a:off x="6094413" y="-4494212"/>
              <a:ext cx="0" cy="12188826"/>
            </a:xfrm>
            <a:prstGeom prst="line">
              <a:avLst/>
            </a:prstGeom>
            <a:ln w="9525">
              <a:solidFill>
                <a:schemeClr val="accent2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0587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bg>
      <p:bgPr>
        <a:solidFill>
          <a:srgbClr val="EC7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>
                <a:solidFill>
                  <a:schemeClr val="tx2">
                    <a:lumMod val="50000"/>
                  </a:schemeClr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>
                <a:solidFill>
                  <a:schemeClr val="tx2">
                    <a:lumMod val="50000"/>
                  </a:schemeClr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2244077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: Agenda">
            <a:extLst>
              <a:ext uri="{FF2B5EF4-FFF2-40B4-BE49-F238E27FC236}">
                <a16:creationId xmlns:a16="http://schemas.microsoft.com/office/drawing/2014/main" id="{77CAFA75-AC11-994E-A408-375943058B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0289" y="1318585"/>
            <a:ext cx="2102431" cy="381000"/>
          </a:xfrm>
        </p:spPr>
        <p:txBody>
          <a:bodyPr/>
          <a:lstStyle>
            <a:lvl1pPr>
              <a:defRPr lang="en-US" sz="32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16" name="Click to edit text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2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text </a:t>
            </a:r>
            <a:br>
              <a:rPr lang="en-US"/>
            </a:br>
            <a:r>
              <a:rPr lang="en-US"/>
              <a:t>Second level</a:t>
            </a:r>
          </a:p>
        </p:txBody>
      </p:sp>
      <p:sp>
        <p:nvSpPr>
          <p:cNvPr id="730" name="page number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97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Section Title Option 1</a:t>
            </a:r>
            <a:br>
              <a:rPr lang="en-US"/>
            </a:br>
            <a:r>
              <a:rPr lang="en-US"/>
              <a:t>Leaf and Ocean Color Theme</a:t>
            </a:r>
          </a:p>
        </p:txBody>
      </p:sp>
      <p:sp>
        <p:nvSpPr>
          <p:cNvPr id="128" name="Subtitle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</a:p>
        </p:txBody>
      </p:sp>
      <p:grpSp>
        <p:nvGrpSpPr>
          <p:cNvPr id="3" name="parallelogram graphics">
            <a:extLst>
              <a:ext uri="{FF2B5EF4-FFF2-40B4-BE49-F238E27FC236}">
                <a16:creationId xmlns:a16="http://schemas.microsoft.com/office/drawing/2014/main" id="{4179C3A7-5E74-9045-81C2-636194DE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80604" y="3294915"/>
            <a:ext cx="9157084" cy="2284913"/>
            <a:chOff x="5180604" y="3294915"/>
            <a:chExt cx="9157084" cy="2284913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C7C29EF-2F18-D94B-B2F7-6E9AFD0EC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616689" y="-141170"/>
              <a:ext cx="2284913" cy="9157084"/>
            </a:xfrm>
            <a:custGeom>
              <a:avLst/>
              <a:gdLst>
                <a:gd name="connsiteX0" fmla="*/ 1 w 2284913"/>
                <a:gd name="connsiteY0" fmla="*/ 0 h 9157084"/>
                <a:gd name="connsiteX1" fmla="*/ 2284913 w 2284913"/>
                <a:gd name="connsiteY1" fmla="*/ 2284913 h 9157084"/>
                <a:gd name="connsiteX2" fmla="*/ 2284913 w 2284913"/>
                <a:gd name="connsiteY2" fmla="*/ 6872172 h 9157084"/>
                <a:gd name="connsiteX3" fmla="*/ 0 w 2284913"/>
                <a:gd name="connsiteY3" fmla="*/ 9157084 h 915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4913" h="9157084">
                  <a:moveTo>
                    <a:pt x="1" y="0"/>
                  </a:moveTo>
                  <a:lnTo>
                    <a:pt x="2284913" y="2284913"/>
                  </a:lnTo>
                  <a:lnTo>
                    <a:pt x="2284913" y="6872172"/>
                  </a:lnTo>
                  <a:lnTo>
                    <a:pt x="0" y="9157084"/>
                  </a:lnTo>
                  <a:close/>
                </a:path>
              </a:pathLst>
            </a:custGeom>
            <a:gradFill>
              <a:gsLst>
                <a:gs pos="24000">
                  <a:schemeClr val="accent4"/>
                </a:gs>
                <a:gs pos="87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D3A6683-B1EA-4507-96A9-030793602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753830" y="1674737"/>
              <a:ext cx="970552" cy="6485190"/>
            </a:xfrm>
            <a:custGeom>
              <a:avLst/>
              <a:gdLst>
                <a:gd name="connsiteX0" fmla="*/ 1 w 970552"/>
                <a:gd name="connsiteY0" fmla="*/ 0 h 6485190"/>
                <a:gd name="connsiteX1" fmla="*/ 970552 w 970552"/>
                <a:gd name="connsiteY1" fmla="*/ 970551 h 6485190"/>
                <a:gd name="connsiteX2" fmla="*/ 970552 w 970552"/>
                <a:gd name="connsiteY2" fmla="*/ 5514638 h 6485190"/>
                <a:gd name="connsiteX3" fmla="*/ 0 w 970552"/>
                <a:gd name="connsiteY3" fmla="*/ 6485190 h 648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6485190">
                  <a:moveTo>
                    <a:pt x="1" y="0"/>
                  </a:moveTo>
                  <a:lnTo>
                    <a:pt x="970552" y="970551"/>
                  </a:lnTo>
                  <a:lnTo>
                    <a:pt x="970552" y="5514638"/>
                  </a:lnTo>
                  <a:lnTo>
                    <a:pt x="0" y="6485190"/>
                  </a:lnTo>
                  <a:close/>
                </a:path>
              </a:pathLst>
            </a:custGeom>
            <a:gradFill>
              <a:gsLst>
                <a:gs pos="20000">
                  <a:schemeClr val="accent4"/>
                </a:gs>
                <a:gs pos="95000">
                  <a:schemeClr val="bg1"/>
                </a:gs>
                <a:gs pos="74000">
                  <a:schemeClr val="bg1">
                    <a:alpha val="79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400A8319-C8D0-2045-925F-144C98981F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0" name="Copyright" descr="Confidential copyright VMware, Inc. 2021">
            <a:extLst>
              <a:ext uri="{FF2B5EF4-FFF2-40B4-BE49-F238E27FC236}">
                <a16:creationId xmlns:a16="http://schemas.microsoft.com/office/drawing/2014/main" id="{C117D2A5-2761-034E-9FC3-BC1B301C51A7}"/>
              </a:ext>
            </a:extLst>
          </p:cNvPr>
          <p:cNvSpPr txBox="1"/>
          <p:nvPr userDrawn="1"/>
        </p:nvSpPr>
        <p:spPr bwMode="white">
          <a:xfrm flipH="1">
            <a:off x="11134164" y="6579206"/>
            <a:ext cx="969493" cy="20251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©2021 VMware, Inc.</a:t>
            </a:r>
          </a:p>
        </p:txBody>
      </p:sp>
    </p:spTree>
    <p:extLst>
      <p:ext uri="{BB962C8B-B14F-4D97-AF65-F5344CB8AC3E}">
        <p14:creationId xmlns:p14="http://schemas.microsoft.com/office/powerpoint/2010/main" val="141853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7" y="938794"/>
            <a:ext cx="6555971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Section Title Option 2 </a:t>
            </a:r>
            <a:br>
              <a:rPr lang="en-US"/>
            </a:br>
            <a:r>
              <a:rPr lang="en-US"/>
              <a:t>Plum and Indigo Color Theme</a:t>
            </a:r>
          </a:p>
        </p:txBody>
      </p:sp>
      <p:sp>
        <p:nvSpPr>
          <p:cNvPr id="128" name="Subtitle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</a:p>
        </p:txBody>
      </p:sp>
      <p:grpSp>
        <p:nvGrpSpPr>
          <p:cNvPr id="3" name="parallelogram graphics">
            <a:extLst>
              <a:ext uri="{FF2B5EF4-FFF2-40B4-BE49-F238E27FC236}">
                <a16:creationId xmlns:a16="http://schemas.microsoft.com/office/drawing/2014/main" id="{19D37C71-0080-7E44-8BBF-B45818A35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80604" y="3294915"/>
            <a:ext cx="9157084" cy="2284913"/>
            <a:chOff x="5180604" y="3294915"/>
            <a:chExt cx="9157084" cy="2284913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C7C29EF-2F18-D94B-B2F7-6E9AFD0EC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616689" y="-141170"/>
              <a:ext cx="2284913" cy="9157084"/>
            </a:xfrm>
            <a:custGeom>
              <a:avLst/>
              <a:gdLst>
                <a:gd name="connsiteX0" fmla="*/ 1 w 2284913"/>
                <a:gd name="connsiteY0" fmla="*/ 0 h 9157084"/>
                <a:gd name="connsiteX1" fmla="*/ 2284913 w 2284913"/>
                <a:gd name="connsiteY1" fmla="*/ 2284913 h 9157084"/>
                <a:gd name="connsiteX2" fmla="*/ 2284913 w 2284913"/>
                <a:gd name="connsiteY2" fmla="*/ 6872172 h 9157084"/>
                <a:gd name="connsiteX3" fmla="*/ 0 w 2284913"/>
                <a:gd name="connsiteY3" fmla="*/ 9157084 h 915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4913" h="9157084">
                  <a:moveTo>
                    <a:pt x="1" y="0"/>
                  </a:moveTo>
                  <a:lnTo>
                    <a:pt x="2284913" y="2284913"/>
                  </a:lnTo>
                  <a:lnTo>
                    <a:pt x="2284913" y="6872172"/>
                  </a:lnTo>
                  <a:lnTo>
                    <a:pt x="0" y="9157084"/>
                  </a:lnTo>
                  <a:close/>
                </a:path>
              </a:pathLst>
            </a:custGeom>
            <a:gradFill>
              <a:gsLst>
                <a:gs pos="24000">
                  <a:srgbClr val="7F35AB"/>
                </a:gs>
                <a:gs pos="87000">
                  <a:srgbClr val="264088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D3A6683-B1EA-4507-96A9-030793602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753830" y="1674737"/>
              <a:ext cx="970552" cy="6485190"/>
            </a:xfrm>
            <a:custGeom>
              <a:avLst/>
              <a:gdLst>
                <a:gd name="connsiteX0" fmla="*/ 1 w 970552"/>
                <a:gd name="connsiteY0" fmla="*/ 0 h 6485190"/>
                <a:gd name="connsiteX1" fmla="*/ 970552 w 970552"/>
                <a:gd name="connsiteY1" fmla="*/ 970551 h 6485190"/>
                <a:gd name="connsiteX2" fmla="*/ 970552 w 970552"/>
                <a:gd name="connsiteY2" fmla="*/ 5514638 h 6485190"/>
                <a:gd name="connsiteX3" fmla="*/ 0 w 970552"/>
                <a:gd name="connsiteY3" fmla="*/ 6485190 h 648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6485190">
                  <a:moveTo>
                    <a:pt x="1" y="0"/>
                  </a:moveTo>
                  <a:lnTo>
                    <a:pt x="970552" y="970551"/>
                  </a:lnTo>
                  <a:lnTo>
                    <a:pt x="970552" y="5514638"/>
                  </a:lnTo>
                  <a:lnTo>
                    <a:pt x="0" y="6485190"/>
                  </a:lnTo>
                  <a:close/>
                </a:path>
              </a:pathLst>
            </a:custGeom>
            <a:gradFill>
              <a:gsLst>
                <a:gs pos="20000">
                  <a:srgbClr val="7F35AB"/>
                </a:gs>
                <a:gs pos="95000">
                  <a:schemeClr val="bg1"/>
                </a:gs>
                <a:gs pos="74000">
                  <a:schemeClr val="bg1">
                    <a:alpha val="79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909A2A30-C1F1-4C49-94D5-E4E16E0E0B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0" name="Copyright" descr="Confidential copyright VMware, Inc. 2021">
            <a:extLst>
              <a:ext uri="{FF2B5EF4-FFF2-40B4-BE49-F238E27FC236}">
                <a16:creationId xmlns:a16="http://schemas.microsoft.com/office/drawing/2014/main" id="{13767F46-72E1-7E42-97AB-77CC1133CB37}"/>
              </a:ext>
            </a:extLst>
          </p:cNvPr>
          <p:cNvSpPr txBox="1"/>
          <p:nvPr userDrawn="1"/>
        </p:nvSpPr>
        <p:spPr bwMode="white">
          <a:xfrm flipH="1">
            <a:off x="11134164" y="6579206"/>
            <a:ext cx="969493" cy="20251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©2021 VMware, Inc.</a:t>
            </a:r>
          </a:p>
        </p:txBody>
      </p:sp>
    </p:spTree>
    <p:extLst>
      <p:ext uri="{BB962C8B-B14F-4D97-AF65-F5344CB8AC3E}">
        <p14:creationId xmlns:p14="http://schemas.microsoft.com/office/powerpoint/2010/main" val="1349964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7" y="938794"/>
            <a:ext cx="6587869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Section Title Option 3</a:t>
            </a:r>
            <a:br>
              <a:rPr lang="en-US"/>
            </a:br>
            <a:r>
              <a:rPr lang="en-US"/>
              <a:t>Aqua and Ocean Color Theme</a:t>
            </a:r>
          </a:p>
        </p:txBody>
      </p:sp>
      <p:sp>
        <p:nvSpPr>
          <p:cNvPr id="128" name="Subtitle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</a:p>
        </p:txBody>
      </p:sp>
      <p:grpSp>
        <p:nvGrpSpPr>
          <p:cNvPr id="3" name="parallelogram graphics">
            <a:extLst>
              <a:ext uri="{FF2B5EF4-FFF2-40B4-BE49-F238E27FC236}">
                <a16:creationId xmlns:a16="http://schemas.microsoft.com/office/drawing/2014/main" id="{5DD0ED51-EB2B-FA4D-A5E8-5D06AA035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80604" y="3294915"/>
            <a:ext cx="9157084" cy="2284913"/>
            <a:chOff x="5180604" y="3294915"/>
            <a:chExt cx="9157084" cy="2284913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C7C29EF-2F18-D94B-B2F7-6E9AFD0EC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8616689" y="-141170"/>
              <a:ext cx="2284913" cy="9157084"/>
            </a:xfrm>
            <a:custGeom>
              <a:avLst/>
              <a:gdLst>
                <a:gd name="connsiteX0" fmla="*/ 1 w 2284913"/>
                <a:gd name="connsiteY0" fmla="*/ 0 h 9157084"/>
                <a:gd name="connsiteX1" fmla="*/ 2284913 w 2284913"/>
                <a:gd name="connsiteY1" fmla="*/ 2284913 h 9157084"/>
                <a:gd name="connsiteX2" fmla="*/ 2284913 w 2284913"/>
                <a:gd name="connsiteY2" fmla="*/ 6872172 h 9157084"/>
                <a:gd name="connsiteX3" fmla="*/ 0 w 2284913"/>
                <a:gd name="connsiteY3" fmla="*/ 9157084 h 9157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4913" h="9157084">
                  <a:moveTo>
                    <a:pt x="1" y="0"/>
                  </a:moveTo>
                  <a:lnTo>
                    <a:pt x="2284913" y="2284913"/>
                  </a:lnTo>
                  <a:lnTo>
                    <a:pt x="2284913" y="6872172"/>
                  </a:lnTo>
                  <a:lnTo>
                    <a:pt x="0" y="9157084"/>
                  </a:lnTo>
                  <a:close/>
                </a:path>
              </a:pathLst>
            </a:custGeom>
            <a:gradFill>
              <a:gsLst>
                <a:gs pos="24000">
                  <a:schemeClr val="accent3"/>
                </a:gs>
                <a:gs pos="87000">
                  <a:schemeClr val="accent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D3A6683-B1EA-4507-96A9-030793602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2700000">
              <a:off x="9753830" y="1674737"/>
              <a:ext cx="970552" cy="6485190"/>
            </a:xfrm>
            <a:custGeom>
              <a:avLst/>
              <a:gdLst>
                <a:gd name="connsiteX0" fmla="*/ 1 w 970552"/>
                <a:gd name="connsiteY0" fmla="*/ 0 h 6485190"/>
                <a:gd name="connsiteX1" fmla="*/ 970552 w 970552"/>
                <a:gd name="connsiteY1" fmla="*/ 970551 h 6485190"/>
                <a:gd name="connsiteX2" fmla="*/ 970552 w 970552"/>
                <a:gd name="connsiteY2" fmla="*/ 5514638 h 6485190"/>
                <a:gd name="connsiteX3" fmla="*/ 0 w 970552"/>
                <a:gd name="connsiteY3" fmla="*/ 6485190 h 648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552" h="6485190">
                  <a:moveTo>
                    <a:pt x="1" y="0"/>
                  </a:moveTo>
                  <a:lnTo>
                    <a:pt x="970552" y="970551"/>
                  </a:lnTo>
                  <a:lnTo>
                    <a:pt x="970552" y="5514638"/>
                  </a:lnTo>
                  <a:lnTo>
                    <a:pt x="0" y="6485190"/>
                  </a:lnTo>
                  <a:close/>
                </a:path>
              </a:pathLst>
            </a:custGeom>
            <a:gradFill>
              <a:gsLst>
                <a:gs pos="20000">
                  <a:schemeClr val="accent3"/>
                </a:gs>
                <a:gs pos="95000">
                  <a:schemeClr val="bg1"/>
                </a:gs>
                <a:gs pos="74000">
                  <a:schemeClr val="bg1">
                    <a:alpha val="79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84B73C7E-880A-5549-9F44-0D93871652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4" name="Copyright" descr="Confidential copyright VMware, Inc. 2021">
            <a:extLst>
              <a:ext uri="{FF2B5EF4-FFF2-40B4-BE49-F238E27FC236}">
                <a16:creationId xmlns:a16="http://schemas.microsoft.com/office/drawing/2014/main" id="{BD7334BA-8EAC-6949-8ABE-D6CC75077F87}"/>
              </a:ext>
            </a:extLst>
          </p:cNvPr>
          <p:cNvSpPr txBox="1"/>
          <p:nvPr userDrawn="1"/>
        </p:nvSpPr>
        <p:spPr bwMode="white">
          <a:xfrm flipH="1">
            <a:off x="1974533" y="6462226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©2021 VMware, Inc.</a:t>
            </a:r>
          </a:p>
        </p:txBody>
      </p:sp>
      <p:sp>
        <p:nvSpPr>
          <p:cNvPr id="10" name="Copyright" descr="Confidential copyright VMware, Inc. 2021">
            <a:extLst>
              <a:ext uri="{FF2B5EF4-FFF2-40B4-BE49-F238E27FC236}">
                <a16:creationId xmlns:a16="http://schemas.microsoft.com/office/drawing/2014/main" id="{5ACFB0EB-F8DB-EC45-BDC9-BD3A0227833A}"/>
              </a:ext>
            </a:extLst>
          </p:cNvPr>
          <p:cNvSpPr txBox="1"/>
          <p:nvPr userDrawn="1"/>
        </p:nvSpPr>
        <p:spPr bwMode="white">
          <a:xfrm flipH="1">
            <a:off x="11134164" y="6579206"/>
            <a:ext cx="969493" cy="20251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©2021 VMware, Inc.</a:t>
            </a:r>
          </a:p>
        </p:txBody>
      </p:sp>
    </p:spTree>
    <p:extLst>
      <p:ext uri="{BB962C8B-B14F-4D97-AF65-F5344CB8AC3E}">
        <p14:creationId xmlns:p14="http://schemas.microsoft.com/office/powerpoint/2010/main" val="3168353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image" Target="../media/image4.svg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2.sv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ick to edit title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default content style</a:t>
            </a:r>
          </a:p>
        </p:txBody>
      </p:sp>
      <p:sp>
        <p:nvSpPr>
          <p:cNvPr id="3" name="Click to edit content box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Nineth level</a:t>
            </a:r>
          </a:p>
        </p:txBody>
      </p:sp>
      <p:pic>
        <p:nvPicPr>
          <p:cNvPr id="6" name="Gradient-colored box">
            <a:extLst>
              <a:ext uri="{FF2B5EF4-FFF2-40B4-BE49-F238E27FC236}">
                <a16:creationId xmlns:a16="http://schemas.microsoft.com/office/drawing/2014/main" id="{68450DCA-9700-4C93-9CAA-A9FF31B0A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5">
            <a:extLs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D3598D0-20F3-D64A-A86A-110C1B1A8EC4}"/>
              </a:ext>
            </a:extLst>
          </p:cNvPr>
          <p:cNvPicPr>
            <a:picLocks noChangeAspect="1"/>
          </p:cNvPicPr>
          <p:nvPr userDrawn="1"/>
        </p:nvPicPr>
        <p:blipFill>
          <a:blip r:embed="rId57">
            <a:extLs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419085" y="6218399"/>
            <a:ext cx="1539751" cy="557784"/>
          </a:xfrm>
          <a:prstGeom prst="rect">
            <a:avLst/>
          </a:prstGeom>
        </p:spPr>
      </p:pic>
      <p:sp>
        <p:nvSpPr>
          <p:cNvPr id="12" name="Copyright" descr="Confidential copyright VMware, Inc. 2021">
            <a:extLst>
              <a:ext uri="{FF2B5EF4-FFF2-40B4-BE49-F238E27FC236}">
                <a16:creationId xmlns:a16="http://schemas.microsoft.com/office/drawing/2014/main" id="{69C17593-F9DF-6847-9966-C24CCD1171A4}"/>
              </a:ext>
            </a:extLst>
          </p:cNvPr>
          <p:cNvSpPr txBox="1"/>
          <p:nvPr userDrawn="1"/>
        </p:nvSpPr>
        <p:spPr bwMode="white">
          <a:xfrm flipH="1">
            <a:off x="11134164" y="6579206"/>
            <a:ext cx="969493" cy="20251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©2021 VMware, Inc.</a:t>
            </a:r>
          </a:p>
        </p:txBody>
      </p:sp>
    </p:spTree>
    <p:extLst>
      <p:ext uri="{BB962C8B-B14F-4D97-AF65-F5344CB8AC3E}">
        <p14:creationId xmlns:p14="http://schemas.microsoft.com/office/powerpoint/2010/main" val="92814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9" r:id="rId2"/>
    <p:sldLayoutId id="2147484079" r:id="rId3"/>
    <p:sldLayoutId id="2147484080" r:id="rId4"/>
    <p:sldLayoutId id="2147484081" r:id="rId5"/>
    <p:sldLayoutId id="2147483941" r:id="rId6"/>
    <p:sldLayoutId id="2147484082" r:id="rId7"/>
    <p:sldLayoutId id="2147484083" r:id="rId8"/>
    <p:sldLayoutId id="2147484084" r:id="rId9"/>
    <p:sldLayoutId id="2147484002" r:id="rId10"/>
    <p:sldLayoutId id="2147484003" r:id="rId11"/>
    <p:sldLayoutId id="2147484074" r:id="rId12"/>
    <p:sldLayoutId id="2147484075" r:id="rId13"/>
    <p:sldLayoutId id="2147484076" r:id="rId14"/>
    <p:sldLayoutId id="2147484077" r:id="rId15"/>
    <p:sldLayoutId id="2147484078" r:id="rId16"/>
    <p:sldLayoutId id="2147483949" r:id="rId17"/>
    <p:sldLayoutId id="2147484004" r:id="rId18"/>
    <p:sldLayoutId id="2147484005" r:id="rId19"/>
    <p:sldLayoutId id="2147484006" r:id="rId20"/>
    <p:sldLayoutId id="2147483956" r:id="rId21"/>
    <p:sldLayoutId id="2147483957" r:id="rId22"/>
    <p:sldLayoutId id="2147483958" r:id="rId23"/>
    <p:sldLayoutId id="2147483959" r:id="rId24"/>
    <p:sldLayoutId id="2147484085" r:id="rId25"/>
    <p:sldLayoutId id="2147483960" r:id="rId26"/>
    <p:sldLayoutId id="2147483963" r:id="rId27"/>
    <p:sldLayoutId id="2147483961" r:id="rId28"/>
    <p:sldLayoutId id="2147483962" r:id="rId29"/>
    <p:sldLayoutId id="2147483964" r:id="rId30"/>
    <p:sldLayoutId id="2147483965" r:id="rId31"/>
    <p:sldLayoutId id="2147483966" r:id="rId32"/>
    <p:sldLayoutId id="2147484010" r:id="rId33"/>
    <p:sldLayoutId id="2147484011" r:id="rId34"/>
    <p:sldLayoutId id="2147484012" r:id="rId35"/>
    <p:sldLayoutId id="2147484013" r:id="rId36"/>
    <p:sldLayoutId id="2147484014" r:id="rId37"/>
    <p:sldLayoutId id="2147484016" r:id="rId38"/>
    <p:sldLayoutId id="2147483971" r:id="rId39"/>
    <p:sldLayoutId id="2147483972" r:id="rId40"/>
    <p:sldLayoutId id="2147483973" r:id="rId41"/>
    <p:sldLayoutId id="2147484018" r:id="rId42"/>
    <p:sldLayoutId id="2147484019" r:id="rId43"/>
    <p:sldLayoutId id="2147484020" r:id="rId44"/>
    <p:sldLayoutId id="2147483977" r:id="rId45"/>
    <p:sldLayoutId id="2147483978" r:id="rId46"/>
    <p:sldLayoutId id="2147483979" r:id="rId47"/>
    <p:sldLayoutId id="2147483980" r:id="rId48"/>
    <p:sldLayoutId id="2147483981" r:id="rId49"/>
    <p:sldLayoutId id="2147483982" r:id="rId50"/>
    <p:sldLayoutId id="2147483983" r:id="rId51"/>
    <p:sldLayoutId id="2147483984" r:id="rId52"/>
    <p:sldLayoutId id="2147483985" r:id="rId53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258888" indent="-111125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SzPct val="90000"/>
        <a:buFont typeface="Arial" panose="020B0604020202020204" pitchFamily="34" charset="0"/>
        <a:buChar char="•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379538" indent="-120650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SzPct val="90000"/>
        <a:buFont typeface="System Font Regular"/>
        <a:buChar char="-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550988" indent="-120650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SzPct val="90000"/>
        <a:buFont typeface="Arial" panose="020B0604020202020204" pitchFamily="34" charset="0"/>
        <a:buChar char="•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722438" indent="-120650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SzPct val="90000"/>
        <a:buFont typeface="System Font Regular"/>
        <a:buChar char="-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DBC9-79C3-7B4D-A5AD-5FDF87CB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2742 – Tales from the Trenches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ABF3F-2BFB-8B44-A47A-8316D3AF57DE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71975" y="1864667"/>
            <a:ext cx="5116452" cy="722416"/>
          </a:xfrm>
        </p:spPr>
        <p:txBody>
          <a:bodyPr/>
          <a:lstStyle/>
          <a:p>
            <a:r>
              <a:rPr lang="en-US"/>
              <a:t>Real-World VMware Cloud on AWS Migrations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134C0-92DF-4A4A-93B5-68B63D31F6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1975" y="3513997"/>
            <a:ext cx="5402202" cy="355601"/>
          </a:xfrm>
        </p:spPr>
        <p:txBody>
          <a:bodyPr/>
          <a:lstStyle/>
          <a:p>
            <a:r>
              <a:rPr lang="en-US"/>
              <a:t>Stephen Barron (He/Him)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0C324-0AF2-9D40-8CB5-6365E7BF3C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1975" y="3915317"/>
            <a:ext cx="5402202" cy="355601"/>
          </a:xfrm>
        </p:spPr>
        <p:txBody>
          <a:bodyPr/>
          <a:lstStyle/>
          <a:p>
            <a:r>
              <a:rPr lang="en-US"/>
              <a:t>Senior Cloud Solution Architect, VMC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166A9B1-B982-EE4B-8AE2-8D0514F58DC7}"/>
              </a:ext>
            </a:extLst>
          </p:cNvPr>
          <p:cNvSpPr txBox="1">
            <a:spLocks/>
          </p:cNvSpPr>
          <p:nvPr/>
        </p:nvSpPr>
        <p:spPr>
          <a:xfrm>
            <a:off x="474555" y="5494345"/>
            <a:ext cx="3657600" cy="26517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-1841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69963" indent="-1666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1381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rabicPeriod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512763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+mj-lt"/>
              <a:buAutoNum type="alphaLcPeriod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741363" indent="-1666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+mj-lt"/>
              <a:buAutoNum type="romanLcPeriod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4163" indent="-2841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lphaUcPeriod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75000"/>
                  </a:schemeClr>
                </a:solidFill>
              </a:rPr>
              <a:t>#vmworld #code2742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C0BF283-9763-574B-9ACF-B5E4CD55D7BC}"/>
              </a:ext>
            </a:extLst>
          </p:cNvPr>
          <p:cNvSpPr txBox="1">
            <a:spLocks/>
          </p:cNvSpPr>
          <p:nvPr/>
        </p:nvSpPr>
        <p:spPr>
          <a:xfrm>
            <a:off x="506660" y="5144462"/>
            <a:ext cx="3657600" cy="355601"/>
          </a:xfrm>
          <a:prstGeom prst="rect">
            <a:avLst/>
          </a:prstGeom>
        </p:spPr>
        <p:txBody>
          <a:bodyPr anchor="b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-1841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69963" indent="-1666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1381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rabicPeriod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512763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+mj-lt"/>
              <a:buAutoNum type="alphaLcPeriod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741363" indent="-1666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+mj-lt"/>
              <a:buAutoNum type="romanLcPeriod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4163" indent="-2841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lphaUcPeriod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tx1">
                    <a:lumMod val="75000"/>
                  </a:schemeClr>
                </a:solidFill>
              </a:rPr>
              <a:t>CODE2742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BF9A3E0-7754-44FD-808B-D4F6934B11E3}"/>
              </a:ext>
            </a:extLst>
          </p:cNvPr>
          <p:cNvSpPr txBox="1">
            <a:spLocks/>
          </p:cNvSpPr>
          <p:nvPr/>
        </p:nvSpPr>
        <p:spPr>
          <a:xfrm>
            <a:off x="571975" y="4376864"/>
            <a:ext cx="5402202" cy="35560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 lang="en-US" sz="1600" b="0" i="0" u="none" strike="noStrike" kern="120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-1841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69963" indent="-1666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1381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258888" indent="-1111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379538" indent="-1206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System Font Regular"/>
              <a:buChar char="-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550988" indent="-1206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722438" indent="-1206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System Font Regular"/>
              <a:buChar char="-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Patrick Kremer (He/Him)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5CE07F2-4B5C-4658-A69B-359B8BE8D7D7}"/>
              </a:ext>
            </a:extLst>
          </p:cNvPr>
          <p:cNvSpPr txBox="1">
            <a:spLocks/>
          </p:cNvSpPr>
          <p:nvPr/>
        </p:nvSpPr>
        <p:spPr>
          <a:xfrm>
            <a:off x="571975" y="4778184"/>
            <a:ext cx="5402202" cy="3556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1841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69963" indent="-1666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1381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258888" indent="-1111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379538" indent="-1206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System Font Regular"/>
              <a:buChar char="-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550988" indent="-1206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722438" indent="-1206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System Font Regular"/>
              <a:buChar char="-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Staff Cloud Solution Architect, VMC</a:t>
            </a:r>
          </a:p>
        </p:txBody>
      </p:sp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D6B3DB69-F395-4C06-BB39-99AC64828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777" y="4465227"/>
            <a:ext cx="490228" cy="33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94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1EC79D-AC9B-4DF1-A5E7-33047B8E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Options – Disable VPN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574DAF-C5B7-4D33-A4C8-FE9CF086CE06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/>
              <a:t>Don’t break your live VPN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DF1541-32F5-41DD-992E-7DBC74790CF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2546350"/>
            <a:ext cx="3594100" cy="3619500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37135F2-D2E7-40DE-87C0-8E2C5CC454B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594725" y="2546350"/>
            <a:ext cx="3594100" cy="3627438"/>
          </a:xfrm>
        </p:spPr>
        <p:txBody>
          <a:bodyPr/>
          <a:lstStyle/>
          <a:p>
            <a:br>
              <a:rPr lang="en-US"/>
            </a:br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4D6109C-319B-4A24-BC71-946BCBFAF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65" y="1392309"/>
            <a:ext cx="11161345" cy="362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725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7041925-2B6E-4585-B7CE-49E4C7C4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Cisco ASA Config to VMC NSX-T</a:t>
            </a:r>
            <a:br>
              <a:rPr lang="en-US"/>
            </a:br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976B976-E462-4D7D-AD74-EC60DAA3AD95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09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526D-40F0-E246-B69B-B13E798A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Traditional Firewall vs NSX-T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9F59B-0A42-EC4D-96AE-CABB89964CC8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E34D06-5CBE-7643-95EF-17B74F1CE3A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3971" y="2569813"/>
            <a:ext cx="5071595" cy="354402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Act as a centralized network point to inspect, allow, drop, tunnel, and route traffic within a datacenter or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Simplified network routing and administration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Most data center traffic has to be processed by a single device, potentially 100’s of </a:t>
            </a:r>
            <a:r>
              <a:rPr lang="en-US" err="1"/>
              <a:t>gbps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Segmentation occurs at the network/VLAN level, so either there are large VLANs with limited segmentation or small VLANS requiring the firewall to hairpin more traffic</a:t>
            </a:r>
          </a:p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A57B26-9445-434A-85D0-31623103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90995" y="1548995"/>
            <a:ext cx="5372100" cy="875370"/>
          </a:xfrm>
        </p:spPr>
        <p:txBody>
          <a:bodyPr/>
          <a:lstStyle/>
          <a:p>
            <a:r>
              <a:rPr lang="en-US"/>
              <a:t>Distributed Firewall Design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4C79C6-2ED9-154D-843C-A4EAF8A0635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90412" y="2570073"/>
            <a:ext cx="5372682" cy="35751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NSX-T is designed to be distributed across the SDDC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Security policy enforcement is performed at the Compute gateway and/or a distributed firewall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As the SDDC scales out, so does the NSX-T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Segmentation occurs at the </a:t>
            </a:r>
            <a:r>
              <a:rPr lang="en-US" err="1"/>
              <a:t>vNIC</a:t>
            </a:r>
            <a:r>
              <a:rPr lang="en-US"/>
              <a:t>, so segmentation is uniform regardless of segment size/counts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6F12158-D386-784F-97D4-F31CE762A2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7029" y="1548995"/>
            <a:ext cx="5044347" cy="875370"/>
          </a:xfrm>
        </p:spPr>
        <p:txBody>
          <a:bodyPr/>
          <a:lstStyle/>
          <a:p>
            <a:r>
              <a:rPr lang="en-US"/>
              <a:t>Traditional Firewall Design</a:t>
            </a:r>
          </a:p>
        </p:txBody>
      </p:sp>
    </p:spTree>
    <p:extLst>
      <p:ext uri="{BB962C8B-B14F-4D97-AF65-F5344CB8AC3E}">
        <p14:creationId xmlns:p14="http://schemas.microsoft.com/office/powerpoint/2010/main" val="3783968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24076A-F54A-9746-9DA3-E653D25A6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471" y="1283975"/>
            <a:ext cx="3417569" cy="4572000"/>
          </a:xfrm>
          <a:prstGeom prst="rect">
            <a:avLst/>
          </a:prstGeom>
          <a:noFill/>
        </p:spPr>
      </p:pic>
      <p:sp>
        <p:nvSpPr>
          <p:cNvPr id="13" name="Subtitle 3">
            <a:extLst>
              <a:ext uri="{FF2B5EF4-FFF2-40B4-BE49-F238E27FC236}">
                <a16:creationId xmlns:a16="http://schemas.microsoft.com/office/drawing/2014/main" id="{362F4C91-70C4-4532-94D1-7C4BD012192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6" y="811830"/>
            <a:ext cx="10962687" cy="24774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4A47C-59ED-A741-A9F4-D5BA58622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</p:spPr>
        <p:txBody>
          <a:bodyPr wrap="none" anchor="b">
            <a:normAutofit/>
          </a:bodyPr>
          <a:lstStyle/>
          <a:p>
            <a:r>
              <a:rPr lang="en-US" sz="2600"/>
              <a:t>Example Architecture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DC219-D08E-B945-989C-A0B23DD54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581763"/>
              </p:ext>
            </p:extLst>
          </p:nvPr>
        </p:nvGraphicFramePr>
        <p:xfrm>
          <a:off x="964820" y="2993036"/>
          <a:ext cx="7995535" cy="23147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27436">
                  <a:extLst>
                    <a:ext uri="{9D8B030D-6E8A-4147-A177-3AD203B41FA5}">
                      <a16:colId xmlns:a16="http://schemas.microsoft.com/office/drawing/2014/main" val="1742223948"/>
                    </a:ext>
                  </a:extLst>
                </a:gridCol>
                <a:gridCol w="2721449">
                  <a:extLst>
                    <a:ext uri="{9D8B030D-6E8A-4147-A177-3AD203B41FA5}">
                      <a16:colId xmlns:a16="http://schemas.microsoft.com/office/drawing/2014/main" val="2316487998"/>
                    </a:ext>
                  </a:extLst>
                </a:gridCol>
                <a:gridCol w="2514104">
                  <a:extLst>
                    <a:ext uri="{9D8B030D-6E8A-4147-A177-3AD203B41FA5}">
                      <a16:colId xmlns:a16="http://schemas.microsoft.com/office/drawing/2014/main" val="2437203766"/>
                    </a:ext>
                  </a:extLst>
                </a:gridCol>
                <a:gridCol w="1732546">
                  <a:extLst>
                    <a:ext uri="{9D8B030D-6E8A-4147-A177-3AD203B41FA5}">
                      <a16:colId xmlns:a16="http://schemas.microsoft.com/office/drawing/2014/main" val="3458657567"/>
                    </a:ext>
                  </a:extLst>
                </a:gridCol>
              </a:tblGrid>
              <a:tr h="1564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VLAN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8" marR="13888" marT="138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Name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8" marR="13888" marT="138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IP Address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8" marR="13888" marT="138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Security Level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8" marR="13888" marT="13888" marB="0" anchor="b"/>
                </a:tc>
                <a:extLst>
                  <a:ext uri="{0D108BD9-81ED-4DB2-BD59-A6C34878D82A}">
                    <a16:rowId xmlns:a16="http://schemas.microsoft.com/office/drawing/2014/main" val="2803391406"/>
                  </a:ext>
                </a:extLst>
              </a:tr>
              <a:tr h="352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100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8" marR="13888" marT="138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desktops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8" marR="13888" marT="138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10.40.10.1/24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963" marR="13888" marT="138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20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8" marR="13888" marT="13888" marB="0" anchor="b"/>
                </a:tc>
                <a:extLst>
                  <a:ext uri="{0D108BD9-81ED-4DB2-BD59-A6C34878D82A}">
                    <a16:rowId xmlns:a16="http://schemas.microsoft.com/office/drawing/2014/main" val="3722769236"/>
                  </a:ext>
                </a:extLst>
              </a:tr>
              <a:tr h="352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101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8" marR="13888" marT="138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database_servers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8" marR="13888" marT="138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10.41.101.1/24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963" marR="13888" marT="138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90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8" marR="13888" marT="13888" marB="0" anchor="b"/>
                </a:tc>
                <a:extLst>
                  <a:ext uri="{0D108BD9-81ED-4DB2-BD59-A6C34878D82A}">
                    <a16:rowId xmlns:a16="http://schemas.microsoft.com/office/drawing/2014/main" val="1140474732"/>
                  </a:ext>
                </a:extLst>
              </a:tr>
              <a:tr h="2783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102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8" marR="13888" marT="138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middleware_servers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8" marR="13888" marT="138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10.41.102.1/24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963" marR="13888" marT="138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80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8" marR="13888" marT="13888" marB="0" anchor="b"/>
                </a:tc>
                <a:extLst>
                  <a:ext uri="{0D108BD9-81ED-4DB2-BD59-A6C34878D82A}">
                    <a16:rowId xmlns:a16="http://schemas.microsoft.com/office/drawing/2014/main" val="147854362"/>
                  </a:ext>
                </a:extLst>
              </a:tr>
              <a:tr h="352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103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8" marR="13888" marT="138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internal_web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8" marR="13888" marT="138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10.41.103.1/24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963" marR="13888" marT="138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70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8" marR="13888" marT="13888" marB="0" anchor="b"/>
                </a:tc>
                <a:extLst>
                  <a:ext uri="{0D108BD9-81ED-4DB2-BD59-A6C34878D82A}">
                    <a16:rowId xmlns:a16="http://schemas.microsoft.com/office/drawing/2014/main" val="524853035"/>
                  </a:ext>
                </a:extLst>
              </a:tr>
              <a:tr h="352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104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8" marR="13888" marT="138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external_web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8" marR="13888" marT="138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172.20.104.1/24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963" marR="13888" marT="138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20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8" marR="13888" marT="13888" marB="0" anchor="b"/>
                </a:tc>
                <a:extLst>
                  <a:ext uri="{0D108BD9-81ED-4DB2-BD59-A6C34878D82A}">
                    <a16:rowId xmlns:a16="http://schemas.microsoft.com/office/drawing/2014/main" val="177787732"/>
                  </a:ext>
                </a:extLst>
              </a:tr>
              <a:tr h="3526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105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8" marR="13888" marT="138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B2B_Intranet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8" marR="13888" marT="138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172.20.105.1/24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4963" marR="13888" marT="138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20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888" marR="13888" marT="13888" marB="0" anchor="b"/>
                </a:tc>
                <a:extLst>
                  <a:ext uri="{0D108BD9-81ED-4DB2-BD59-A6C34878D82A}">
                    <a16:rowId xmlns:a16="http://schemas.microsoft.com/office/drawing/2014/main" val="331132699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02A3C98-9434-7848-AF0C-BD4112B4EDBA}"/>
              </a:ext>
            </a:extLst>
          </p:cNvPr>
          <p:cNvSpPr txBox="1"/>
          <p:nvPr/>
        </p:nvSpPr>
        <p:spPr>
          <a:xfrm flipH="1">
            <a:off x="592866" y="2621707"/>
            <a:ext cx="3417569" cy="3268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>
                <a:solidFill>
                  <a:schemeClr val="tx2"/>
                </a:solidFill>
              </a:rPr>
              <a:t>Interface </a:t>
            </a:r>
            <a:r>
              <a:rPr lang="en-US" err="1">
                <a:solidFill>
                  <a:schemeClr val="tx2"/>
                </a:solidFill>
              </a:rPr>
              <a:t>ge</a:t>
            </a:r>
            <a:r>
              <a:rPr lang="en-US">
                <a:solidFill>
                  <a:schemeClr val="tx2"/>
                </a:solidFill>
              </a:rPr>
              <a:t> 0/1 – dot1q trunk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8116B1-408F-0F4A-AE61-08DBE2003AA1}"/>
              </a:ext>
            </a:extLst>
          </p:cNvPr>
          <p:cNvSpPr txBox="1"/>
          <p:nvPr/>
        </p:nvSpPr>
        <p:spPr>
          <a:xfrm flipH="1">
            <a:off x="592866" y="1727054"/>
            <a:ext cx="3417569" cy="686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>
                <a:solidFill>
                  <a:schemeClr val="tx2"/>
                </a:solidFill>
              </a:rPr>
              <a:t>Interface </a:t>
            </a:r>
            <a:r>
              <a:rPr lang="en-US" err="1">
                <a:solidFill>
                  <a:schemeClr val="tx2"/>
                </a:solidFill>
              </a:rPr>
              <a:t>ge</a:t>
            </a:r>
            <a:r>
              <a:rPr lang="en-US">
                <a:solidFill>
                  <a:schemeClr val="tx2"/>
                </a:solidFill>
              </a:rPr>
              <a:t> 0/0 – Outside</a:t>
            </a:r>
          </a:p>
          <a:p>
            <a:pPr>
              <a:lnSpc>
                <a:spcPct val="130000"/>
              </a:lnSpc>
            </a:pPr>
            <a:r>
              <a:rPr lang="en-US">
                <a:solidFill>
                  <a:schemeClr val="tx2"/>
                </a:solidFill>
              </a:rPr>
              <a:t>	not converted to VMC</a:t>
            </a:r>
          </a:p>
        </p:txBody>
      </p:sp>
    </p:spTree>
    <p:extLst>
      <p:ext uri="{BB962C8B-B14F-4D97-AF65-F5344CB8AC3E}">
        <p14:creationId xmlns:p14="http://schemas.microsoft.com/office/powerpoint/2010/main" val="2929188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335A-7A2F-A144-933A-0E49A0E1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ASA Interfaces to VMC NSX-T Segments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46894-EC85-0F4C-96FD-B6D38B78E1D8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 err="1"/>
              <a:t>pyVMC</a:t>
            </a:r>
            <a:r>
              <a:rPr lang="en-US"/>
              <a:t> Client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49E901-DBC6-A140-9389-19810C579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45932"/>
              </p:ext>
            </p:extLst>
          </p:nvPr>
        </p:nvGraphicFramePr>
        <p:xfrm>
          <a:off x="3599079" y="1251872"/>
          <a:ext cx="8054035" cy="4776841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638230">
                  <a:extLst>
                    <a:ext uri="{9D8B030D-6E8A-4147-A177-3AD203B41FA5}">
                      <a16:colId xmlns:a16="http://schemas.microsoft.com/office/drawing/2014/main" val="3551400361"/>
                    </a:ext>
                  </a:extLst>
                </a:gridCol>
                <a:gridCol w="2290684">
                  <a:extLst>
                    <a:ext uri="{9D8B030D-6E8A-4147-A177-3AD203B41FA5}">
                      <a16:colId xmlns:a16="http://schemas.microsoft.com/office/drawing/2014/main" val="3151523546"/>
                    </a:ext>
                  </a:extLst>
                </a:gridCol>
                <a:gridCol w="1172528">
                  <a:extLst>
                    <a:ext uri="{9D8B030D-6E8A-4147-A177-3AD203B41FA5}">
                      <a16:colId xmlns:a16="http://schemas.microsoft.com/office/drawing/2014/main" val="1269613545"/>
                    </a:ext>
                  </a:extLst>
                </a:gridCol>
                <a:gridCol w="1021232">
                  <a:extLst>
                    <a:ext uri="{9D8B030D-6E8A-4147-A177-3AD203B41FA5}">
                      <a16:colId xmlns:a16="http://schemas.microsoft.com/office/drawing/2014/main" val="1919394112"/>
                    </a:ext>
                  </a:extLst>
                </a:gridCol>
                <a:gridCol w="775381">
                  <a:extLst>
                    <a:ext uri="{9D8B030D-6E8A-4147-A177-3AD203B41FA5}">
                      <a16:colId xmlns:a16="http://schemas.microsoft.com/office/drawing/2014/main" val="529778126"/>
                    </a:ext>
                  </a:extLst>
                </a:gridCol>
                <a:gridCol w="1155980">
                  <a:extLst>
                    <a:ext uri="{9D8B030D-6E8A-4147-A177-3AD203B41FA5}">
                      <a16:colId xmlns:a16="http://schemas.microsoft.com/office/drawing/2014/main" val="2111004150"/>
                    </a:ext>
                  </a:extLst>
                </a:gridCol>
              </a:tblGrid>
              <a:tr h="9909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*** Python client example ***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extLst>
                  <a:ext uri="{0D108BD9-81ED-4DB2-BD59-A6C34878D82A}">
                    <a16:rowId xmlns:a16="http://schemas.microsoft.com/office/drawing/2014/main" val="2835026925"/>
                  </a:ext>
                </a:extLst>
              </a:tr>
              <a:tr h="990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python pyVMC.py new-network networkname routed 10.10.1.1/24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extLst>
                  <a:ext uri="{0D108BD9-81ED-4DB2-BD59-A6C34878D82A}">
                    <a16:rowId xmlns:a16="http://schemas.microsoft.com/office/drawing/2014/main" val="2547270109"/>
                  </a:ext>
                </a:extLst>
              </a:tr>
              <a:tr h="31266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Routed</a:t>
                      </a:r>
                      <a:br>
                        <a:rPr lang="en-US" sz="600" u="none" strike="noStrike">
                          <a:effectLst/>
                        </a:rPr>
                      </a:br>
                      <a:r>
                        <a:rPr lang="en-US" sz="600" u="none" strike="noStrike">
                          <a:effectLst/>
                        </a:rPr>
                        <a:t>Disconnected</a:t>
                      </a:r>
                      <a:br>
                        <a:rPr lang="en-US" sz="600" u="none" strike="noStrike">
                          <a:effectLst/>
                        </a:rPr>
                      </a:br>
                      <a:r>
                        <a:rPr lang="en-US" sz="600" u="none" strike="noStrike">
                          <a:effectLst/>
                        </a:rPr>
                        <a:t>Extended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extLst>
                  <a:ext uri="{0D108BD9-81ED-4DB2-BD59-A6C34878D82A}">
                    <a16:rowId xmlns:a16="http://schemas.microsoft.com/office/drawing/2014/main" val="3723376464"/>
                  </a:ext>
                </a:extLst>
              </a:tr>
              <a:tr h="9909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*** Python Client commands ***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script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command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network-name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type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Gateway Address/CIDR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extLst>
                  <a:ext uri="{0D108BD9-81ED-4DB2-BD59-A6C34878D82A}">
                    <a16:rowId xmlns:a16="http://schemas.microsoft.com/office/drawing/2014/main" val="3586101898"/>
                  </a:ext>
                </a:extLst>
              </a:tr>
              <a:tr h="990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python pyVMC.py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new-network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desktops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routed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10.40.10.1/24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134" marR="4449" marT="4449" marB="0" anchor="b"/>
                </a:tc>
                <a:extLst>
                  <a:ext uri="{0D108BD9-81ED-4DB2-BD59-A6C34878D82A}">
                    <a16:rowId xmlns:a16="http://schemas.microsoft.com/office/drawing/2014/main" val="267667880"/>
                  </a:ext>
                </a:extLst>
              </a:tr>
              <a:tr h="990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python pyVMC.py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new-network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database_servers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routed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10.41.101.1/24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134" marR="4449" marT="4449" marB="0" anchor="b"/>
                </a:tc>
                <a:extLst>
                  <a:ext uri="{0D108BD9-81ED-4DB2-BD59-A6C34878D82A}">
                    <a16:rowId xmlns:a16="http://schemas.microsoft.com/office/drawing/2014/main" val="1209051117"/>
                  </a:ext>
                </a:extLst>
              </a:tr>
              <a:tr h="990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python pyVMC.py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new-network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middleware_servers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routed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10.41.102.1/24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134" marR="4449" marT="4449" marB="0" anchor="b"/>
                </a:tc>
                <a:extLst>
                  <a:ext uri="{0D108BD9-81ED-4DB2-BD59-A6C34878D82A}">
                    <a16:rowId xmlns:a16="http://schemas.microsoft.com/office/drawing/2014/main" val="3790493885"/>
                  </a:ext>
                </a:extLst>
              </a:tr>
              <a:tr h="990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python pyVMC.py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new-network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internal_web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routed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10.41.103.1/24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134" marR="4449" marT="4449" marB="0" anchor="b"/>
                </a:tc>
                <a:extLst>
                  <a:ext uri="{0D108BD9-81ED-4DB2-BD59-A6C34878D82A}">
                    <a16:rowId xmlns:a16="http://schemas.microsoft.com/office/drawing/2014/main" val="2203646345"/>
                  </a:ext>
                </a:extLst>
              </a:tr>
              <a:tr h="990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python pyVMC.py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new-network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external_web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routed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172.20.104.1/24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134" marR="4449" marT="4449" marB="0" anchor="b"/>
                </a:tc>
                <a:extLst>
                  <a:ext uri="{0D108BD9-81ED-4DB2-BD59-A6C34878D82A}">
                    <a16:rowId xmlns:a16="http://schemas.microsoft.com/office/drawing/2014/main" val="332607102"/>
                  </a:ext>
                </a:extLst>
              </a:tr>
              <a:tr h="990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python pyVMC.py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new-network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B2B_Intranet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routed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172.20.105.1/24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0134" marR="4449" marT="4449" marB="0" anchor="b"/>
                </a:tc>
                <a:extLst>
                  <a:ext uri="{0D108BD9-81ED-4DB2-BD59-A6C34878D82A}">
                    <a16:rowId xmlns:a16="http://schemas.microsoft.com/office/drawing/2014/main" val="3241481439"/>
                  </a:ext>
                </a:extLst>
              </a:tr>
              <a:tr h="104221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extLst>
                  <a:ext uri="{0D108BD9-81ED-4DB2-BD59-A6C34878D82A}">
                    <a16:rowId xmlns:a16="http://schemas.microsoft.com/office/drawing/2014/main" val="622950291"/>
                  </a:ext>
                </a:extLst>
              </a:tr>
              <a:tr h="9909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*** Original Config ***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interface GigabitEthernet0/1.100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extLst>
                  <a:ext uri="{0D108BD9-81ED-4DB2-BD59-A6C34878D82A}">
                    <a16:rowId xmlns:a16="http://schemas.microsoft.com/office/drawing/2014/main" val="1943265603"/>
                  </a:ext>
                </a:extLst>
              </a:tr>
              <a:tr h="990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vlan 100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extLst>
                  <a:ext uri="{0D108BD9-81ED-4DB2-BD59-A6C34878D82A}">
                    <a16:rowId xmlns:a16="http://schemas.microsoft.com/office/drawing/2014/main" val="4175724819"/>
                  </a:ext>
                </a:extLst>
              </a:tr>
              <a:tr h="990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nameif desktops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extLst>
                  <a:ext uri="{0D108BD9-81ED-4DB2-BD59-A6C34878D82A}">
                    <a16:rowId xmlns:a16="http://schemas.microsoft.com/office/drawing/2014/main" val="428408413"/>
                  </a:ext>
                </a:extLst>
              </a:tr>
              <a:tr h="990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security-level 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extLst>
                  <a:ext uri="{0D108BD9-81ED-4DB2-BD59-A6C34878D82A}">
                    <a16:rowId xmlns:a16="http://schemas.microsoft.com/office/drawing/2014/main" val="848619329"/>
                  </a:ext>
                </a:extLst>
              </a:tr>
              <a:tr h="990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ip address 10.40.10.1 255.255.255.0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extLst>
                  <a:ext uri="{0D108BD9-81ED-4DB2-BD59-A6C34878D82A}">
                    <a16:rowId xmlns:a16="http://schemas.microsoft.com/office/drawing/2014/main" val="1618115370"/>
                  </a:ext>
                </a:extLst>
              </a:tr>
              <a:tr h="990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!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extLst>
                  <a:ext uri="{0D108BD9-81ED-4DB2-BD59-A6C34878D82A}">
                    <a16:rowId xmlns:a16="http://schemas.microsoft.com/office/drawing/2014/main" val="2279978547"/>
                  </a:ext>
                </a:extLst>
              </a:tr>
              <a:tr h="990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interface GigabitEthernet0/1.101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extLst>
                  <a:ext uri="{0D108BD9-81ED-4DB2-BD59-A6C34878D82A}">
                    <a16:rowId xmlns:a16="http://schemas.microsoft.com/office/drawing/2014/main" val="1627779064"/>
                  </a:ext>
                </a:extLst>
              </a:tr>
              <a:tr h="990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</a:t>
                      </a:r>
                      <a:r>
                        <a:rPr lang="en-US" sz="600" u="none" strike="noStrike" err="1">
                          <a:effectLst/>
                        </a:rPr>
                        <a:t>vlan</a:t>
                      </a:r>
                      <a:r>
                        <a:rPr lang="en-US" sz="600" u="none" strike="noStrike">
                          <a:effectLst/>
                        </a:rPr>
                        <a:t> 101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extLst>
                  <a:ext uri="{0D108BD9-81ED-4DB2-BD59-A6C34878D82A}">
                    <a16:rowId xmlns:a16="http://schemas.microsoft.com/office/drawing/2014/main" val="1585070356"/>
                  </a:ext>
                </a:extLst>
              </a:tr>
              <a:tr h="990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nameif database_servers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extLst>
                  <a:ext uri="{0D108BD9-81ED-4DB2-BD59-A6C34878D82A}">
                    <a16:rowId xmlns:a16="http://schemas.microsoft.com/office/drawing/2014/main" val="1630077735"/>
                  </a:ext>
                </a:extLst>
              </a:tr>
              <a:tr h="990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security-level 90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extLst>
                  <a:ext uri="{0D108BD9-81ED-4DB2-BD59-A6C34878D82A}">
                    <a16:rowId xmlns:a16="http://schemas.microsoft.com/office/drawing/2014/main" val="1427535573"/>
                  </a:ext>
                </a:extLst>
              </a:tr>
              <a:tr h="990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ip address 10.41.101.1 255.255.255.0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extLst>
                  <a:ext uri="{0D108BD9-81ED-4DB2-BD59-A6C34878D82A}">
                    <a16:rowId xmlns:a16="http://schemas.microsoft.com/office/drawing/2014/main" val="3809513684"/>
                  </a:ext>
                </a:extLst>
              </a:tr>
              <a:tr h="990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!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extLst>
                  <a:ext uri="{0D108BD9-81ED-4DB2-BD59-A6C34878D82A}">
                    <a16:rowId xmlns:a16="http://schemas.microsoft.com/office/drawing/2014/main" val="2377747226"/>
                  </a:ext>
                </a:extLst>
              </a:tr>
              <a:tr h="990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interface GigabitEthernet0/1.102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extLst>
                  <a:ext uri="{0D108BD9-81ED-4DB2-BD59-A6C34878D82A}">
                    <a16:rowId xmlns:a16="http://schemas.microsoft.com/office/drawing/2014/main" val="1210700760"/>
                  </a:ext>
                </a:extLst>
              </a:tr>
              <a:tr h="990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vlan 102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extLst>
                  <a:ext uri="{0D108BD9-81ED-4DB2-BD59-A6C34878D82A}">
                    <a16:rowId xmlns:a16="http://schemas.microsoft.com/office/drawing/2014/main" val="1084484224"/>
                  </a:ext>
                </a:extLst>
              </a:tr>
              <a:tr h="990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nameif middleware_servers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extLst>
                  <a:ext uri="{0D108BD9-81ED-4DB2-BD59-A6C34878D82A}">
                    <a16:rowId xmlns:a16="http://schemas.microsoft.com/office/drawing/2014/main" val="1349568197"/>
                  </a:ext>
                </a:extLst>
              </a:tr>
              <a:tr h="990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security-level 80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extLst>
                  <a:ext uri="{0D108BD9-81ED-4DB2-BD59-A6C34878D82A}">
                    <a16:rowId xmlns:a16="http://schemas.microsoft.com/office/drawing/2014/main" val="413886007"/>
                  </a:ext>
                </a:extLst>
              </a:tr>
              <a:tr h="990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ip address 10.41.102.1 255.255.255.0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extLst>
                  <a:ext uri="{0D108BD9-81ED-4DB2-BD59-A6C34878D82A}">
                    <a16:rowId xmlns:a16="http://schemas.microsoft.com/office/drawing/2014/main" val="3894517492"/>
                  </a:ext>
                </a:extLst>
              </a:tr>
              <a:tr h="990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!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extLst>
                  <a:ext uri="{0D108BD9-81ED-4DB2-BD59-A6C34878D82A}">
                    <a16:rowId xmlns:a16="http://schemas.microsoft.com/office/drawing/2014/main" val="4172164383"/>
                  </a:ext>
                </a:extLst>
              </a:tr>
              <a:tr h="990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interface GigabitEthernet0/1.103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extLst>
                  <a:ext uri="{0D108BD9-81ED-4DB2-BD59-A6C34878D82A}">
                    <a16:rowId xmlns:a16="http://schemas.microsoft.com/office/drawing/2014/main" val="77056473"/>
                  </a:ext>
                </a:extLst>
              </a:tr>
              <a:tr h="990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vlan 103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extLst>
                  <a:ext uri="{0D108BD9-81ED-4DB2-BD59-A6C34878D82A}">
                    <a16:rowId xmlns:a16="http://schemas.microsoft.com/office/drawing/2014/main" val="2880026304"/>
                  </a:ext>
                </a:extLst>
              </a:tr>
              <a:tr h="990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nameif internal_web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extLst>
                  <a:ext uri="{0D108BD9-81ED-4DB2-BD59-A6C34878D82A}">
                    <a16:rowId xmlns:a16="http://schemas.microsoft.com/office/drawing/2014/main" val="4191951772"/>
                  </a:ext>
                </a:extLst>
              </a:tr>
              <a:tr h="990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security-level 70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extLst>
                  <a:ext uri="{0D108BD9-81ED-4DB2-BD59-A6C34878D82A}">
                    <a16:rowId xmlns:a16="http://schemas.microsoft.com/office/drawing/2014/main" val="1307165303"/>
                  </a:ext>
                </a:extLst>
              </a:tr>
              <a:tr h="990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ip address 10.41.103.1 255.255.255.0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extLst>
                  <a:ext uri="{0D108BD9-81ED-4DB2-BD59-A6C34878D82A}">
                    <a16:rowId xmlns:a16="http://schemas.microsoft.com/office/drawing/2014/main" val="2758737572"/>
                  </a:ext>
                </a:extLst>
              </a:tr>
              <a:tr h="990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!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extLst>
                  <a:ext uri="{0D108BD9-81ED-4DB2-BD59-A6C34878D82A}">
                    <a16:rowId xmlns:a16="http://schemas.microsoft.com/office/drawing/2014/main" val="3451596343"/>
                  </a:ext>
                </a:extLst>
              </a:tr>
              <a:tr h="990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interface GigabitEthernet0/1.104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extLst>
                  <a:ext uri="{0D108BD9-81ED-4DB2-BD59-A6C34878D82A}">
                    <a16:rowId xmlns:a16="http://schemas.microsoft.com/office/drawing/2014/main" val="3665152212"/>
                  </a:ext>
                </a:extLst>
              </a:tr>
              <a:tr h="990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vlan 104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extLst>
                  <a:ext uri="{0D108BD9-81ED-4DB2-BD59-A6C34878D82A}">
                    <a16:rowId xmlns:a16="http://schemas.microsoft.com/office/drawing/2014/main" val="741269498"/>
                  </a:ext>
                </a:extLst>
              </a:tr>
              <a:tr h="990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nameif external_web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extLst>
                  <a:ext uri="{0D108BD9-81ED-4DB2-BD59-A6C34878D82A}">
                    <a16:rowId xmlns:a16="http://schemas.microsoft.com/office/drawing/2014/main" val="132433730"/>
                  </a:ext>
                </a:extLst>
              </a:tr>
              <a:tr h="990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security-level 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extLst>
                  <a:ext uri="{0D108BD9-81ED-4DB2-BD59-A6C34878D82A}">
                    <a16:rowId xmlns:a16="http://schemas.microsoft.com/office/drawing/2014/main" val="3148450142"/>
                  </a:ext>
                </a:extLst>
              </a:tr>
              <a:tr h="990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ip address 172.20.104.1 255.255.255.0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extLst>
                  <a:ext uri="{0D108BD9-81ED-4DB2-BD59-A6C34878D82A}">
                    <a16:rowId xmlns:a16="http://schemas.microsoft.com/office/drawing/2014/main" val="746782271"/>
                  </a:ext>
                </a:extLst>
              </a:tr>
              <a:tr h="990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!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extLst>
                  <a:ext uri="{0D108BD9-81ED-4DB2-BD59-A6C34878D82A}">
                    <a16:rowId xmlns:a16="http://schemas.microsoft.com/office/drawing/2014/main" val="2113733567"/>
                  </a:ext>
                </a:extLst>
              </a:tr>
              <a:tr h="990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interface GigabitEthernet0/1.105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extLst>
                  <a:ext uri="{0D108BD9-81ED-4DB2-BD59-A6C34878D82A}">
                    <a16:rowId xmlns:a16="http://schemas.microsoft.com/office/drawing/2014/main" val="1618844750"/>
                  </a:ext>
                </a:extLst>
              </a:tr>
              <a:tr h="990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vlan 105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extLst>
                  <a:ext uri="{0D108BD9-81ED-4DB2-BD59-A6C34878D82A}">
                    <a16:rowId xmlns:a16="http://schemas.microsoft.com/office/drawing/2014/main" val="1493814230"/>
                  </a:ext>
                </a:extLst>
              </a:tr>
              <a:tr h="990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nameif B2B_Intranet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extLst>
                  <a:ext uri="{0D108BD9-81ED-4DB2-BD59-A6C34878D82A}">
                    <a16:rowId xmlns:a16="http://schemas.microsoft.com/office/drawing/2014/main" val="3851229481"/>
                  </a:ext>
                </a:extLst>
              </a:tr>
              <a:tr h="990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security-level 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extLst>
                  <a:ext uri="{0D108BD9-81ED-4DB2-BD59-A6C34878D82A}">
                    <a16:rowId xmlns:a16="http://schemas.microsoft.com/office/drawing/2014/main" val="2598274130"/>
                  </a:ext>
                </a:extLst>
              </a:tr>
              <a:tr h="9909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 ip address 172.20.105.1 255.255.255.0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49" marR="4449" marT="4449" marB="0" anchor="b"/>
                </a:tc>
                <a:extLst>
                  <a:ext uri="{0D108BD9-81ED-4DB2-BD59-A6C34878D82A}">
                    <a16:rowId xmlns:a16="http://schemas.microsoft.com/office/drawing/2014/main" val="386059772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7C47C5-6544-4A42-8F0B-31AA95021A6B}"/>
              </a:ext>
            </a:extLst>
          </p:cNvPr>
          <p:cNvCxnSpPr>
            <a:cxnSpLocks/>
            <a:stCxn id="12" idx="3"/>
            <a:endCxn id="8" idx="2"/>
          </p:cNvCxnSpPr>
          <p:nvPr/>
        </p:nvCxnSpPr>
        <p:spPr bwMode="gray">
          <a:xfrm flipV="1">
            <a:off x="5888735" y="2495950"/>
            <a:ext cx="3173985" cy="32175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23FBCB11-B661-5949-8F35-52BBF0D12778}"/>
              </a:ext>
            </a:extLst>
          </p:cNvPr>
          <p:cNvCxnSpPr>
            <a:cxnSpLocks/>
            <a:stCxn id="17" idx="3"/>
            <a:endCxn id="10" idx="2"/>
          </p:cNvCxnSpPr>
          <p:nvPr/>
        </p:nvCxnSpPr>
        <p:spPr bwMode="gray">
          <a:xfrm flipV="1">
            <a:off x="6579788" y="2495950"/>
            <a:ext cx="4405610" cy="51405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44BFF5C-3D44-3D44-823A-296BBB463065}"/>
              </a:ext>
            </a:extLst>
          </p:cNvPr>
          <p:cNvSpPr txBox="1"/>
          <p:nvPr/>
        </p:nvSpPr>
        <p:spPr>
          <a:xfrm>
            <a:off x="592866" y="1416487"/>
            <a:ext cx="2938802" cy="14071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ASA command:  </a:t>
            </a:r>
            <a:r>
              <a:rPr lang="en-US" i="1">
                <a:solidFill>
                  <a:schemeClr val="tx2"/>
                </a:solidFill>
              </a:rPr>
              <a:t>show run interface</a:t>
            </a: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Parse config, segmenting by spaces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1AE659-5178-664E-8023-ADF4808B8D5A}"/>
              </a:ext>
            </a:extLst>
          </p:cNvPr>
          <p:cNvSpPr/>
          <p:nvPr/>
        </p:nvSpPr>
        <p:spPr>
          <a:xfrm>
            <a:off x="8615680" y="1767839"/>
            <a:ext cx="894080" cy="728111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570085-F793-7F4F-BFBA-7A5D27935A03}"/>
              </a:ext>
            </a:extLst>
          </p:cNvPr>
          <p:cNvSpPr/>
          <p:nvPr/>
        </p:nvSpPr>
        <p:spPr>
          <a:xfrm>
            <a:off x="10458297" y="1767839"/>
            <a:ext cx="1054202" cy="728111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3DBD98-764E-DB4E-970F-DA9CB591F283}"/>
              </a:ext>
            </a:extLst>
          </p:cNvPr>
          <p:cNvSpPr/>
          <p:nvPr/>
        </p:nvSpPr>
        <p:spPr>
          <a:xfrm>
            <a:off x="5520266" y="2763520"/>
            <a:ext cx="368469" cy="108373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2871BD-7E86-C249-9648-EC35B9845257}"/>
              </a:ext>
            </a:extLst>
          </p:cNvPr>
          <p:cNvSpPr/>
          <p:nvPr/>
        </p:nvSpPr>
        <p:spPr>
          <a:xfrm>
            <a:off x="5638799" y="2955819"/>
            <a:ext cx="940989" cy="108373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460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335A-7A2F-A144-933A-0E49A0E1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ASA Network Objects to VMC NSX-T Groups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46894-EC85-0F4C-96FD-B6D38B78E1D8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 err="1"/>
              <a:t>pyVMC</a:t>
            </a:r>
            <a:r>
              <a:rPr lang="en-US"/>
              <a:t> Client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4BFF5C-3D44-3D44-823A-296BBB463065}"/>
              </a:ext>
            </a:extLst>
          </p:cNvPr>
          <p:cNvSpPr txBox="1"/>
          <p:nvPr/>
        </p:nvSpPr>
        <p:spPr>
          <a:xfrm>
            <a:off x="458333" y="1213961"/>
            <a:ext cx="2938802" cy="31276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Prerequisites:  none</a:t>
            </a: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ASA command:  </a:t>
            </a:r>
            <a:r>
              <a:rPr lang="en-US" sz="1400" i="1">
                <a:solidFill>
                  <a:schemeClr val="tx2"/>
                </a:solidFill>
              </a:rPr>
              <a:t>show run object-group network</a:t>
            </a: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Parse config, segmenting by spaces</a:t>
            </a: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Host implies /32</a:t>
            </a: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Comma separated members host and network</a:t>
            </a:r>
            <a:endParaRPr lang="en-US" sz="1800">
              <a:solidFill>
                <a:schemeClr val="tx2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7C47C5-6544-4A42-8F0B-31AA95021A6B}"/>
              </a:ext>
            </a:extLst>
          </p:cNvPr>
          <p:cNvCxnSpPr>
            <a:cxnSpLocks/>
          </p:cNvCxnSpPr>
          <p:nvPr/>
        </p:nvCxnSpPr>
        <p:spPr bwMode="gray">
          <a:xfrm flipV="1">
            <a:off x="6053952" y="3909560"/>
            <a:ext cx="1169582" cy="383593"/>
          </a:xfrm>
          <a:prstGeom prst="bentConnector3">
            <a:avLst>
              <a:gd name="adj1" fmla="val 100662"/>
            </a:avLst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36C6DEE-1DAE-9444-8303-0E1D6E3AD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856671"/>
              </p:ext>
            </p:extLst>
          </p:nvPr>
        </p:nvGraphicFramePr>
        <p:xfrm>
          <a:off x="3381884" y="1213961"/>
          <a:ext cx="8406333" cy="4586551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819575">
                  <a:extLst>
                    <a:ext uri="{9D8B030D-6E8A-4147-A177-3AD203B41FA5}">
                      <a16:colId xmlns:a16="http://schemas.microsoft.com/office/drawing/2014/main" val="2662388632"/>
                    </a:ext>
                  </a:extLst>
                </a:gridCol>
                <a:gridCol w="1948329">
                  <a:extLst>
                    <a:ext uri="{9D8B030D-6E8A-4147-A177-3AD203B41FA5}">
                      <a16:colId xmlns:a16="http://schemas.microsoft.com/office/drawing/2014/main" val="1978342273"/>
                    </a:ext>
                  </a:extLst>
                </a:gridCol>
                <a:gridCol w="1418630">
                  <a:extLst>
                    <a:ext uri="{9D8B030D-6E8A-4147-A177-3AD203B41FA5}">
                      <a16:colId xmlns:a16="http://schemas.microsoft.com/office/drawing/2014/main" val="1818299008"/>
                    </a:ext>
                  </a:extLst>
                </a:gridCol>
                <a:gridCol w="836356">
                  <a:extLst>
                    <a:ext uri="{9D8B030D-6E8A-4147-A177-3AD203B41FA5}">
                      <a16:colId xmlns:a16="http://schemas.microsoft.com/office/drawing/2014/main" val="1895044479"/>
                    </a:ext>
                  </a:extLst>
                </a:gridCol>
                <a:gridCol w="969414">
                  <a:extLst>
                    <a:ext uri="{9D8B030D-6E8A-4147-A177-3AD203B41FA5}">
                      <a16:colId xmlns:a16="http://schemas.microsoft.com/office/drawing/2014/main" val="4177954441"/>
                    </a:ext>
                  </a:extLst>
                </a:gridCol>
                <a:gridCol w="779332">
                  <a:extLst>
                    <a:ext uri="{9D8B030D-6E8A-4147-A177-3AD203B41FA5}">
                      <a16:colId xmlns:a16="http://schemas.microsoft.com/office/drawing/2014/main" val="3136164582"/>
                    </a:ext>
                  </a:extLst>
                </a:gridCol>
                <a:gridCol w="1634697">
                  <a:extLst>
                    <a:ext uri="{9D8B030D-6E8A-4147-A177-3AD203B41FA5}">
                      <a16:colId xmlns:a16="http://schemas.microsoft.com/office/drawing/2014/main" val="3136494277"/>
                    </a:ext>
                  </a:extLst>
                </a:gridCol>
              </a:tblGrid>
              <a:tr h="13671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*** Python Client examples ***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    new-group cgw groupname ip-based 10.10.10.10,10.10.20.0/24,10.10.10.12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extLst>
                  <a:ext uri="{0D108BD9-81ED-4DB2-BD59-A6C34878D82A}">
                    <a16:rowId xmlns:a16="http://schemas.microsoft.com/office/drawing/2014/main" val="1519379278"/>
                  </a:ext>
                </a:extLst>
              </a:tr>
              <a:tr h="13671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extLst>
                  <a:ext uri="{0D108BD9-81ED-4DB2-BD59-A6C34878D82A}">
                    <a16:rowId xmlns:a16="http://schemas.microsoft.com/office/drawing/2014/main" val="2468794254"/>
                  </a:ext>
                </a:extLst>
              </a:tr>
              <a:tr h="59602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u="none" strike="noStrike">
                          <a:effectLst/>
                        </a:rPr>
                        <a:t>*** Python Client commands ***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cgw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mgw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ip-based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member-based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criteria-based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group-based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extLst>
                  <a:ext uri="{0D108BD9-81ED-4DB2-BD59-A6C34878D82A}">
                    <a16:rowId xmlns:a16="http://schemas.microsoft.com/office/drawing/2014/main" val="3569185858"/>
                  </a:ext>
                </a:extLst>
              </a:tr>
              <a:tr h="13671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script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command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Group 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group-type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members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extLst>
                  <a:ext uri="{0D108BD9-81ED-4DB2-BD59-A6C34878D82A}">
                    <a16:rowId xmlns:a16="http://schemas.microsoft.com/office/drawing/2014/main" val="681628386"/>
                  </a:ext>
                </a:extLst>
              </a:tr>
              <a:tr h="13671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python pyVMC.py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new-group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cgw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MonitoringServices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ip-based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10.41.50.0/24,74.88.88.45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extLst>
                  <a:ext uri="{0D108BD9-81ED-4DB2-BD59-A6C34878D82A}">
                    <a16:rowId xmlns:a16="http://schemas.microsoft.com/office/drawing/2014/main" val="2647362724"/>
                  </a:ext>
                </a:extLst>
              </a:tr>
              <a:tr h="290518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python </a:t>
                      </a:r>
                      <a:r>
                        <a:rPr lang="en-US" sz="800" u="none" strike="noStrike" err="1">
                          <a:effectLst/>
                        </a:rPr>
                        <a:t>pyVMC.py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new-group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cgw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DB-CRM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ip-based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10.41.101.11,10.41.101.12,10.41.101.13,10.41.101.14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extLst>
                  <a:ext uri="{0D108BD9-81ED-4DB2-BD59-A6C34878D82A}">
                    <a16:rowId xmlns:a16="http://schemas.microsoft.com/office/drawing/2014/main" val="902371692"/>
                  </a:ext>
                </a:extLst>
              </a:tr>
              <a:tr h="290518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python </a:t>
                      </a:r>
                      <a:r>
                        <a:rPr lang="en-US" sz="800" u="none" strike="noStrike" err="1">
                          <a:effectLst/>
                        </a:rPr>
                        <a:t>pyVMC.py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new-group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cgw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DB-TRXN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ip-based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10.41.101.21,10.41.101.22,10.41.101.23,10.41.101.24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extLst>
                  <a:ext uri="{0D108BD9-81ED-4DB2-BD59-A6C34878D82A}">
                    <a16:rowId xmlns:a16="http://schemas.microsoft.com/office/drawing/2014/main" val="2568931098"/>
                  </a:ext>
                </a:extLst>
              </a:tr>
              <a:tr h="13671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python </a:t>
                      </a:r>
                      <a:r>
                        <a:rPr lang="en-US" sz="800" u="none" strike="noStrike" err="1">
                          <a:effectLst/>
                        </a:rPr>
                        <a:t>pyVMC.py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new-group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cgw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DB-ACCT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ip-based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10.41.101.32/27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extLst>
                  <a:ext uri="{0D108BD9-81ED-4DB2-BD59-A6C34878D82A}">
                    <a16:rowId xmlns:a16="http://schemas.microsoft.com/office/drawing/2014/main" val="3374472193"/>
                  </a:ext>
                </a:extLst>
              </a:tr>
              <a:tr h="13671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python </a:t>
                      </a:r>
                      <a:r>
                        <a:rPr lang="en-US" sz="800" u="none" strike="noStrike" err="1">
                          <a:effectLst/>
                        </a:rPr>
                        <a:t>pyVMC.py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new-group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cgw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MiddleWare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ip-based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10.41.102.0/24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extLst>
                  <a:ext uri="{0D108BD9-81ED-4DB2-BD59-A6C34878D82A}">
                    <a16:rowId xmlns:a16="http://schemas.microsoft.com/office/drawing/2014/main" val="1029453697"/>
                  </a:ext>
                </a:extLst>
              </a:tr>
              <a:tr h="11758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extLst>
                  <a:ext uri="{0D108BD9-81ED-4DB2-BD59-A6C34878D82A}">
                    <a16:rowId xmlns:a16="http://schemas.microsoft.com/office/drawing/2014/main" val="1300860920"/>
                  </a:ext>
                </a:extLst>
              </a:tr>
              <a:tr h="13671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*** Original Config ***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extLst>
                  <a:ext uri="{0D108BD9-81ED-4DB2-BD59-A6C34878D82A}">
                    <a16:rowId xmlns:a16="http://schemas.microsoft.com/office/drawing/2014/main" val="417790311"/>
                  </a:ext>
                </a:extLst>
              </a:tr>
              <a:tr h="1367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object-group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network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MonitoringServices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extLst>
                  <a:ext uri="{0D108BD9-81ED-4DB2-BD59-A6C34878D82A}">
                    <a16:rowId xmlns:a16="http://schemas.microsoft.com/office/drawing/2014/main" val="1290098264"/>
                  </a:ext>
                </a:extLst>
              </a:tr>
              <a:tr h="13671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network-object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10.41.50.0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255.255.255.0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extLst>
                  <a:ext uri="{0D108BD9-81ED-4DB2-BD59-A6C34878D82A}">
                    <a16:rowId xmlns:a16="http://schemas.microsoft.com/office/drawing/2014/main" val="3582829410"/>
                  </a:ext>
                </a:extLst>
              </a:tr>
              <a:tr h="13671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network-object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host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74.88.88.45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extLst>
                  <a:ext uri="{0D108BD9-81ED-4DB2-BD59-A6C34878D82A}">
                    <a16:rowId xmlns:a16="http://schemas.microsoft.com/office/drawing/2014/main" val="1113735726"/>
                  </a:ext>
                </a:extLst>
              </a:tr>
              <a:tr h="1367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object-group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network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DB-CRM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extLst>
                  <a:ext uri="{0D108BD9-81ED-4DB2-BD59-A6C34878D82A}">
                    <a16:rowId xmlns:a16="http://schemas.microsoft.com/office/drawing/2014/main" val="1040842016"/>
                  </a:ext>
                </a:extLst>
              </a:tr>
              <a:tr h="13671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network-object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host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10.41.101.11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extLst>
                  <a:ext uri="{0D108BD9-81ED-4DB2-BD59-A6C34878D82A}">
                    <a16:rowId xmlns:a16="http://schemas.microsoft.com/office/drawing/2014/main" val="3926126307"/>
                  </a:ext>
                </a:extLst>
              </a:tr>
              <a:tr h="13671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network-object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host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10.41.101.12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extLst>
                  <a:ext uri="{0D108BD9-81ED-4DB2-BD59-A6C34878D82A}">
                    <a16:rowId xmlns:a16="http://schemas.microsoft.com/office/drawing/2014/main" val="1266541085"/>
                  </a:ext>
                </a:extLst>
              </a:tr>
              <a:tr h="13671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network-object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host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10.41.101.13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extLst>
                  <a:ext uri="{0D108BD9-81ED-4DB2-BD59-A6C34878D82A}">
                    <a16:rowId xmlns:a16="http://schemas.microsoft.com/office/drawing/2014/main" val="3431712786"/>
                  </a:ext>
                </a:extLst>
              </a:tr>
              <a:tr h="13671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network-object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host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10.41.101.14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extLst>
                  <a:ext uri="{0D108BD9-81ED-4DB2-BD59-A6C34878D82A}">
                    <a16:rowId xmlns:a16="http://schemas.microsoft.com/office/drawing/2014/main" val="1147296808"/>
                  </a:ext>
                </a:extLst>
              </a:tr>
              <a:tr h="1367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object-group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network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DB-TRXN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extLst>
                  <a:ext uri="{0D108BD9-81ED-4DB2-BD59-A6C34878D82A}">
                    <a16:rowId xmlns:a16="http://schemas.microsoft.com/office/drawing/2014/main" val="129899254"/>
                  </a:ext>
                </a:extLst>
              </a:tr>
              <a:tr h="13671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network-object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host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10.41.101.21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extLst>
                  <a:ext uri="{0D108BD9-81ED-4DB2-BD59-A6C34878D82A}">
                    <a16:rowId xmlns:a16="http://schemas.microsoft.com/office/drawing/2014/main" val="4083155939"/>
                  </a:ext>
                </a:extLst>
              </a:tr>
              <a:tr h="13671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network-object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host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10.41.101.22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extLst>
                  <a:ext uri="{0D108BD9-81ED-4DB2-BD59-A6C34878D82A}">
                    <a16:rowId xmlns:a16="http://schemas.microsoft.com/office/drawing/2014/main" val="623164175"/>
                  </a:ext>
                </a:extLst>
              </a:tr>
              <a:tr h="13671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network-object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host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10.41.101.23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extLst>
                  <a:ext uri="{0D108BD9-81ED-4DB2-BD59-A6C34878D82A}">
                    <a16:rowId xmlns:a16="http://schemas.microsoft.com/office/drawing/2014/main" val="307399614"/>
                  </a:ext>
                </a:extLst>
              </a:tr>
              <a:tr h="13671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network-object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host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10.41.101.24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extLst>
                  <a:ext uri="{0D108BD9-81ED-4DB2-BD59-A6C34878D82A}">
                    <a16:rowId xmlns:a16="http://schemas.microsoft.com/office/drawing/2014/main" val="2862029314"/>
                  </a:ext>
                </a:extLst>
              </a:tr>
              <a:tr h="1367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object-group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network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DB-ACCT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extLst>
                  <a:ext uri="{0D108BD9-81ED-4DB2-BD59-A6C34878D82A}">
                    <a16:rowId xmlns:a16="http://schemas.microsoft.com/office/drawing/2014/main" val="667878254"/>
                  </a:ext>
                </a:extLst>
              </a:tr>
              <a:tr h="13671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network-object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10.41.101.32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255.255.255.224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extLst>
                  <a:ext uri="{0D108BD9-81ED-4DB2-BD59-A6C34878D82A}">
                    <a16:rowId xmlns:a16="http://schemas.microsoft.com/office/drawing/2014/main" val="3764012611"/>
                  </a:ext>
                </a:extLst>
              </a:tr>
              <a:tr h="13671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object-group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network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MiddleWare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extLst>
                  <a:ext uri="{0D108BD9-81ED-4DB2-BD59-A6C34878D82A}">
                    <a16:rowId xmlns:a16="http://schemas.microsoft.com/office/drawing/2014/main" val="2992457172"/>
                  </a:ext>
                </a:extLst>
              </a:tr>
              <a:tr h="13671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network-object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10.41.102.0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255.255.255.0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8" marR="6408" marT="6408" marB="0" anchor="b"/>
                </a:tc>
                <a:extLst>
                  <a:ext uri="{0D108BD9-81ED-4DB2-BD59-A6C34878D82A}">
                    <a16:rowId xmlns:a16="http://schemas.microsoft.com/office/drawing/2014/main" val="637701546"/>
                  </a:ext>
                </a:extLst>
              </a:tr>
            </a:tbl>
          </a:graphicData>
        </a:graphic>
      </p:graphicFrame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23FBCB11-B661-5949-8F35-52BBF0D12778}"/>
              </a:ext>
            </a:extLst>
          </p:cNvPr>
          <p:cNvCxnSpPr>
            <a:cxnSpLocks/>
            <a:stCxn id="12" idx="3"/>
            <a:endCxn id="18" idx="2"/>
          </p:cNvCxnSpPr>
          <p:nvPr/>
        </p:nvCxnSpPr>
        <p:spPr bwMode="gray">
          <a:xfrm flipV="1">
            <a:off x="7131497" y="3218107"/>
            <a:ext cx="1733482" cy="34572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6">
            <a:extLst>
              <a:ext uri="{FF2B5EF4-FFF2-40B4-BE49-F238E27FC236}">
                <a16:creationId xmlns:a16="http://schemas.microsoft.com/office/drawing/2014/main" id="{52610560-7332-184E-85BF-E91FD461A711}"/>
              </a:ext>
            </a:extLst>
          </p:cNvPr>
          <p:cNvCxnSpPr>
            <a:cxnSpLocks/>
            <a:stCxn id="15" idx="3"/>
            <a:endCxn id="20" idx="2"/>
          </p:cNvCxnSpPr>
          <p:nvPr/>
        </p:nvCxnSpPr>
        <p:spPr bwMode="gray">
          <a:xfrm flipV="1">
            <a:off x="8324918" y="3218107"/>
            <a:ext cx="2663912" cy="53996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25041C3-3733-3D4A-A18A-7A5167930C04}"/>
              </a:ext>
            </a:extLst>
          </p:cNvPr>
          <p:cNvSpPr/>
          <p:nvPr/>
        </p:nvSpPr>
        <p:spPr>
          <a:xfrm>
            <a:off x="6145988" y="3506683"/>
            <a:ext cx="985509" cy="114300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0DFD60-5E76-764E-951F-392CA7D83B2F}"/>
              </a:ext>
            </a:extLst>
          </p:cNvPr>
          <p:cNvSpPr/>
          <p:nvPr/>
        </p:nvSpPr>
        <p:spPr>
          <a:xfrm>
            <a:off x="6145988" y="3620983"/>
            <a:ext cx="2178930" cy="274176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5D888C-A0FF-D146-B7EA-52B3798DAC73}"/>
              </a:ext>
            </a:extLst>
          </p:cNvPr>
          <p:cNvSpPr/>
          <p:nvPr/>
        </p:nvSpPr>
        <p:spPr>
          <a:xfrm>
            <a:off x="8372224" y="2073159"/>
            <a:ext cx="985509" cy="1144948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22D654-E1E4-F441-B415-A884E69477EA}"/>
              </a:ext>
            </a:extLst>
          </p:cNvPr>
          <p:cNvSpPr/>
          <p:nvPr/>
        </p:nvSpPr>
        <p:spPr>
          <a:xfrm>
            <a:off x="10105707" y="2073159"/>
            <a:ext cx="1766246" cy="1144948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102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78A7DB9-6830-154E-9DB7-18DDFCAD6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07766"/>
              </p:ext>
            </p:extLst>
          </p:nvPr>
        </p:nvGraphicFramePr>
        <p:xfrm>
          <a:off x="3470065" y="811830"/>
          <a:ext cx="8491643" cy="5053627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686162">
                  <a:extLst>
                    <a:ext uri="{9D8B030D-6E8A-4147-A177-3AD203B41FA5}">
                      <a16:colId xmlns:a16="http://schemas.microsoft.com/office/drawing/2014/main" val="2213501204"/>
                    </a:ext>
                  </a:extLst>
                </a:gridCol>
                <a:gridCol w="985420">
                  <a:extLst>
                    <a:ext uri="{9D8B030D-6E8A-4147-A177-3AD203B41FA5}">
                      <a16:colId xmlns:a16="http://schemas.microsoft.com/office/drawing/2014/main" val="2867693017"/>
                    </a:ext>
                  </a:extLst>
                </a:gridCol>
                <a:gridCol w="150779">
                  <a:extLst>
                    <a:ext uri="{9D8B030D-6E8A-4147-A177-3AD203B41FA5}">
                      <a16:colId xmlns:a16="http://schemas.microsoft.com/office/drawing/2014/main" val="4209962742"/>
                    </a:ext>
                  </a:extLst>
                </a:gridCol>
                <a:gridCol w="520767">
                  <a:extLst>
                    <a:ext uri="{9D8B030D-6E8A-4147-A177-3AD203B41FA5}">
                      <a16:colId xmlns:a16="http://schemas.microsoft.com/office/drawing/2014/main" val="1496877987"/>
                    </a:ext>
                  </a:extLst>
                </a:gridCol>
                <a:gridCol w="271713">
                  <a:extLst>
                    <a:ext uri="{9D8B030D-6E8A-4147-A177-3AD203B41FA5}">
                      <a16:colId xmlns:a16="http://schemas.microsoft.com/office/drawing/2014/main" val="1360934405"/>
                    </a:ext>
                  </a:extLst>
                </a:gridCol>
                <a:gridCol w="662610">
                  <a:extLst>
                    <a:ext uri="{9D8B030D-6E8A-4147-A177-3AD203B41FA5}">
                      <a16:colId xmlns:a16="http://schemas.microsoft.com/office/drawing/2014/main" val="1236473197"/>
                    </a:ext>
                  </a:extLst>
                </a:gridCol>
                <a:gridCol w="387256">
                  <a:extLst>
                    <a:ext uri="{9D8B030D-6E8A-4147-A177-3AD203B41FA5}">
                      <a16:colId xmlns:a16="http://schemas.microsoft.com/office/drawing/2014/main" val="4092572005"/>
                    </a:ext>
                  </a:extLst>
                </a:gridCol>
                <a:gridCol w="605463">
                  <a:extLst>
                    <a:ext uri="{9D8B030D-6E8A-4147-A177-3AD203B41FA5}">
                      <a16:colId xmlns:a16="http://schemas.microsoft.com/office/drawing/2014/main" val="2845532174"/>
                    </a:ext>
                  </a:extLst>
                </a:gridCol>
                <a:gridCol w="532458">
                  <a:extLst>
                    <a:ext uri="{9D8B030D-6E8A-4147-A177-3AD203B41FA5}">
                      <a16:colId xmlns:a16="http://schemas.microsoft.com/office/drawing/2014/main" val="1681198902"/>
                    </a:ext>
                  </a:extLst>
                </a:gridCol>
                <a:gridCol w="265611">
                  <a:extLst>
                    <a:ext uri="{9D8B030D-6E8A-4147-A177-3AD203B41FA5}">
                      <a16:colId xmlns:a16="http://schemas.microsoft.com/office/drawing/2014/main" val="480197426"/>
                    </a:ext>
                  </a:extLst>
                </a:gridCol>
                <a:gridCol w="648789">
                  <a:extLst>
                    <a:ext uri="{9D8B030D-6E8A-4147-A177-3AD203B41FA5}">
                      <a16:colId xmlns:a16="http://schemas.microsoft.com/office/drawing/2014/main" val="976810264"/>
                    </a:ext>
                  </a:extLst>
                </a:gridCol>
                <a:gridCol w="1774615">
                  <a:extLst>
                    <a:ext uri="{9D8B030D-6E8A-4147-A177-3AD203B41FA5}">
                      <a16:colId xmlns:a16="http://schemas.microsoft.com/office/drawing/2014/main" val="1279710732"/>
                    </a:ext>
                  </a:extLst>
                </a:gridCol>
              </a:tblGrid>
              <a:tr h="15209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*** Python Client examples  ***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extLst>
                  <a:ext uri="{0D108BD9-81ED-4DB2-BD59-A6C34878D82A}">
                    <a16:rowId xmlns:a16="http://schemas.microsoft.com/office/drawing/2014/main" val="2317582880"/>
                  </a:ext>
                </a:extLst>
              </a:tr>
              <a:tr h="203128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11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new-group </a:t>
                      </a:r>
                      <a:r>
                        <a:rPr lang="en-US" sz="900" u="none" strike="noStrike" err="1">
                          <a:effectLst/>
                        </a:rPr>
                        <a:t>cgw</a:t>
                      </a:r>
                      <a:r>
                        <a:rPr lang="en-US" sz="900" u="none" strike="noStrike">
                          <a:effectLst/>
                        </a:rPr>
                        <a:t> </a:t>
                      </a:r>
                      <a:r>
                        <a:rPr lang="en-US" sz="900" u="none" strike="noStrike" err="1">
                          <a:effectLst/>
                        </a:rPr>
                        <a:t>groupname</a:t>
                      </a:r>
                      <a:r>
                        <a:rPr lang="en-US" sz="900" u="none" strike="noStrike">
                          <a:effectLst/>
                        </a:rPr>
                        <a:t> group-based group1,group2,group3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extLst>
                  <a:ext uri="{0D108BD9-81ED-4DB2-BD59-A6C34878D82A}">
                    <a16:rowId xmlns:a16="http://schemas.microsoft.com/office/drawing/2014/main" val="3965081443"/>
                  </a:ext>
                </a:extLst>
              </a:tr>
              <a:tr h="262778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extLst>
                  <a:ext uri="{0D108BD9-81ED-4DB2-BD59-A6C34878D82A}">
                    <a16:rowId xmlns:a16="http://schemas.microsoft.com/office/drawing/2014/main" val="170712132"/>
                  </a:ext>
                </a:extLst>
              </a:tr>
              <a:tr h="20312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*** Python Client commands ***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extLst>
                  <a:ext uri="{0D108BD9-81ED-4DB2-BD59-A6C34878D82A}">
                    <a16:rowId xmlns:a16="http://schemas.microsoft.com/office/drawing/2014/main" val="3799223727"/>
                  </a:ext>
                </a:extLst>
              </a:tr>
              <a:tr h="86329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>
                          <a:effectLst/>
                        </a:rPr>
                        <a:t>*** Python Client commands ***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cgw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mgw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cgw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mgw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ip-based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member-based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criteria-based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group-based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r>
                        <a:rPr lang="en-US" sz="900" u="none" strike="noStrike">
                          <a:effectLst/>
                        </a:rPr>
                        <a:t>ip-based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member-based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criteria-based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group-based</a:t>
                      </a:r>
                      <a:endParaRPr lang="en-US"/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extLst>
                  <a:ext uri="{0D108BD9-81ED-4DB2-BD59-A6C34878D82A}">
                    <a16:rowId xmlns:a16="http://schemas.microsoft.com/office/drawing/2014/main" val="1247203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script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command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command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type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type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Group 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r>
                        <a:rPr lang="en-US" sz="900" u="none" strike="noStrike">
                          <a:effectLst/>
                        </a:rPr>
                        <a:t>Group Name</a:t>
                      </a:r>
                      <a:endParaRPr lang="en-US"/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group-type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r>
                        <a:rPr lang="en-US" sz="900" u="none" strike="noStrike">
                          <a:effectLst/>
                        </a:rPr>
                        <a:t>group-type</a:t>
                      </a:r>
                      <a:endParaRPr lang="en-US"/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members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members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extLst>
                  <a:ext uri="{0D108BD9-81ED-4DB2-BD59-A6C34878D82A}">
                    <a16:rowId xmlns:a16="http://schemas.microsoft.com/office/drawing/2014/main" val="112683888"/>
                  </a:ext>
                </a:extLst>
              </a:tr>
              <a:tr h="283463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python pyVMC.py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new-group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new-group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cgw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cgw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MonitoringServices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r>
                        <a:rPr lang="en-US" sz="900" u="none" strike="noStrike">
                          <a:effectLst/>
                        </a:rPr>
                        <a:t>MonitoringServices</a:t>
                      </a:r>
                      <a:endParaRPr lang="en-US"/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group-based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r>
                        <a:rPr lang="en-US" sz="900" u="none" strike="noStrike">
                          <a:effectLst/>
                        </a:rPr>
                        <a:t>group-based</a:t>
                      </a:r>
                      <a:endParaRPr lang="en-US"/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DB-CRM,DB-TRXN,DB-ACCT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DB-CRM,DB-TRXN,DB-ACCT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extLst>
                  <a:ext uri="{0D108BD9-81ED-4DB2-BD59-A6C34878D82A}">
                    <a16:rowId xmlns:a16="http://schemas.microsoft.com/office/drawing/2014/main" val="2786290004"/>
                  </a:ext>
                </a:extLst>
              </a:tr>
              <a:tr h="283463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python pyVMC.py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new-group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new-group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cgw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cgw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B2B-AllCustomers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r>
                        <a:rPr lang="en-US" sz="900" u="none" strike="noStrike">
                          <a:effectLst/>
                        </a:rPr>
                        <a:t>B2B-AllCustomers</a:t>
                      </a:r>
                      <a:endParaRPr lang="en-US"/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group-based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r>
                        <a:rPr lang="en-US" sz="900" u="none" strike="noStrike">
                          <a:effectLst/>
                        </a:rPr>
                        <a:t>group-based</a:t>
                      </a:r>
                      <a:endParaRPr lang="en-US"/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B2B-Customer1,B2B-Customer2,B2B-Customer3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B2B-Customer1,B2B-Customer2,B2B-Customer3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extLst>
                  <a:ext uri="{0D108BD9-81ED-4DB2-BD59-A6C34878D82A}">
                    <a16:rowId xmlns:a16="http://schemas.microsoft.com/office/drawing/2014/main" val="3241758092"/>
                  </a:ext>
                </a:extLst>
              </a:tr>
              <a:tr h="20312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>
                          <a:effectLst/>
                        </a:rPr>
                        <a:t>*** Original Config ***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extLst>
                  <a:ext uri="{0D108BD9-81ED-4DB2-BD59-A6C34878D82A}">
                    <a16:rowId xmlns:a16="http://schemas.microsoft.com/office/drawing/2014/main" val="2077712456"/>
                  </a:ext>
                </a:extLst>
              </a:tr>
              <a:tr h="203128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object-group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network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network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All-DB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All-DB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extLst>
                  <a:ext uri="{0D108BD9-81ED-4DB2-BD59-A6C34878D82A}">
                    <a16:rowId xmlns:a16="http://schemas.microsoft.com/office/drawing/2014/main" val="4292082273"/>
                  </a:ext>
                </a:extLst>
              </a:tr>
              <a:tr h="283463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group-object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group-object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DB-CRM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DB-CRM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extLst>
                  <a:ext uri="{0D108BD9-81ED-4DB2-BD59-A6C34878D82A}">
                    <a16:rowId xmlns:a16="http://schemas.microsoft.com/office/drawing/2014/main" val="822701196"/>
                  </a:ext>
                </a:extLst>
              </a:tr>
              <a:tr h="283463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group-object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group-object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DB-TRXN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DB-TRXN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extLst>
                  <a:ext uri="{0D108BD9-81ED-4DB2-BD59-A6C34878D82A}">
                    <a16:rowId xmlns:a16="http://schemas.microsoft.com/office/drawing/2014/main" val="8120288"/>
                  </a:ext>
                </a:extLst>
              </a:tr>
              <a:tr h="283463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group-object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group-object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DB-ACCT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DB-ACCT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extLst>
                  <a:ext uri="{0D108BD9-81ED-4DB2-BD59-A6C34878D82A}">
                    <a16:rowId xmlns:a16="http://schemas.microsoft.com/office/drawing/2014/main" val="3052156872"/>
                  </a:ext>
                </a:extLst>
              </a:tr>
              <a:tr h="283463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object-group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network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network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B2B-AllCustomers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B2B-AllCustomers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extLst>
                  <a:ext uri="{0D108BD9-81ED-4DB2-BD59-A6C34878D82A}">
                    <a16:rowId xmlns:a16="http://schemas.microsoft.com/office/drawing/2014/main" val="2451309178"/>
                  </a:ext>
                </a:extLst>
              </a:tr>
              <a:tr h="283463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group-object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group-object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B2B-Customer1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B2B-Customer1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extLst>
                  <a:ext uri="{0D108BD9-81ED-4DB2-BD59-A6C34878D82A}">
                    <a16:rowId xmlns:a16="http://schemas.microsoft.com/office/drawing/2014/main" val="3829610833"/>
                  </a:ext>
                </a:extLst>
              </a:tr>
              <a:tr h="283463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group-object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group-object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B2B-Customer2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B2B-Customer2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extLst>
                  <a:ext uri="{0D108BD9-81ED-4DB2-BD59-A6C34878D82A}">
                    <a16:rowId xmlns:a16="http://schemas.microsoft.com/office/drawing/2014/main" val="2792062762"/>
                  </a:ext>
                </a:extLst>
              </a:tr>
              <a:tr h="283463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group-object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group-object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B2B-Customer3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B2B-Customer3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 marL="9435" marR="9435" marT="943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35" marR="9435" marT="9435" marB="0" anchor="b"/>
                </a:tc>
                <a:extLst>
                  <a:ext uri="{0D108BD9-81ED-4DB2-BD59-A6C34878D82A}">
                    <a16:rowId xmlns:a16="http://schemas.microsoft.com/office/drawing/2014/main" val="244430245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657335A-7A2F-A144-933A-0E49A0E1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ASA Nested Groups to NSX-T Nested Groups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46894-EC85-0F4C-96FD-B6D38B78E1D8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 err="1"/>
              <a:t>pyVMC</a:t>
            </a:r>
            <a:r>
              <a:rPr lang="en-US"/>
              <a:t> Client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7C47C5-6544-4A42-8F0B-31AA95021A6B}"/>
              </a:ext>
            </a:extLst>
          </p:cNvPr>
          <p:cNvCxnSpPr>
            <a:cxnSpLocks/>
            <a:stCxn id="18" idx="3"/>
            <a:endCxn id="20" idx="2"/>
          </p:cNvCxnSpPr>
          <p:nvPr/>
        </p:nvCxnSpPr>
        <p:spPr bwMode="gray">
          <a:xfrm flipV="1">
            <a:off x="7511627" y="3429000"/>
            <a:ext cx="1130855" cy="38917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23FBCB11-B661-5949-8F35-52BBF0D12778}"/>
              </a:ext>
            </a:extLst>
          </p:cNvPr>
          <p:cNvCxnSpPr>
            <a:cxnSpLocks/>
            <a:stCxn id="19" idx="3"/>
            <a:endCxn id="22" idx="2"/>
          </p:cNvCxnSpPr>
          <p:nvPr/>
        </p:nvCxnSpPr>
        <p:spPr bwMode="gray">
          <a:xfrm flipV="1">
            <a:off x="7667414" y="3428999"/>
            <a:ext cx="3353176" cy="93980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44BFF5C-3D44-3D44-823A-296BBB463065}"/>
              </a:ext>
            </a:extLst>
          </p:cNvPr>
          <p:cNvSpPr txBox="1"/>
          <p:nvPr/>
        </p:nvSpPr>
        <p:spPr>
          <a:xfrm>
            <a:off x="397702" y="1252213"/>
            <a:ext cx="3116275" cy="2327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Prerequisites: sub groups must exist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ASA command:  </a:t>
            </a:r>
            <a:r>
              <a:rPr lang="en-US" sz="1400" i="1">
                <a:solidFill>
                  <a:schemeClr val="tx2"/>
                </a:solidFill>
              </a:rPr>
              <a:t>show run object-group </a:t>
            </a:r>
            <a:r>
              <a:rPr lang="en-US" sz="1400">
                <a:solidFill>
                  <a:schemeClr val="tx2"/>
                </a:solidFill>
              </a:rPr>
              <a:t>look for group-objects</a:t>
            </a:r>
            <a:endParaRPr lang="en-US" sz="1400" i="1">
              <a:solidFill>
                <a:schemeClr val="tx2"/>
              </a:solidFill>
            </a:endParaRP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Parse config, segmenting by spaces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AA1D89-E3F1-B64B-9AA4-91167AECEAA3}"/>
              </a:ext>
            </a:extLst>
          </p:cNvPr>
          <p:cNvSpPr/>
          <p:nvPr/>
        </p:nvSpPr>
        <p:spPr>
          <a:xfrm>
            <a:off x="7033907" y="3734902"/>
            <a:ext cx="477720" cy="166537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DE3235-7369-004D-A083-C1786500D0BB}"/>
              </a:ext>
            </a:extLst>
          </p:cNvPr>
          <p:cNvSpPr/>
          <p:nvPr/>
        </p:nvSpPr>
        <p:spPr>
          <a:xfrm>
            <a:off x="7033908" y="3989493"/>
            <a:ext cx="633506" cy="758614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6F3DEA-BEB6-8C4E-85C3-916C5BBA5993}"/>
              </a:ext>
            </a:extLst>
          </p:cNvPr>
          <p:cNvSpPr/>
          <p:nvPr/>
        </p:nvSpPr>
        <p:spPr>
          <a:xfrm>
            <a:off x="8052911" y="2566134"/>
            <a:ext cx="1179142" cy="862866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CB8277-F680-DF4E-9929-DB90924914AF}"/>
              </a:ext>
            </a:extLst>
          </p:cNvPr>
          <p:cNvSpPr/>
          <p:nvPr/>
        </p:nvSpPr>
        <p:spPr>
          <a:xfrm>
            <a:off x="10174300" y="2567762"/>
            <a:ext cx="1692580" cy="861237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883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DE17DF0-6C93-5741-B871-278F3C2F4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011" y="888765"/>
            <a:ext cx="6361112" cy="1678339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86CFBA-98B6-B041-9F0A-DBF07BEAA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683159"/>
              </p:ext>
            </p:extLst>
          </p:nvPr>
        </p:nvGraphicFramePr>
        <p:xfrm>
          <a:off x="5600892" y="3683205"/>
          <a:ext cx="6147913" cy="2480803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086977">
                  <a:extLst>
                    <a:ext uri="{9D8B030D-6E8A-4147-A177-3AD203B41FA5}">
                      <a16:colId xmlns:a16="http://schemas.microsoft.com/office/drawing/2014/main" val="218947993"/>
                    </a:ext>
                  </a:extLst>
                </a:gridCol>
                <a:gridCol w="986265">
                  <a:extLst>
                    <a:ext uri="{9D8B030D-6E8A-4147-A177-3AD203B41FA5}">
                      <a16:colId xmlns:a16="http://schemas.microsoft.com/office/drawing/2014/main" val="150111637"/>
                    </a:ext>
                  </a:extLst>
                </a:gridCol>
                <a:gridCol w="2545190">
                  <a:extLst>
                    <a:ext uri="{9D8B030D-6E8A-4147-A177-3AD203B41FA5}">
                      <a16:colId xmlns:a16="http://schemas.microsoft.com/office/drawing/2014/main" val="3410723251"/>
                    </a:ext>
                  </a:extLst>
                </a:gridCol>
                <a:gridCol w="783065">
                  <a:extLst>
                    <a:ext uri="{9D8B030D-6E8A-4147-A177-3AD203B41FA5}">
                      <a16:colId xmlns:a16="http://schemas.microsoft.com/office/drawing/2014/main" val="2665065571"/>
                    </a:ext>
                  </a:extLst>
                </a:gridCol>
                <a:gridCol w="219503">
                  <a:extLst>
                    <a:ext uri="{9D8B030D-6E8A-4147-A177-3AD203B41FA5}">
                      <a16:colId xmlns:a16="http://schemas.microsoft.com/office/drawing/2014/main" val="2638706957"/>
                    </a:ext>
                  </a:extLst>
                </a:gridCol>
                <a:gridCol w="526913">
                  <a:extLst>
                    <a:ext uri="{9D8B030D-6E8A-4147-A177-3AD203B41FA5}">
                      <a16:colId xmlns:a16="http://schemas.microsoft.com/office/drawing/2014/main" val="4155153282"/>
                    </a:ext>
                  </a:extLst>
                </a:gridCol>
              </a:tblGrid>
              <a:tr h="1908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object-group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service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Middleware-TRXN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extLst>
                  <a:ext uri="{0D108BD9-81ED-4DB2-BD59-A6C34878D82A}">
                    <a16:rowId xmlns:a16="http://schemas.microsoft.com/office/drawing/2014/main" val="2884097873"/>
                  </a:ext>
                </a:extLst>
              </a:tr>
              <a:tr h="19083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service-object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destination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extLst>
                  <a:ext uri="{0D108BD9-81ED-4DB2-BD59-A6C34878D82A}">
                    <a16:rowId xmlns:a16="http://schemas.microsoft.com/office/drawing/2014/main" val="671206360"/>
                  </a:ext>
                </a:extLst>
              </a:tr>
              <a:tr h="19083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service-object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destination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extLst>
                  <a:ext uri="{0D108BD9-81ED-4DB2-BD59-A6C34878D82A}">
                    <a16:rowId xmlns:a16="http://schemas.microsoft.com/office/drawing/2014/main" val="3166536729"/>
                  </a:ext>
                </a:extLst>
              </a:tr>
              <a:tr h="19083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service-object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destination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extLst>
                  <a:ext uri="{0D108BD9-81ED-4DB2-BD59-A6C34878D82A}">
                    <a16:rowId xmlns:a16="http://schemas.microsoft.com/office/drawing/2014/main" val="712836628"/>
                  </a:ext>
                </a:extLst>
              </a:tr>
              <a:tr h="19083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service-object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destination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extLst>
                  <a:ext uri="{0D108BD9-81ED-4DB2-BD59-A6C34878D82A}">
                    <a16:rowId xmlns:a16="http://schemas.microsoft.com/office/drawing/2014/main" val="1120762908"/>
                  </a:ext>
                </a:extLst>
              </a:tr>
              <a:tr h="19083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service-object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destination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extLst>
                  <a:ext uri="{0D108BD9-81ED-4DB2-BD59-A6C34878D82A}">
                    <a16:rowId xmlns:a16="http://schemas.microsoft.com/office/drawing/2014/main" val="2689284422"/>
                  </a:ext>
                </a:extLst>
              </a:tr>
              <a:tr h="19083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service-object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destination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extLst>
                  <a:ext uri="{0D108BD9-81ED-4DB2-BD59-A6C34878D82A}">
                    <a16:rowId xmlns:a16="http://schemas.microsoft.com/office/drawing/2014/main" val="3895599846"/>
                  </a:ext>
                </a:extLst>
              </a:tr>
              <a:tr h="1908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object-group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service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Middleware-ETL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extLst>
                  <a:ext uri="{0D108BD9-81ED-4DB2-BD59-A6C34878D82A}">
                    <a16:rowId xmlns:a16="http://schemas.microsoft.com/office/drawing/2014/main" val="2898866489"/>
                  </a:ext>
                </a:extLst>
              </a:tr>
              <a:tr h="19083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service-object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destination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extLst>
                  <a:ext uri="{0D108BD9-81ED-4DB2-BD59-A6C34878D82A}">
                    <a16:rowId xmlns:a16="http://schemas.microsoft.com/office/drawing/2014/main" val="3732697583"/>
                  </a:ext>
                </a:extLst>
              </a:tr>
              <a:tr h="19083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service-object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destination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extLst>
                  <a:ext uri="{0D108BD9-81ED-4DB2-BD59-A6C34878D82A}">
                    <a16:rowId xmlns:a16="http://schemas.microsoft.com/office/drawing/2014/main" val="3350434452"/>
                  </a:ext>
                </a:extLst>
              </a:tr>
              <a:tr h="19083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service-object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destination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extLst>
                  <a:ext uri="{0D108BD9-81ED-4DB2-BD59-A6C34878D82A}">
                    <a16:rowId xmlns:a16="http://schemas.microsoft.com/office/drawing/2014/main" val="40794854"/>
                  </a:ext>
                </a:extLst>
              </a:tr>
              <a:tr h="19083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service-object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destination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extLst>
                  <a:ext uri="{0D108BD9-81ED-4DB2-BD59-A6C34878D82A}">
                    <a16:rowId xmlns:a16="http://schemas.microsoft.com/office/drawing/2014/main" val="1668818677"/>
                  </a:ext>
                </a:extLst>
              </a:tr>
              <a:tr h="19083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service-object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tcp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destination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45" marR="8945" marT="8945" marB="0" anchor="b"/>
                </a:tc>
                <a:extLst>
                  <a:ext uri="{0D108BD9-81ED-4DB2-BD59-A6C34878D82A}">
                    <a16:rowId xmlns:a16="http://schemas.microsoft.com/office/drawing/2014/main" val="233839369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657335A-7A2F-A144-933A-0E49A0E1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ASA Service Object Groups to NSX-T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46894-EC85-0F4C-96FD-B6D38B78E1D8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 err="1"/>
              <a:t>pyVMC</a:t>
            </a:r>
            <a:r>
              <a:rPr lang="en-US"/>
              <a:t> Client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7C47C5-6544-4A42-8F0B-31AA95021A6B}"/>
              </a:ext>
            </a:extLst>
          </p:cNvPr>
          <p:cNvCxnSpPr>
            <a:cxnSpLocks/>
            <a:stCxn id="18" idx="3"/>
            <a:endCxn id="20" idx="2"/>
          </p:cNvCxnSpPr>
          <p:nvPr/>
        </p:nvCxnSpPr>
        <p:spPr bwMode="gray">
          <a:xfrm flipH="1" flipV="1">
            <a:off x="7621482" y="1136509"/>
            <a:ext cx="1325667" cy="2655814"/>
          </a:xfrm>
          <a:prstGeom prst="bentConnector4">
            <a:avLst>
              <a:gd name="adj1" fmla="val -17244"/>
              <a:gd name="adj2" fmla="val 37947"/>
            </a:avLst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23FBCB11-B661-5949-8F35-52BBF0D12778}"/>
              </a:ext>
            </a:extLst>
          </p:cNvPr>
          <p:cNvCxnSpPr>
            <a:cxnSpLocks/>
            <a:stCxn id="19" idx="1"/>
            <a:endCxn id="22" idx="2"/>
          </p:cNvCxnSpPr>
          <p:nvPr/>
        </p:nvCxnSpPr>
        <p:spPr bwMode="gray">
          <a:xfrm rot="10800000">
            <a:off x="6953862" y="1339851"/>
            <a:ext cx="713552" cy="264784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44BFF5C-3D44-3D44-823A-296BBB463065}"/>
              </a:ext>
            </a:extLst>
          </p:cNvPr>
          <p:cNvSpPr txBox="1"/>
          <p:nvPr/>
        </p:nvSpPr>
        <p:spPr>
          <a:xfrm>
            <a:off x="397702" y="1252213"/>
            <a:ext cx="3116275" cy="2767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Prerequisites: None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ASA command:  </a:t>
            </a:r>
            <a:r>
              <a:rPr lang="en-US" sz="1400" i="1">
                <a:solidFill>
                  <a:schemeClr val="tx2"/>
                </a:solidFill>
              </a:rPr>
              <a:t>show run object-group service</a:t>
            </a: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Parse config, segmenting by spaces</a:t>
            </a: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The </a:t>
            </a:r>
            <a:r>
              <a:rPr lang="en-US" err="1">
                <a:solidFill>
                  <a:schemeClr val="tx2"/>
                </a:solidFill>
              </a:rPr>
              <a:t>pyVMC</a:t>
            </a:r>
            <a:r>
              <a:rPr lang="en-US">
                <a:solidFill>
                  <a:schemeClr val="tx2"/>
                </a:solidFill>
              </a:rPr>
              <a:t> new-service command is prompt driven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AA1D89-E3F1-B64B-9AA4-91167AECEAA3}"/>
              </a:ext>
            </a:extLst>
          </p:cNvPr>
          <p:cNvSpPr/>
          <p:nvPr/>
        </p:nvSpPr>
        <p:spPr>
          <a:xfrm>
            <a:off x="7667414" y="3683206"/>
            <a:ext cx="1279735" cy="218234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DE3235-7369-004D-A083-C1786500D0BB}"/>
              </a:ext>
            </a:extLst>
          </p:cNvPr>
          <p:cNvSpPr/>
          <p:nvPr/>
        </p:nvSpPr>
        <p:spPr>
          <a:xfrm>
            <a:off x="7667414" y="3901440"/>
            <a:ext cx="279822" cy="172514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6F3DEA-BEB6-8C4E-85C3-916C5BBA5993}"/>
              </a:ext>
            </a:extLst>
          </p:cNvPr>
          <p:cNvSpPr/>
          <p:nvPr/>
        </p:nvSpPr>
        <p:spPr>
          <a:xfrm>
            <a:off x="7229264" y="996951"/>
            <a:ext cx="784436" cy="139558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CB8277-F680-DF4E-9929-DB90924914AF}"/>
              </a:ext>
            </a:extLst>
          </p:cNvPr>
          <p:cNvSpPr/>
          <p:nvPr/>
        </p:nvSpPr>
        <p:spPr>
          <a:xfrm>
            <a:off x="6821124" y="1187005"/>
            <a:ext cx="265476" cy="152845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28" name="Straight Arrow Connector 6">
            <a:extLst>
              <a:ext uri="{FF2B5EF4-FFF2-40B4-BE49-F238E27FC236}">
                <a16:creationId xmlns:a16="http://schemas.microsoft.com/office/drawing/2014/main" id="{E5F28126-5255-1049-94CE-8FB44E3C10CD}"/>
              </a:ext>
            </a:extLst>
          </p:cNvPr>
          <p:cNvCxnSpPr>
            <a:cxnSpLocks/>
            <a:stCxn id="29" idx="3"/>
            <a:endCxn id="30" idx="2"/>
          </p:cNvCxnSpPr>
          <p:nvPr/>
        </p:nvCxnSpPr>
        <p:spPr bwMode="gray">
          <a:xfrm flipH="1" flipV="1">
            <a:off x="11555553" y="2000250"/>
            <a:ext cx="215678" cy="2468245"/>
          </a:xfrm>
          <a:prstGeom prst="bentConnector4">
            <a:avLst>
              <a:gd name="adj1" fmla="val -105991"/>
              <a:gd name="adj2" fmla="val 61487"/>
            </a:avLst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49EE691-D64F-A143-AFF3-59C6B30C3C05}"/>
              </a:ext>
            </a:extLst>
          </p:cNvPr>
          <p:cNvSpPr/>
          <p:nvPr/>
        </p:nvSpPr>
        <p:spPr>
          <a:xfrm>
            <a:off x="11339875" y="3901440"/>
            <a:ext cx="431356" cy="1134110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D862E5-FC5D-A948-A816-872E7F199C10}"/>
              </a:ext>
            </a:extLst>
          </p:cNvPr>
          <p:cNvSpPr/>
          <p:nvPr/>
        </p:nvSpPr>
        <p:spPr>
          <a:xfrm>
            <a:off x="11422815" y="1394671"/>
            <a:ext cx="265476" cy="605579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71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335A-7A2F-A144-933A-0E49A0E1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ASA Access-list to VMC NSX-T CGW and DFW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46894-EC85-0F4C-96FD-B6D38B78E1D8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 err="1"/>
              <a:t>pyVMC</a:t>
            </a:r>
            <a:r>
              <a:rPr lang="en-US"/>
              <a:t> Client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4BFF5C-3D44-3D44-823A-296BBB463065}"/>
              </a:ext>
            </a:extLst>
          </p:cNvPr>
          <p:cNvSpPr txBox="1"/>
          <p:nvPr/>
        </p:nvSpPr>
        <p:spPr>
          <a:xfrm>
            <a:off x="848592" y="1288620"/>
            <a:ext cx="6133754" cy="31276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Prerequisites: Network Services, network groups must be created. 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ASA command:  </a:t>
            </a:r>
            <a:r>
              <a:rPr lang="en-US" sz="1400" i="1">
                <a:solidFill>
                  <a:schemeClr val="tx2"/>
                </a:solidFill>
              </a:rPr>
              <a:t>show run access-group (See what Access-lists need review)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ASA command:  </a:t>
            </a:r>
            <a:r>
              <a:rPr lang="en-US" sz="1400" i="1">
                <a:solidFill>
                  <a:schemeClr val="tx2"/>
                </a:solidFill>
              </a:rPr>
              <a:t>show run access-list &lt;access-list-name&gt;</a:t>
            </a: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Parse config, segmenting by spaces</a:t>
            </a: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We need to decide where to write the firewall rules (Compute Gateway Firewall, Distributed Firewall, Both, or Neither)</a:t>
            </a:r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CD500BC-4056-E844-945A-996DF72837B3}"/>
              </a:ext>
            </a:extLst>
          </p:cNvPr>
          <p:cNvGrpSpPr/>
          <p:nvPr/>
        </p:nvGrpSpPr>
        <p:grpSpPr>
          <a:xfrm>
            <a:off x="7911508" y="1500296"/>
            <a:ext cx="3428725" cy="4234480"/>
            <a:chOff x="4063055" y="1779258"/>
            <a:chExt cx="3428725" cy="42344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949E96F-E38D-AF4A-A96F-B5C4E1E320A3}"/>
                </a:ext>
              </a:extLst>
            </p:cNvPr>
            <p:cNvSpPr/>
            <p:nvPr/>
          </p:nvSpPr>
          <p:spPr>
            <a:xfrm>
              <a:off x="5958836" y="4622674"/>
              <a:ext cx="821376" cy="22510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0095D3"/>
                  </a:solidFill>
                  <a:effectLst/>
                  <a:uLnTx/>
                  <a:uFillTx/>
                  <a:latin typeface="Metropolis"/>
                  <a:ea typeface="+mn-ea"/>
                  <a:cs typeface="+mn-cs"/>
                </a:rPr>
                <a:t>Compute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E84963A-85B0-FA47-AE95-03B1E9F68118}"/>
                </a:ext>
              </a:extLst>
            </p:cNvPr>
            <p:cNvSpPr/>
            <p:nvPr/>
          </p:nvSpPr>
          <p:spPr>
            <a:xfrm>
              <a:off x="5958836" y="4928756"/>
              <a:ext cx="821376" cy="22510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0095D3"/>
                  </a:solidFill>
                  <a:effectLst/>
                  <a:uLnTx/>
                  <a:uFillTx/>
                  <a:latin typeface="Metropolis"/>
                  <a:ea typeface="+mn-ea"/>
                  <a:cs typeface="+mn-cs"/>
                </a:rPr>
                <a:t>Storage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703D24C-C481-B546-9F0E-8365DB40E64E}"/>
                </a:ext>
              </a:extLst>
            </p:cNvPr>
            <p:cNvGrpSpPr/>
            <p:nvPr/>
          </p:nvGrpSpPr>
          <p:grpSpPr>
            <a:xfrm flipH="1">
              <a:off x="4063055" y="1779258"/>
              <a:ext cx="3428725" cy="3874226"/>
              <a:chOff x="579709" y="2630370"/>
              <a:chExt cx="2763566" cy="3874226"/>
            </a:xfrm>
          </p:grpSpPr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2AD4BB42-4189-B546-8B1B-6F448FEA78CD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579709" y="2630370"/>
                <a:ext cx="276356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BEFBB9C2-87E9-7F45-B88D-085150C0B411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>
                <a:off x="579709" y="6504596"/>
                <a:ext cx="276356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2F7B0E74-3A25-3747-80C5-778A9D21D160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 flipH="1">
                <a:off x="579709" y="2630370"/>
                <a:ext cx="0" cy="3874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5C062A60-1F72-4A47-A48C-CD3EF1C8E640}"/>
                  </a:ext>
                </a:extLst>
              </p:cNvPr>
              <p:cNvCxnSpPr>
                <a:cxnSpLocks/>
              </p:cNvCxnSpPr>
              <p:nvPr/>
            </p:nvCxnSpPr>
            <p:spPr bwMode="gray">
              <a:xfrm flipH="1">
                <a:off x="3328708" y="2630370"/>
                <a:ext cx="0" cy="3874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pic>
          <p:nvPicPr>
            <p:cNvPr id="25" name="Graphic 125">
              <a:extLst>
                <a:ext uri="{FF2B5EF4-FFF2-40B4-BE49-F238E27FC236}">
                  <a16:creationId xmlns:a16="http://schemas.microsoft.com/office/drawing/2014/main" id="{DBD96533-CDD9-BA4A-B1EB-1D37C1F34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40352" y="4097580"/>
              <a:ext cx="3107363" cy="18482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191D195-EF36-2A45-8BEB-5D7E1D796B2C}"/>
                </a:ext>
              </a:extLst>
            </p:cNvPr>
            <p:cNvSpPr/>
            <p:nvPr/>
          </p:nvSpPr>
          <p:spPr>
            <a:xfrm>
              <a:off x="4732955" y="5678968"/>
              <a:ext cx="2058067" cy="334770"/>
            </a:xfrm>
            <a:prstGeom prst="rect">
              <a:avLst/>
            </a:prstGeom>
            <a:noFill/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etropolis"/>
                  <a:ea typeface="+mn-ea"/>
                  <a:cs typeface="+mn-cs"/>
                </a:rPr>
                <a:t>VMware Cloud on AWS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04DE0DB-32C9-4140-B308-F36C07A6C04C}"/>
                </a:ext>
              </a:extLst>
            </p:cNvPr>
            <p:cNvSpPr/>
            <p:nvPr/>
          </p:nvSpPr>
          <p:spPr>
            <a:xfrm>
              <a:off x="5958836" y="5237535"/>
              <a:ext cx="821376" cy="22510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0095D3"/>
                  </a:solidFill>
                  <a:effectLst/>
                  <a:uLnTx/>
                  <a:uFillTx/>
                  <a:latin typeface="Metropolis"/>
                  <a:ea typeface="+mn-ea"/>
                  <a:cs typeface="+mn-cs"/>
                </a:rPr>
                <a:t>Network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0660FB9-2970-4344-905C-56502E4D25B5}"/>
                </a:ext>
              </a:extLst>
            </p:cNvPr>
            <p:cNvSpPr/>
            <p:nvPr/>
          </p:nvSpPr>
          <p:spPr>
            <a:xfrm>
              <a:off x="4801304" y="5350089"/>
              <a:ext cx="738752" cy="334770"/>
            </a:xfrm>
            <a:prstGeom prst="rect">
              <a:avLst/>
            </a:prstGeom>
            <a:noFill/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etropolis"/>
                  <a:ea typeface="+mn-ea"/>
                  <a:cs typeface="+mn-cs"/>
                </a:rPr>
                <a:t>SDDC</a:t>
              </a:r>
            </a:p>
          </p:txBody>
        </p: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5C2DA92E-5F1B-B040-9A7B-4BA96E565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08038" y="4603386"/>
              <a:ext cx="738753" cy="738753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0A50CF6-0C89-2540-AC19-CBAFD9844E3C}"/>
                </a:ext>
              </a:extLst>
            </p:cNvPr>
            <p:cNvSpPr/>
            <p:nvPr/>
          </p:nvSpPr>
          <p:spPr>
            <a:xfrm>
              <a:off x="6040026" y="2237426"/>
              <a:ext cx="644292" cy="334770"/>
            </a:xfrm>
            <a:prstGeom prst="rect">
              <a:avLst/>
            </a:prstGeom>
            <a:noFill/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717074"/>
                  </a:solidFill>
                  <a:effectLst/>
                  <a:uLnTx/>
                  <a:uFillTx/>
                  <a:latin typeface="Metropolis"/>
                  <a:ea typeface="+mn-ea"/>
                  <a:cs typeface="+mn-cs"/>
                </a:rPr>
                <a:t>DFW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3CB258A-07F2-634A-ABAE-FA15F7DCFDD5}"/>
                </a:ext>
              </a:extLst>
            </p:cNvPr>
            <p:cNvSpPr/>
            <p:nvPr/>
          </p:nvSpPr>
          <p:spPr>
            <a:xfrm>
              <a:off x="6580388" y="3345187"/>
              <a:ext cx="644292" cy="334770"/>
            </a:xfrm>
            <a:prstGeom prst="rect">
              <a:avLst/>
            </a:prstGeom>
            <a:noFill/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717074"/>
                  </a:solidFill>
                  <a:effectLst/>
                  <a:uLnTx/>
                  <a:uFillTx/>
                  <a:latin typeface="Metropolis"/>
                  <a:ea typeface="+mn-ea"/>
                  <a:cs typeface="+mn-cs"/>
                </a:rPr>
                <a:t>DFW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FE01356-6210-9048-987A-CF2BD5D1759C}"/>
                </a:ext>
              </a:extLst>
            </p:cNvPr>
            <p:cNvCxnSpPr>
              <a:cxnSpLocks/>
            </p:cNvCxnSpPr>
            <p:nvPr/>
          </p:nvCxnSpPr>
          <p:spPr bwMode="gray">
            <a:xfrm flipV="1">
              <a:off x="5501393" y="3335787"/>
              <a:ext cx="1571082" cy="3856"/>
            </a:xfrm>
            <a:prstGeom prst="line">
              <a:avLst/>
            </a:prstGeom>
            <a:ln w="25400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A5F95C-ED32-1E46-8583-CCEDFCD046B2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5392283" y="2484429"/>
              <a:ext cx="1014642" cy="3827"/>
            </a:xfrm>
            <a:prstGeom prst="line">
              <a:avLst/>
            </a:prstGeom>
            <a:ln w="25400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2479901-9A4D-A144-9857-D24AFAC87257}"/>
                </a:ext>
              </a:extLst>
            </p:cNvPr>
            <p:cNvGrpSpPr/>
            <p:nvPr/>
          </p:nvGrpSpPr>
          <p:grpSpPr>
            <a:xfrm>
              <a:off x="4748006" y="2799825"/>
              <a:ext cx="299941" cy="300059"/>
              <a:chOff x="7736620" y="7009631"/>
              <a:chExt cx="4501800" cy="4503600"/>
            </a:xfrm>
            <a:solidFill>
              <a:schemeClr val="accent2"/>
            </a:solidFill>
          </p:grpSpPr>
          <p:sp>
            <p:nvSpPr>
              <p:cNvPr id="108" name="Freeform: Shape 1">
                <a:extLst>
                  <a:ext uri="{FF2B5EF4-FFF2-40B4-BE49-F238E27FC236}">
                    <a16:creationId xmlns:a16="http://schemas.microsoft.com/office/drawing/2014/main" id="{C2643930-6810-C545-BE70-276B0840FFF6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717074"/>
                  </a:solidFill>
                  <a:effectLst/>
                  <a:uLnTx/>
                  <a:uFillTx/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109" name="Freeform: Shape 2">
                <a:extLst>
                  <a:ext uri="{FF2B5EF4-FFF2-40B4-BE49-F238E27FC236}">
                    <a16:creationId xmlns:a16="http://schemas.microsoft.com/office/drawing/2014/main" id="{8DD3DEB3-9AFE-614A-BBC8-F78D7D8A23D8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717074"/>
                  </a:solidFill>
                  <a:effectLst/>
                  <a:uLnTx/>
                  <a:uFillTx/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110" name="Freeform: Shape 3">
                <a:extLst>
                  <a:ext uri="{FF2B5EF4-FFF2-40B4-BE49-F238E27FC236}">
                    <a16:creationId xmlns:a16="http://schemas.microsoft.com/office/drawing/2014/main" id="{44F9F890-F1C6-5746-A566-C4B088C28A34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717074"/>
                  </a:solidFill>
                  <a:effectLst/>
                  <a:uLnTx/>
                  <a:uFillTx/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111" name="Freeform: Shape 4">
                <a:extLst>
                  <a:ext uri="{FF2B5EF4-FFF2-40B4-BE49-F238E27FC236}">
                    <a16:creationId xmlns:a16="http://schemas.microsoft.com/office/drawing/2014/main" id="{F778499F-DB4D-CB41-B6C2-41220CDE217C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717074"/>
                  </a:solidFill>
                  <a:effectLst/>
                  <a:uLnTx/>
                  <a:uFillTx/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112" name="Freeform: Shape 5">
                <a:extLst>
                  <a:ext uri="{FF2B5EF4-FFF2-40B4-BE49-F238E27FC236}">
                    <a16:creationId xmlns:a16="http://schemas.microsoft.com/office/drawing/2014/main" id="{3EE1A6DC-8E0D-264A-A87F-D6ED1E94C3FE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717074"/>
                  </a:solidFill>
                  <a:effectLst/>
                  <a:uLnTx/>
                  <a:uFillTx/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FA94A8-F5E9-D54C-8D5F-CD6A849AF724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973062" y="3037504"/>
              <a:ext cx="283139" cy="197300"/>
            </a:xfrm>
            <a:prstGeom prst="line">
              <a:avLst/>
            </a:prstGeom>
            <a:ln w="25400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FCDC60-7BE7-5644-A3FA-A2C41FC5C22A}"/>
                </a:ext>
              </a:extLst>
            </p:cNvPr>
            <p:cNvCxnSpPr>
              <a:cxnSpLocks/>
            </p:cNvCxnSpPr>
            <p:nvPr/>
          </p:nvCxnSpPr>
          <p:spPr bwMode="gray">
            <a:xfrm flipV="1">
              <a:off x="4938212" y="2531848"/>
              <a:ext cx="242525" cy="283002"/>
            </a:xfrm>
            <a:prstGeom prst="line">
              <a:avLst/>
            </a:prstGeom>
            <a:ln w="25400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D400F6B-2B5E-484B-AA08-352B8466E546}"/>
                </a:ext>
              </a:extLst>
            </p:cNvPr>
            <p:cNvSpPr/>
            <p:nvPr/>
          </p:nvSpPr>
          <p:spPr>
            <a:xfrm>
              <a:off x="4331336" y="2581366"/>
              <a:ext cx="644292" cy="334770"/>
            </a:xfrm>
            <a:prstGeom prst="rect">
              <a:avLst/>
            </a:prstGeom>
            <a:noFill/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717074"/>
                  </a:solidFill>
                  <a:effectLst/>
                  <a:uLnTx/>
                  <a:uFillTx/>
                  <a:latin typeface="Metropolis"/>
                  <a:ea typeface="+mn-ea"/>
                  <a:cs typeface="+mn-cs"/>
                </a:rPr>
                <a:t>CGW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2EDAE48-5E11-434B-BC47-D646F86C319F}"/>
                </a:ext>
              </a:extLst>
            </p:cNvPr>
            <p:cNvGrpSpPr/>
            <p:nvPr/>
          </p:nvGrpSpPr>
          <p:grpSpPr>
            <a:xfrm>
              <a:off x="5153572" y="2305144"/>
              <a:ext cx="304984" cy="304984"/>
              <a:chOff x="1361975" y="2139895"/>
              <a:chExt cx="304984" cy="30498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4701E095-E906-5343-8398-B53B8A9356F2}"/>
                  </a:ext>
                </a:extLst>
              </p:cNvPr>
              <p:cNvSpPr/>
              <p:nvPr/>
            </p:nvSpPr>
            <p:spPr>
              <a:xfrm>
                <a:off x="1361975" y="2139895"/>
                <a:ext cx="304984" cy="304984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tropolis"/>
                  <a:ea typeface="+mn-ea"/>
                  <a:cs typeface="+mn-cs"/>
                </a:endParaRPr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F165A106-3C74-CA43-861E-F2E266FD2A8B}"/>
                  </a:ext>
                </a:extLst>
              </p:cNvPr>
              <p:cNvGrpSpPr/>
              <p:nvPr/>
            </p:nvGrpSpPr>
            <p:grpSpPr>
              <a:xfrm>
                <a:off x="1401615" y="2179584"/>
                <a:ext cx="225704" cy="225606"/>
                <a:chOff x="3124200" y="3970338"/>
                <a:chExt cx="3621088" cy="3619500"/>
              </a:xfrm>
              <a:solidFill>
                <a:schemeClr val="bg1"/>
              </a:solidFill>
            </p:grpSpPr>
            <p:sp>
              <p:nvSpPr>
                <p:cNvPr id="95" name="Freeform 7">
                  <a:extLst>
                    <a:ext uri="{FF2B5EF4-FFF2-40B4-BE49-F238E27FC236}">
                      <a16:creationId xmlns:a16="http://schemas.microsoft.com/office/drawing/2014/main" id="{38B55462-84A3-DE47-8C4E-853B57F76D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4200" y="3970338"/>
                  <a:ext cx="3621088" cy="3619500"/>
                </a:xfrm>
                <a:custGeom>
                  <a:avLst/>
                  <a:gdLst>
                    <a:gd name="T0" fmla="*/ 4641 w 10058"/>
                    <a:gd name="T1" fmla="*/ 10 h 10054"/>
                    <a:gd name="T2" fmla="*/ 3775 w 10058"/>
                    <a:gd name="T3" fmla="*/ 154 h 10054"/>
                    <a:gd name="T4" fmla="*/ 2631 w 10058"/>
                    <a:gd name="T5" fmla="*/ 606 h 10054"/>
                    <a:gd name="T6" fmla="*/ 1648 w 10058"/>
                    <a:gd name="T7" fmla="*/ 1302 h 10054"/>
                    <a:gd name="T8" fmla="*/ 861 w 10058"/>
                    <a:gd name="T9" fmla="*/ 2217 h 10054"/>
                    <a:gd name="T10" fmla="*/ 308 w 10058"/>
                    <a:gd name="T11" fmla="*/ 3296 h 10054"/>
                    <a:gd name="T12" fmla="*/ 42 w 10058"/>
                    <a:gd name="T13" fmla="*/ 4386 h 10054"/>
                    <a:gd name="T14" fmla="*/ 0 w 10058"/>
                    <a:gd name="T15" fmla="*/ 5024 h 10054"/>
                    <a:gd name="T16" fmla="*/ 27 w 10058"/>
                    <a:gd name="T17" fmla="*/ 5539 h 10054"/>
                    <a:gd name="T18" fmla="*/ 229 w 10058"/>
                    <a:gd name="T19" fmla="*/ 6523 h 10054"/>
                    <a:gd name="T20" fmla="*/ 728 w 10058"/>
                    <a:gd name="T21" fmla="*/ 7634 h 10054"/>
                    <a:gd name="T22" fmla="*/ 1473 w 10058"/>
                    <a:gd name="T23" fmla="*/ 8580 h 10054"/>
                    <a:gd name="T24" fmla="*/ 2424 w 10058"/>
                    <a:gd name="T25" fmla="*/ 9324 h 10054"/>
                    <a:gd name="T26" fmla="*/ 3535 w 10058"/>
                    <a:gd name="T27" fmla="*/ 9829 h 10054"/>
                    <a:gd name="T28" fmla="*/ 4513 w 10058"/>
                    <a:gd name="T29" fmla="*/ 10026 h 10054"/>
                    <a:gd name="T30" fmla="*/ 5029 w 10058"/>
                    <a:gd name="T31" fmla="*/ 10053 h 10054"/>
                    <a:gd name="T32" fmla="*/ 5671 w 10058"/>
                    <a:gd name="T33" fmla="*/ 10016 h 10054"/>
                    <a:gd name="T34" fmla="*/ 6756 w 10058"/>
                    <a:gd name="T35" fmla="*/ 9750 h 10054"/>
                    <a:gd name="T36" fmla="*/ 7840 w 10058"/>
                    <a:gd name="T37" fmla="*/ 9197 h 10054"/>
                    <a:gd name="T38" fmla="*/ 8750 w 10058"/>
                    <a:gd name="T39" fmla="*/ 8405 h 10054"/>
                    <a:gd name="T40" fmla="*/ 9451 w 10058"/>
                    <a:gd name="T41" fmla="*/ 7421 h 10054"/>
                    <a:gd name="T42" fmla="*/ 9898 w 10058"/>
                    <a:gd name="T43" fmla="*/ 6283 h 10054"/>
                    <a:gd name="T44" fmla="*/ 10041 w 10058"/>
                    <a:gd name="T45" fmla="*/ 5412 h 10054"/>
                    <a:gd name="T46" fmla="*/ 10057 w 10058"/>
                    <a:gd name="T47" fmla="*/ 4896 h 10054"/>
                    <a:gd name="T48" fmla="*/ 9999 w 10058"/>
                    <a:gd name="T49" fmla="*/ 4258 h 10054"/>
                    <a:gd name="T50" fmla="*/ 9664 w 10058"/>
                    <a:gd name="T51" fmla="*/ 3067 h 10054"/>
                    <a:gd name="T52" fmla="*/ 9058 w 10058"/>
                    <a:gd name="T53" fmla="*/ 2020 h 10054"/>
                    <a:gd name="T54" fmla="*/ 8228 w 10058"/>
                    <a:gd name="T55" fmla="*/ 1148 h 10054"/>
                    <a:gd name="T56" fmla="*/ 7207 w 10058"/>
                    <a:gd name="T57" fmla="*/ 494 h 10054"/>
                    <a:gd name="T58" fmla="*/ 6044 w 10058"/>
                    <a:gd name="T59" fmla="*/ 101 h 10054"/>
                    <a:gd name="T60" fmla="*/ 5290 w 10058"/>
                    <a:gd name="T61" fmla="*/ 5 h 10054"/>
                    <a:gd name="T62" fmla="*/ 4795 w 10058"/>
                    <a:gd name="T63" fmla="*/ 9628 h 10054"/>
                    <a:gd name="T64" fmla="*/ 3663 w 10058"/>
                    <a:gd name="T65" fmla="*/ 9426 h 10054"/>
                    <a:gd name="T66" fmla="*/ 2642 w 10058"/>
                    <a:gd name="T67" fmla="*/ 8968 h 10054"/>
                    <a:gd name="T68" fmla="*/ 1770 w 10058"/>
                    <a:gd name="T69" fmla="*/ 8282 h 10054"/>
                    <a:gd name="T70" fmla="*/ 1090 w 10058"/>
                    <a:gd name="T71" fmla="*/ 7416 h 10054"/>
                    <a:gd name="T72" fmla="*/ 628 w 10058"/>
                    <a:gd name="T73" fmla="*/ 6396 h 10054"/>
                    <a:gd name="T74" fmla="*/ 425 w 10058"/>
                    <a:gd name="T75" fmla="*/ 5263 h 10054"/>
                    <a:gd name="T76" fmla="*/ 473 w 10058"/>
                    <a:gd name="T77" fmla="*/ 4327 h 10054"/>
                    <a:gd name="T78" fmla="*/ 782 w 10058"/>
                    <a:gd name="T79" fmla="*/ 3232 h 10054"/>
                    <a:gd name="T80" fmla="*/ 1340 w 10058"/>
                    <a:gd name="T81" fmla="*/ 2270 h 10054"/>
                    <a:gd name="T82" fmla="*/ 2100 w 10058"/>
                    <a:gd name="T83" fmla="*/ 1472 h 10054"/>
                    <a:gd name="T84" fmla="*/ 3036 w 10058"/>
                    <a:gd name="T85" fmla="*/ 872 h 10054"/>
                    <a:gd name="T86" fmla="*/ 4104 w 10058"/>
                    <a:gd name="T87" fmla="*/ 510 h 10054"/>
                    <a:gd name="T88" fmla="*/ 5029 w 10058"/>
                    <a:gd name="T89" fmla="*/ 414 h 10054"/>
                    <a:gd name="T90" fmla="*/ 6182 w 10058"/>
                    <a:gd name="T91" fmla="*/ 563 h 10054"/>
                    <a:gd name="T92" fmla="*/ 7224 w 10058"/>
                    <a:gd name="T93" fmla="*/ 972 h 10054"/>
                    <a:gd name="T94" fmla="*/ 8127 w 10058"/>
                    <a:gd name="T95" fmla="*/ 1616 h 10054"/>
                    <a:gd name="T96" fmla="*/ 8850 w 10058"/>
                    <a:gd name="T97" fmla="*/ 2451 h 10054"/>
                    <a:gd name="T98" fmla="*/ 9355 w 10058"/>
                    <a:gd name="T99" fmla="*/ 3445 h 10054"/>
                    <a:gd name="T100" fmla="*/ 9616 w 10058"/>
                    <a:gd name="T101" fmla="*/ 4556 h 10054"/>
                    <a:gd name="T102" fmla="*/ 9616 w 10058"/>
                    <a:gd name="T103" fmla="*/ 5497 h 10054"/>
                    <a:gd name="T104" fmla="*/ 9355 w 10058"/>
                    <a:gd name="T105" fmla="*/ 6608 h 10054"/>
                    <a:gd name="T106" fmla="*/ 8850 w 10058"/>
                    <a:gd name="T107" fmla="*/ 7602 h 10054"/>
                    <a:gd name="T108" fmla="*/ 8127 w 10058"/>
                    <a:gd name="T109" fmla="*/ 8437 h 10054"/>
                    <a:gd name="T110" fmla="*/ 7224 w 10058"/>
                    <a:gd name="T111" fmla="*/ 9080 h 10054"/>
                    <a:gd name="T112" fmla="*/ 6182 w 10058"/>
                    <a:gd name="T113" fmla="*/ 9490 h 10054"/>
                    <a:gd name="T114" fmla="*/ 5029 w 10058"/>
                    <a:gd name="T115" fmla="*/ 9633 h 10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0058" h="10054">
                      <a:moveTo>
                        <a:pt x="5029" y="0"/>
                      </a:moveTo>
                      <a:lnTo>
                        <a:pt x="5029" y="0"/>
                      </a:lnTo>
                      <a:lnTo>
                        <a:pt x="4902" y="0"/>
                      </a:lnTo>
                      <a:lnTo>
                        <a:pt x="4768" y="5"/>
                      </a:lnTo>
                      <a:lnTo>
                        <a:pt x="4641" y="10"/>
                      </a:lnTo>
                      <a:lnTo>
                        <a:pt x="4513" y="21"/>
                      </a:lnTo>
                      <a:lnTo>
                        <a:pt x="4391" y="37"/>
                      </a:lnTo>
                      <a:lnTo>
                        <a:pt x="4263" y="58"/>
                      </a:lnTo>
                      <a:lnTo>
                        <a:pt x="4019" y="101"/>
                      </a:lnTo>
                      <a:lnTo>
                        <a:pt x="3775" y="154"/>
                      </a:lnTo>
                      <a:lnTo>
                        <a:pt x="3535" y="223"/>
                      </a:lnTo>
                      <a:lnTo>
                        <a:pt x="3302" y="303"/>
                      </a:lnTo>
                      <a:lnTo>
                        <a:pt x="3073" y="393"/>
                      </a:lnTo>
                      <a:lnTo>
                        <a:pt x="2850" y="494"/>
                      </a:lnTo>
                      <a:lnTo>
                        <a:pt x="2631" y="606"/>
                      </a:lnTo>
                      <a:lnTo>
                        <a:pt x="2424" y="728"/>
                      </a:lnTo>
                      <a:lnTo>
                        <a:pt x="2217" y="855"/>
                      </a:lnTo>
                      <a:lnTo>
                        <a:pt x="2020" y="999"/>
                      </a:lnTo>
                      <a:lnTo>
                        <a:pt x="1834" y="1148"/>
                      </a:lnTo>
                      <a:lnTo>
                        <a:pt x="1648" y="1302"/>
                      </a:lnTo>
                      <a:lnTo>
                        <a:pt x="1473" y="1472"/>
                      </a:lnTo>
                      <a:lnTo>
                        <a:pt x="1308" y="1642"/>
                      </a:lnTo>
                      <a:lnTo>
                        <a:pt x="1148" y="1829"/>
                      </a:lnTo>
                      <a:lnTo>
                        <a:pt x="999" y="2020"/>
                      </a:lnTo>
                      <a:lnTo>
                        <a:pt x="861" y="2217"/>
                      </a:lnTo>
                      <a:lnTo>
                        <a:pt x="728" y="2419"/>
                      </a:lnTo>
                      <a:lnTo>
                        <a:pt x="606" y="2631"/>
                      </a:lnTo>
                      <a:lnTo>
                        <a:pt x="500" y="2844"/>
                      </a:lnTo>
                      <a:lnTo>
                        <a:pt x="399" y="3067"/>
                      </a:lnTo>
                      <a:lnTo>
                        <a:pt x="308" y="3296"/>
                      </a:lnTo>
                      <a:lnTo>
                        <a:pt x="229" y="3530"/>
                      </a:lnTo>
                      <a:lnTo>
                        <a:pt x="159" y="3769"/>
                      </a:lnTo>
                      <a:lnTo>
                        <a:pt x="106" y="4013"/>
                      </a:lnTo>
                      <a:lnTo>
                        <a:pt x="59" y="4258"/>
                      </a:lnTo>
                      <a:lnTo>
                        <a:pt x="42" y="4386"/>
                      </a:lnTo>
                      <a:lnTo>
                        <a:pt x="27" y="4513"/>
                      </a:lnTo>
                      <a:lnTo>
                        <a:pt x="16" y="4641"/>
                      </a:lnTo>
                      <a:lnTo>
                        <a:pt x="11" y="4768"/>
                      </a:lnTo>
                      <a:lnTo>
                        <a:pt x="6" y="4896"/>
                      </a:lnTo>
                      <a:lnTo>
                        <a:pt x="0" y="5024"/>
                      </a:lnTo>
                      <a:lnTo>
                        <a:pt x="0" y="5024"/>
                      </a:lnTo>
                      <a:lnTo>
                        <a:pt x="6" y="5156"/>
                      </a:lnTo>
                      <a:lnTo>
                        <a:pt x="11" y="5284"/>
                      </a:lnTo>
                      <a:lnTo>
                        <a:pt x="16" y="5412"/>
                      </a:lnTo>
                      <a:lnTo>
                        <a:pt x="27" y="5539"/>
                      </a:lnTo>
                      <a:lnTo>
                        <a:pt x="42" y="5667"/>
                      </a:lnTo>
                      <a:lnTo>
                        <a:pt x="59" y="5789"/>
                      </a:lnTo>
                      <a:lnTo>
                        <a:pt x="106" y="6039"/>
                      </a:lnTo>
                      <a:lnTo>
                        <a:pt x="159" y="6283"/>
                      </a:lnTo>
                      <a:lnTo>
                        <a:pt x="229" y="6523"/>
                      </a:lnTo>
                      <a:lnTo>
                        <a:pt x="308" y="6757"/>
                      </a:lnTo>
                      <a:lnTo>
                        <a:pt x="399" y="6986"/>
                      </a:lnTo>
                      <a:lnTo>
                        <a:pt x="500" y="7204"/>
                      </a:lnTo>
                      <a:lnTo>
                        <a:pt x="606" y="7421"/>
                      </a:lnTo>
                      <a:lnTo>
                        <a:pt x="728" y="7634"/>
                      </a:lnTo>
                      <a:lnTo>
                        <a:pt x="861" y="7836"/>
                      </a:lnTo>
                      <a:lnTo>
                        <a:pt x="999" y="8033"/>
                      </a:lnTo>
                      <a:lnTo>
                        <a:pt x="1148" y="8224"/>
                      </a:lnTo>
                      <a:lnTo>
                        <a:pt x="1308" y="8405"/>
                      </a:lnTo>
                      <a:lnTo>
                        <a:pt x="1473" y="8580"/>
                      </a:lnTo>
                      <a:lnTo>
                        <a:pt x="1648" y="8751"/>
                      </a:lnTo>
                      <a:lnTo>
                        <a:pt x="1834" y="8904"/>
                      </a:lnTo>
                      <a:lnTo>
                        <a:pt x="2020" y="9054"/>
                      </a:lnTo>
                      <a:lnTo>
                        <a:pt x="2217" y="9197"/>
                      </a:lnTo>
                      <a:lnTo>
                        <a:pt x="2424" y="9324"/>
                      </a:lnTo>
                      <a:lnTo>
                        <a:pt x="2631" y="9447"/>
                      </a:lnTo>
                      <a:lnTo>
                        <a:pt x="2850" y="9559"/>
                      </a:lnTo>
                      <a:lnTo>
                        <a:pt x="3073" y="9659"/>
                      </a:lnTo>
                      <a:lnTo>
                        <a:pt x="3302" y="9750"/>
                      </a:lnTo>
                      <a:lnTo>
                        <a:pt x="3535" y="9829"/>
                      </a:lnTo>
                      <a:lnTo>
                        <a:pt x="3775" y="9893"/>
                      </a:lnTo>
                      <a:lnTo>
                        <a:pt x="4019" y="9952"/>
                      </a:lnTo>
                      <a:lnTo>
                        <a:pt x="4263" y="9995"/>
                      </a:lnTo>
                      <a:lnTo>
                        <a:pt x="4391" y="10016"/>
                      </a:lnTo>
                      <a:lnTo>
                        <a:pt x="4513" y="10026"/>
                      </a:lnTo>
                      <a:lnTo>
                        <a:pt x="4641" y="10042"/>
                      </a:lnTo>
                      <a:lnTo>
                        <a:pt x="4768" y="10048"/>
                      </a:lnTo>
                      <a:lnTo>
                        <a:pt x="4902" y="10053"/>
                      </a:lnTo>
                      <a:lnTo>
                        <a:pt x="5029" y="10053"/>
                      </a:lnTo>
                      <a:lnTo>
                        <a:pt x="5029" y="10053"/>
                      </a:lnTo>
                      <a:lnTo>
                        <a:pt x="5162" y="10053"/>
                      </a:lnTo>
                      <a:lnTo>
                        <a:pt x="5290" y="10048"/>
                      </a:lnTo>
                      <a:lnTo>
                        <a:pt x="5417" y="10042"/>
                      </a:lnTo>
                      <a:lnTo>
                        <a:pt x="5544" y="10026"/>
                      </a:lnTo>
                      <a:lnTo>
                        <a:pt x="5671" y="10016"/>
                      </a:lnTo>
                      <a:lnTo>
                        <a:pt x="5794" y="9995"/>
                      </a:lnTo>
                      <a:lnTo>
                        <a:pt x="6044" y="9952"/>
                      </a:lnTo>
                      <a:lnTo>
                        <a:pt x="6288" y="9893"/>
                      </a:lnTo>
                      <a:lnTo>
                        <a:pt x="6522" y="9829"/>
                      </a:lnTo>
                      <a:lnTo>
                        <a:pt x="6756" y="9750"/>
                      </a:lnTo>
                      <a:lnTo>
                        <a:pt x="6985" y="9659"/>
                      </a:lnTo>
                      <a:lnTo>
                        <a:pt x="7207" y="9559"/>
                      </a:lnTo>
                      <a:lnTo>
                        <a:pt x="7426" y="9447"/>
                      </a:lnTo>
                      <a:lnTo>
                        <a:pt x="7638" y="9324"/>
                      </a:lnTo>
                      <a:lnTo>
                        <a:pt x="7840" y="9197"/>
                      </a:lnTo>
                      <a:lnTo>
                        <a:pt x="8037" y="9054"/>
                      </a:lnTo>
                      <a:lnTo>
                        <a:pt x="8228" y="8904"/>
                      </a:lnTo>
                      <a:lnTo>
                        <a:pt x="8409" y="8751"/>
                      </a:lnTo>
                      <a:lnTo>
                        <a:pt x="8585" y="8580"/>
                      </a:lnTo>
                      <a:lnTo>
                        <a:pt x="8750" y="8405"/>
                      </a:lnTo>
                      <a:lnTo>
                        <a:pt x="8909" y="8224"/>
                      </a:lnTo>
                      <a:lnTo>
                        <a:pt x="9058" y="8033"/>
                      </a:lnTo>
                      <a:lnTo>
                        <a:pt x="9196" y="7836"/>
                      </a:lnTo>
                      <a:lnTo>
                        <a:pt x="9329" y="7634"/>
                      </a:lnTo>
                      <a:lnTo>
                        <a:pt x="9451" y="7421"/>
                      </a:lnTo>
                      <a:lnTo>
                        <a:pt x="9563" y="7204"/>
                      </a:lnTo>
                      <a:lnTo>
                        <a:pt x="9664" y="6986"/>
                      </a:lnTo>
                      <a:lnTo>
                        <a:pt x="9754" y="6757"/>
                      </a:lnTo>
                      <a:lnTo>
                        <a:pt x="9828" y="6523"/>
                      </a:lnTo>
                      <a:lnTo>
                        <a:pt x="9898" y="6283"/>
                      </a:lnTo>
                      <a:lnTo>
                        <a:pt x="9956" y="6039"/>
                      </a:lnTo>
                      <a:lnTo>
                        <a:pt x="9999" y="5789"/>
                      </a:lnTo>
                      <a:lnTo>
                        <a:pt x="10015" y="5667"/>
                      </a:lnTo>
                      <a:lnTo>
                        <a:pt x="10030" y="5539"/>
                      </a:lnTo>
                      <a:lnTo>
                        <a:pt x="10041" y="5412"/>
                      </a:lnTo>
                      <a:lnTo>
                        <a:pt x="10052" y="5284"/>
                      </a:lnTo>
                      <a:lnTo>
                        <a:pt x="10057" y="5156"/>
                      </a:lnTo>
                      <a:lnTo>
                        <a:pt x="10057" y="5024"/>
                      </a:lnTo>
                      <a:lnTo>
                        <a:pt x="10057" y="5024"/>
                      </a:lnTo>
                      <a:lnTo>
                        <a:pt x="10057" y="4896"/>
                      </a:lnTo>
                      <a:lnTo>
                        <a:pt x="10052" y="4768"/>
                      </a:lnTo>
                      <a:lnTo>
                        <a:pt x="10041" y="4641"/>
                      </a:lnTo>
                      <a:lnTo>
                        <a:pt x="10030" y="4513"/>
                      </a:lnTo>
                      <a:lnTo>
                        <a:pt x="10015" y="4386"/>
                      </a:lnTo>
                      <a:lnTo>
                        <a:pt x="9999" y="4258"/>
                      </a:lnTo>
                      <a:lnTo>
                        <a:pt x="9956" y="4013"/>
                      </a:lnTo>
                      <a:lnTo>
                        <a:pt x="9898" y="3769"/>
                      </a:lnTo>
                      <a:lnTo>
                        <a:pt x="9828" y="3530"/>
                      </a:lnTo>
                      <a:lnTo>
                        <a:pt x="9754" y="3296"/>
                      </a:lnTo>
                      <a:lnTo>
                        <a:pt x="9664" y="3067"/>
                      </a:lnTo>
                      <a:lnTo>
                        <a:pt x="9563" y="2844"/>
                      </a:lnTo>
                      <a:lnTo>
                        <a:pt x="9451" y="2631"/>
                      </a:lnTo>
                      <a:lnTo>
                        <a:pt x="9329" y="2419"/>
                      </a:lnTo>
                      <a:lnTo>
                        <a:pt x="9196" y="2217"/>
                      </a:lnTo>
                      <a:lnTo>
                        <a:pt x="9058" y="2020"/>
                      </a:lnTo>
                      <a:lnTo>
                        <a:pt x="8909" y="1829"/>
                      </a:lnTo>
                      <a:lnTo>
                        <a:pt x="8750" y="1642"/>
                      </a:lnTo>
                      <a:lnTo>
                        <a:pt x="8585" y="1472"/>
                      </a:lnTo>
                      <a:lnTo>
                        <a:pt x="8409" y="1302"/>
                      </a:lnTo>
                      <a:lnTo>
                        <a:pt x="8228" y="1148"/>
                      </a:lnTo>
                      <a:lnTo>
                        <a:pt x="8037" y="999"/>
                      </a:lnTo>
                      <a:lnTo>
                        <a:pt x="7840" y="855"/>
                      </a:lnTo>
                      <a:lnTo>
                        <a:pt x="7638" y="728"/>
                      </a:lnTo>
                      <a:lnTo>
                        <a:pt x="7426" y="606"/>
                      </a:lnTo>
                      <a:lnTo>
                        <a:pt x="7207" y="494"/>
                      </a:lnTo>
                      <a:lnTo>
                        <a:pt x="6985" y="393"/>
                      </a:lnTo>
                      <a:lnTo>
                        <a:pt x="6756" y="303"/>
                      </a:lnTo>
                      <a:lnTo>
                        <a:pt x="6522" y="223"/>
                      </a:lnTo>
                      <a:lnTo>
                        <a:pt x="6288" y="154"/>
                      </a:lnTo>
                      <a:lnTo>
                        <a:pt x="6044" y="101"/>
                      </a:lnTo>
                      <a:lnTo>
                        <a:pt x="5794" y="58"/>
                      </a:lnTo>
                      <a:lnTo>
                        <a:pt x="5671" y="37"/>
                      </a:lnTo>
                      <a:lnTo>
                        <a:pt x="5544" y="21"/>
                      </a:lnTo>
                      <a:lnTo>
                        <a:pt x="5417" y="10"/>
                      </a:lnTo>
                      <a:lnTo>
                        <a:pt x="5290" y="5"/>
                      </a:lnTo>
                      <a:lnTo>
                        <a:pt x="5162" y="0"/>
                      </a:lnTo>
                      <a:lnTo>
                        <a:pt x="5029" y="0"/>
                      </a:lnTo>
                      <a:close/>
                      <a:moveTo>
                        <a:pt x="5029" y="9633"/>
                      </a:moveTo>
                      <a:lnTo>
                        <a:pt x="5029" y="9633"/>
                      </a:lnTo>
                      <a:lnTo>
                        <a:pt x="4795" y="9628"/>
                      </a:lnTo>
                      <a:lnTo>
                        <a:pt x="4561" y="9612"/>
                      </a:lnTo>
                      <a:lnTo>
                        <a:pt x="4327" y="9580"/>
                      </a:lnTo>
                      <a:lnTo>
                        <a:pt x="4104" y="9543"/>
                      </a:lnTo>
                      <a:lnTo>
                        <a:pt x="3881" y="9490"/>
                      </a:lnTo>
                      <a:lnTo>
                        <a:pt x="3663" y="9426"/>
                      </a:lnTo>
                      <a:lnTo>
                        <a:pt x="3445" y="9356"/>
                      </a:lnTo>
                      <a:lnTo>
                        <a:pt x="3238" y="9271"/>
                      </a:lnTo>
                      <a:lnTo>
                        <a:pt x="3036" y="9181"/>
                      </a:lnTo>
                      <a:lnTo>
                        <a:pt x="2834" y="9080"/>
                      </a:lnTo>
                      <a:lnTo>
                        <a:pt x="2642" y="8968"/>
                      </a:lnTo>
                      <a:lnTo>
                        <a:pt x="2456" y="8846"/>
                      </a:lnTo>
                      <a:lnTo>
                        <a:pt x="2275" y="8719"/>
                      </a:lnTo>
                      <a:lnTo>
                        <a:pt x="2100" y="8580"/>
                      </a:lnTo>
                      <a:lnTo>
                        <a:pt x="1930" y="8437"/>
                      </a:lnTo>
                      <a:lnTo>
                        <a:pt x="1770" y="8282"/>
                      </a:lnTo>
                      <a:lnTo>
                        <a:pt x="1621" y="8123"/>
                      </a:lnTo>
                      <a:lnTo>
                        <a:pt x="1473" y="7958"/>
                      </a:lnTo>
                      <a:lnTo>
                        <a:pt x="1340" y="7783"/>
                      </a:lnTo>
                      <a:lnTo>
                        <a:pt x="1207" y="7602"/>
                      </a:lnTo>
                      <a:lnTo>
                        <a:pt x="1090" y="7416"/>
                      </a:lnTo>
                      <a:lnTo>
                        <a:pt x="978" y="7219"/>
                      </a:lnTo>
                      <a:lnTo>
                        <a:pt x="877" y="7023"/>
                      </a:lnTo>
                      <a:lnTo>
                        <a:pt x="782" y="6820"/>
                      </a:lnTo>
                      <a:lnTo>
                        <a:pt x="702" y="6608"/>
                      </a:lnTo>
                      <a:lnTo>
                        <a:pt x="628" y="6396"/>
                      </a:lnTo>
                      <a:lnTo>
                        <a:pt x="564" y="6177"/>
                      </a:lnTo>
                      <a:lnTo>
                        <a:pt x="516" y="5954"/>
                      </a:lnTo>
                      <a:lnTo>
                        <a:pt x="473" y="5725"/>
                      </a:lnTo>
                      <a:lnTo>
                        <a:pt x="447" y="5497"/>
                      </a:lnTo>
                      <a:lnTo>
                        <a:pt x="425" y="5263"/>
                      </a:lnTo>
                      <a:lnTo>
                        <a:pt x="420" y="5024"/>
                      </a:lnTo>
                      <a:lnTo>
                        <a:pt x="420" y="5024"/>
                      </a:lnTo>
                      <a:lnTo>
                        <a:pt x="425" y="4789"/>
                      </a:lnTo>
                      <a:lnTo>
                        <a:pt x="447" y="4556"/>
                      </a:lnTo>
                      <a:lnTo>
                        <a:pt x="473" y="4327"/>
                      </a:lnTo>
                      <a:lnTo>
                        <a:pt x="516" y="4099"/>
                      </a:lnTo>
                      <a:lnTo>
                        <a:pt x="564" y="3875"/>
                      </a:lnTo>
                      <a:lnTo>
                        <a:pt x="628" y="3657"/>
                      </a:lnTo>
                      <a:lnTo>
                        <a:pt x="702" y="3445"/>
                      </a:lnTo>
                      <a:lnTo>
                        <a:pt x="782" y="3232"/>
                      </a:lnTo>
                      <a:lnTo>
                        <a:pt x="877" y="3030"/>
                      </a:lnTo>
                      <a:lnTo>
                        <a:pt x="978" y="2833"/>
                      </a:lnTo>
                      <a:lnTo>
                        <a:pt x="1090" y="2637"/>
                      </a:lnTo>
                      <a:lnTo>
                        <a:pt x="1207" y="2451"/>
                      </a:lnTo>
                      <a:lnTo>
                        <a:pt x="1340" y="2270"/>
                      </a:lnTo>
                      <a:lnTo>
                        <a:pt x="1473" y="2094"/>
                      </a:lnTo>
                      <a:lnTo>
                        <a:pt x="1621" y="1929"/>
                      </a:lnTo>
                      <a:lnTo>
                        <a:pt x="1770" y="1770"/>
                      </a:lnTo>
                      <a:lnTo>
                        <a:pt x="1930" y="1616"/>
                      </a:lnTo>
                      <a:lnTo>
                        <a:pt x="2100" y="1472"/>
                      </a:lnTo>
                      <a:lnTo>
                        <a:pt x="2275" y="1334"/>
                      </a:lnTo>
                      <a:lnTo>
                        <a:pt x="2456" y="1207"/>
                      </a:lnTo>
                      <a:lnTo>
                        <a:pt x="2642" y="1084"/>
                      </a:lnTo>
                      <a:lnTo>
                        <a:pt x="2834" y="972"/>
                      </a:lnTo>
                      <a:lnTo>
                        <a:pt x="3036" y="872"/>
                      </a:lnTo>
                      <a:lnTo>
                        <a:pt x="3238" y="781"/>
                      </a:lnTo>
                      <a:lnTo>
                        <a:pt x="3445" y="696"/>
                      </a:lnTo>
                      <a:lnTo>
                        <a:pt x="3663" y="622"/>
                      </a:lnTo>
                      <a:lnTo>
                        <a:pt x="3881" y="563"/>
                      </a:lnTo>
                      <a:lnTo>
                        <a:pt x="4104" y="510"/>
                      </a:lnTo>
                      <a:lnTo>
                        <a:pt x="4327" y="467"/>
                      </a:lnTo>
                      <a:lnTo>
                        <a:pt x="4561" y="441"/>
                      </a:lnTo>
                      <a:lnTo>
                        <a:pt x="4795" y="425"/>
                      </a:lnTo>
                      <a:lnTo>
                        <a:pt x="5029" y="414"/>
                      </a:lnTo>
                      <a:lnTo>
                        <a:pt x="5029" y="414"/>
                      </a:lnTo>
                      <a:lnTo>
                        <a:pt x="5269" y="425"/>
                      </a:lnTo>
                      <a:lnTo>
                        <a:pt x="5501" y="441"/>
                      </a:lnTo>
                      <a:lnTo>
                        <a:pt x="5730" y="467"/>
                      </a:lnTo>
                      <a:lnTo>
                        <a:pt x="5958" y="510"/>
                      </a:lnTo>
                      <a:lnTo>
                        <a:pt x="6182" y="563"/>
                      </a:lnTo>
                      <a:lnTo>
                        <a:pt x="6400" y="622"/>
                      </a:lnTo>
                      <a:lnTo>
                        <a:pt x="6612" y="696"/>
                      </a:lnTo>
                      <a:lnTo>
                        <a:pt x="6819" y="781"/>
                      </a:lnTo>
                      <a:lnTo>
                        <a:pt x="7027" y="872"/>
                      </a:lnTo>
                      <a:lnTo>
                        <a:pt x="7224" y="972"/>
                      </a:lnTo>
                      <a:lnTo>
                        <a:pt x="7415" y="1084"/>
                      </a:lnTo>
                      <a:lnTo>
                        <a:pt x="7606" y="1207"/>
                      </a:lnTo>
                      <a:lnTo>
                        <a:pt x="7787" y="1334"/>
                      </a:lnTo>
                      <a:lnTo>
                        <a:pt x="7957" y="1472"/>
                      </a:lnTo>
                      <a:lnTo>
                        <a:pt x="8127" y="1616"/>
                      </a:lnTo>
                      <a:lnTo>
                        <a:pt x="8287" y="1770"/>
                      </a:lnTo>
                      <a:lnTo>
                        <a:pt x="8441" y="1929"/>
                      </a:lnTo>
                      <a:lnTo>
                        <a:pt x="8585" y="2094"/>
                      </a:lnTo>
                      <a:lnTo>
                        <a:pt x="8723" y="2270"/>
                      </a:lnTo>
                      <a:lnTo>
                        <a:pt x="8850" y="2451"/>
                      </a:lnTo>
                      <a:lnTo>
                        <a:pt x="8967" y="2637"/>
                      </a:lnTo>
                      <a:lnTo>
                        <a:pt x="9079" y="2833"/>
                      </a:lnTo>
                      <a:lnTo>
                        <a:pt x="9185" y="3030"/>
                      </a:lnTo>
                      <a:lnTo>
                        <a:pt x="9276" y="3232"/>
                      </a:lnTo>
                      <a:lnTo>
                        <a:pt x="9355" y="3445"/>
                      </a:lnTo>
                      <a:lnTo>
                        <a:pt x="9430" y="3657"/>
                      </a:lnTo>
                      <a:lnTo>
                        <a:pt x="9494" y="3875"/>
                      </a:lnTo>
                      <a:lnTo>
                        <a:pt x="9547" y="4099"/>
                      </a:lnTo>
                      <a:lnTo>
                        <a:pt x="9584" y="4327"/>
                      </a:lnTo>
                      <a:lnTo>
                        <a:pt x="9616" y="4556"/>
                      </a:lnTo>
                      <a:lnTo>
                        <a:pt x="9632" y="4789"/>
                      </a:lnTo>
                      <a:lnTo>
                        <a:pt x="9637" y="5024"/>
                      </a:lnTo>
                      <a:lnTo>
                        <a:pt x="9637" y="5024"/>
                      </a:lnTo>
                      <a:lnTo>
                        <a:pt x="9632" y="5263"/>
                      </a:lnTo>
                      <a:lnTo>
                        <a:pt x="9616" y="5497"/>
                      </a:lnTo>
                      <a:lnTo>
                        <a:pt x="9584" y="5725"/>
                      </a:lnTo>
                      <a:lnTo>
                        <a:pt x="9547" y="5954"/>
                      </a:lnTo>
                      <a:lnTo>
                        <a:pt x="9494" y="6177"/>
                      </a:lnTo>
                      <a:lnTo>
                        <a:pt x="9430" y="6396"/>
                      </a:lnTo>
                      <a:lnTo>
                        <a:pt x="9355" y="6608"/>
                      </a:lnTo>
                      <a:lnTo>
                        <a:pt x="9276" y="6820"/>
                      </a:lnTo>
                      <a:lnTo>
                        <a:pt x="9185" y="7023"/>
                      </a:lnTo>
                      <a:lnTo>
                        <a:pt x="9079" y="7219"/>
                      </a:lnTo>
                      <a:lnTo>
                        <a:pt x="8967" y="7416"/>
                      </a:lnTo>
                      <a:lnTo>
                        <a:pt x="8850" y="7602"/>
                      </a:lnTo>
                      <a:lnTo>
                        <a:pt x="8723" y="7783"/>
                      </a:lnTo>
                      <a:lnTo>
                        <a:pt x="8585" y="7958"/>
                      </a:lnTo>
                      <a:lnTo>
                        <a:pt x="8441" y="8123"/>
                      </a:lnTo>
                      <a:lnTo>
                        <a:pt x="8287" y="8282"/>
                      </a:lnTo>
                      <a:lnTo>
                        <a:pt x="8127" y="8437"/>
                      </a:lnTo>
                      <a:lnTo>
                        <a:pt x="7957" y="8580"/>
                      </a:lnTo>
                      <a:lnTo>
                        <a:pt x="7787" y="8719"/>
                      </a:lnTo>
                      <a:lnTo>
                        <a:pt x="7606" y="8846"/>
                      </a:lnTo>
                      <a:lnTo>
                        <a:pt x="7415" y="8968"/>
                      </a:lnTo>
                      <a:lnTo>
                        <a:pt x="7224" y="9080"/>
                      </a:lnTo>
                      <a:lnTo>
                        <a:pt x="7027" y="9181"/>
                      </a:lnTo>
                      <a:lnTo>
                        <a:pt x="6819" y="9271"/>
                      </a:lnTo>
                      <a:lnTo>
                        <a:pt x="6612" y="9356"/>
                      </a:lnTo>
                      <a:lnTo>
                        <a:pt x="6400" y="9426"/>
                      </a:lnTo>
                      <a:lnTo>
                        <a:pt x="6182" y="9490"/>
                      </a:lnTo>
                      <a:lnTo>
                        <a:pt x="5958" y="9543"/>
                      </a:lnTo>
                      <a:lnTo>
                        <a:pt x="5730" y="9580"/>
                      </a:lnTo>
                      <a:lnTo>
                        <a:pt x="5501" y="9612"/>
                      </a:lnTo>
                      <a:lnTo>
                        <a:pt x="5269" y="9628"/>
                      </a:lnTo>
                      <a:lnTo>
                        <a:pt x="5029" y="96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717074"/>
                    </a:solidFill>
                    <a:effectLst/>
                    <a:uLnTx/>
                    <a:uFillTx/>
                    <a:latin typeface="Metropolis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Freeform 50">
                  <a:extLst>
                    <a:ext uri="{FF2B5EF4-FFF2-40B4-BE49-F238E27FC236}">
                      <a16:creationId xmlns:a16="http://schemas.microsoft.com/office/drawing/2014/main" id="{901D7FA0-2838-0645-8BD2-1EF8F47175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41850" y="4279900"/>
                  <a:ext cx="585788" cy="585788"/>
                </a:xfrm>
                <a:custGeom>
                  <a:avLst/>
                  <a:gdLst>
                    <a:gd name="T0" fmla="*/ 813 w 1626"/>
                    <a:gd name="T1" fmla="*/ 0 h 1628"/>
                    <a:gd name="T2" fmla="*/ 648 w 1626"/>
                    <a:gd name="T3" fmla="*/ 16 h 1628"/>
                    <a:gd name="T4" fmla="*/ 499 w 1626"/>
                    <a:gd name="T5" fmla="*/ 64 h 1628"/>
                    <a:gd name="T6" fmla="*/ 361 w 1626"/>
                    <a:gd name="T7" fmla="*/ 138 h 1628"/>
                    <a:gd name="T8" fmla="*/ 239 w 1626"/>
                    <a:gd name="T9" fmla="*/ 239 h 1628"/>
                    <a:gd name="T10" fmla="*/ 138 w 1626"/>
                    <a:gd name="T11" fmla="*/ 356 h 1628"/>
                    <a:gd name="T12" fmla="*/ 64 w 1626"/>
                    <a:gd name="T13" fmla="*/ 495 h 1628"/>
                    <a:gd name="T14" fmla="*/ 16 w 1626"/>
                    <a:gd name="T15" fmla="*/ 648 h 1628"/>
                    <a:gd name="T16" fmla="*/ 0 w 1626"/>
                    <a:gd name="T17" fmla="*/ 813 h 1628"/>
                    <a:gd name="T18" fmla="*/ 5 w 1626"/>
                    <a:gd name="T19" fmla="*/ 898 h 1628"/>
                    <a:gd name="T20" fmla="*/ 37 w 1626"/>
                    <a:gd name="T21" fmla="*/ 1053 h 1628"/>
                    <a:gd name="T22" fmla="*/ 101 w 1626"/>
                    <a:gd name="T23" fmla="*/ 1201 h 1628"/>
                    <a:gd name="T24" fmla="*/ 186 w 1626"/>
                    <a:gd name="T25" fmla="*/ 1329 h 1628"/>
                    <a:gd name="T26" fmla="*/ 297 w 1626"/>
                    <a:gd name="T27" fmla="*/ 1441 h 1628"/>
                    <a:gd name="T28" fmla="*/ 425 w 1626"/>
                    <a:gd name="T29" fmla="*/ 1526 h 1628"/>
                    <a:gd name="T30" fmla="*/ 574 w 1626"/>
                    <a:gd name="T31" fmla="*/ 1590 h 1628"/>
                    <a:gd name="T32" fmla="*/ 733 w 1626"/>
                    <a:gd name="T33" fmla="*/ 1621 h 1628"/>
                    <a:gd name="T34" fmla="*/ 813 w 1626"/>
                    <a:gd name="T35" fmla="*/ 1627 h 1628"/>
                    <a:gd name="T36" fmla="*/ 978 w 1626"/>
                    <a:gd name="T37" fmla="*/ 1611 h 1628"/>
                    <a:gd name="T38" fmla="*/ 1132 w 1626"/>
                    <a:gd name="T39" fmla="*/ 1563 h 1628"/>
                    <a:gd name="T40" fmla="*/ 1269 w 1626"/>
                    <a:gd name="T41" fmla="*/ 1488 h 1628"/>
                    <a:gd name="T42" fmla="*/ 1386 w 1626"/>
                    <a:gd name="T43" fmla="*/ 1388 h 1628"/>
                    <a:gd name="T44" fmla="*/ 1487 w 1626"/>
                    <a:gd name="T45" fmla="*/ 1265 h 1628"/>
                    <a:gd name="T46" fmla="*/ 1561 w 1626"/>
                    <a:gd name="T47" fmla="*/ 1127 h 1628"/>
                    <a:gd name="T48" fmla="*/ 1610 w 1626"/>
                    <a:gd name="T49" fmla="*/ 978 h 1628"/>
                    <a:gd name="T50" fmla="*/ 1625 w 1626"/>
                    <a:gd name="T51" fmla="*/ 813 h 1628"/>
                    <a:gd name="T52" fmla="*/ 1620 w 1626"/>
                    <a:gd name="T53" fmla="*/ 728 h 1628"/>
                    <a:gd name="T54" fmla="*/ 1589 w 1626"/>
                    <a:gd name="T55" fmla="*/ 569 h 1628"/>
                    <a:gd name="T56" fmla="*/ 1525 w 1626"/>
                    <a:gd name="T57" fmla="*/ 425 h 1628"/>
                    <a:gd name="T58" fmla="*/ 1440 w 1626"/>
                    <a:gd name="T59" fmla="*/ 297 h 1628"/>
                    <a:gd name="T60" fmla="*/ 1328 w 1626"/>
                    <a:gd name="T61" fmla="*/ 186 h 1628"/>
                    <a:gd name="T62" fmla="*/ 1201 w 1626"/>
                    <a:gd name="T63" fmla="*/ 101 h 1628"/>
                    <a:gd name="T64" fmla="*/ 1057 w 1626"/>
                    <a:gd name="T65" fmla="*/ 37 h 1628"/>
                    <a:gd name="T66" fmla="*/ 898 w 1626"/>
                    <a:gd name="T67" fmla="*/ 5 h 1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6" h="1628">
                      <a:moveTo>
                        <a:pt x="813" y="0"/>
                      </a:moveTo>
                      <a:lnTo>
                        <a:pt x="813" y="0"/>
                      </a:lnTo>
                      <a:lnTo>
                        <a:pt x="733" y="5"/>
                      </a:lnTo>
                      <a:lnTo>
                        <a:pt x="648" y="16"/>
                      </a:lnTo>
                      <a:lnTo>
                        <a:pt x="574" y="37"/>
                      </a:lnTo>
                      <a:lnTo>
                        <a:pt x="499" y="64"/>
                      </a:lnTo>
                      <a:lnTo>
                        <a:pt x="425" y="101"/>
                      </a:lnTo>
                      <a:lnTo>
                        <a:pt x="361" y="138"/>
                      </a:lnTo>
                      <a:lnTo>
                        <a:pt x="297" y="186"/>
                      </a:lnTo>
                      <a:lnTo>
                        <a:pt x="239" y="239"/>
                      </a:lnTo>
                      <a:lnTo>
                        <a:pt x="186" y="297"/>
                      </a:lnTo>
                      <a:lnTo>
                        <a:pt x="138" y="356"/>
                      </a:lnTo>
                      <a:lnTo>
                        <a:pt x="101" y="425"/>
                      </a:lnTo>
                      <a:lnTo>
                        <a:pt x="64" y="495"/>
                      </a:lnTo>
                      <a:lnTo>
                        <a:pt x="37" y="569"/>
                      </a:lnTo>
                      <a:lnTo>
                        <a:pt x="16" y="648"/>
                      </a:lnTo>
                      <a:lnTo>
                        <a:pt x="5" y="728"/>
                      </a:lnTo>
                      <a:lnTo>
                        <a:pt x="0" y="813"/>
                      </a:lnTo>
                      <a:lnTo>
                        <a:pt x="0" y="813"/>
                      </a:lnTo>
                      <a:lnTo>
                        <a:pt x="5" y="898"/>
                      </a:lnTo>
                      <a:lnTo>
                        <a:pt x="16" y="978"/>
                      </a:lnTo>
                      <a:lnTo>
                        <a:pt x="37" y="1053"/>
                      </a:lnTo>
                      <a:lnTo>
                        <a:pt x="64" y="1127"/>
                      </a:lnTo>
                      <a:lnTo>
                        <a:pt x="101" y="1201"/>
                      </a:lnTo>
                      <a:lnTo>
                        <a:pt x="138" y="1265"/>
                      </a:lnTo>
                      <a:lnTo>
                        <a:pt x="186" y="1329"/>
                      </a:lnTo>
                      <a:lnTo>
                        <a:pt x="239" y="1388"/>
                      </a:lnTo>
                      <a:lnTo>
                        <a:pt x="297" y="1441"/>
                      </a:lnTo>
                      <a:lnTo>
                        <a:pt x="361" y="1488"/>
                      </a:lnTo>
                      <a:lnTo>
                        <a:pt x="425" y="1526"/>
                      </a:lnTo>
                      <a:lnTo>
                        <a:pt x="499" y="1563"/>
                      </a:lnTo>
                      <a:lnTo>
                        <a:pt x="574" y="1590"/>
                      </a:lnTo>
                      <a:lnTo>
                        <a:pt x="648" y="1611"/>
                      </a:lnTo>
                      <a:lnTo>
                        <a:pt x="733" y="1621"/>
                      </a:lnTo>
                      <a:lnTo>
                        <a:pt x="813" y="1627"/>
                      </a:lnTo>
                      <a:lnTo>
                        <a:pt x="813" y="1627"/>
                      </a:lnTo>
                      <a:lnTo>
                        <a:pt x="898" y="1621"/>
                      </a:lnTo>
                      <a:lnTo>
                        <a:pt x="978" y="1611"/>
                      </a:lnTo>
                      <a:lnTo>
                        <a:pt x="1057" y="1590"/>
                      </a:lnTo>
                      <a:lnTo>
                        <a:pt x="1132" y="1563"/>
                      </a:lnTo>
                      <a:lnTo>
                        <a:pt x="1201" y="1526"/>
                      </a:lnTo>
                      <a:lnTo>
                        <a:pt x="1269" y="1488"/>
                      </a:lnTo>
                      <a:lnTo>
                        <a:pt x="1328" y="1441"/>
                      </a:lnTo>
                      <a:lnTo>
                        <a:pt x="1386" y="1388"/>
                      </a:lnTo>
                      <a:lnTo>
                        <a:pt x="1440" y="1329"/>
                      </a:lnTo>
                      <a:lnTo>
                        <a:pt x="1487" y="1265"/>
                      </a:lnTo>
                      <a:lnTo>
                        <a:pt x="1525" y="1201"/>
                      </a:lnTo>
                      <a:lnTo>
                        <a:pt x="1561" y="1127"/>
                      </a:lnTo>
                      <a:lnTo>
                        <a:pt x="1589" y="1053"/>
                      </a:lnTo>
                      <a:lnTo>
                        <a:pt x="1610" y="978"/>
                      </a:lnTo>
                      <a:lnTo>
                        <a:pt x="1620" y="898"/>
                      </a:lnTo>
                      <a:lnTo>
                        <a:pt x="1625" y="813"/>
                      </a:lnTo>
                      <a:lnTo>
                        <a:pt x="1625" y="813"/>
                      </a:lnTo>
                      <a:lnTo>
                        <a:pt x="1620" y="728"/>
                      </a:lnTo>
                      <a:lnTo>
                        <a:pt x="1610" y="648"/>
                      </a:lnTo>
                      <a:lnTo>
                        <a:pt x="1589" y="569"/>
                      </a:lnTo>
                      <a:lnTo>
                        <a:pt x="1561" y="495"/>
                      </a:lnTo>
                      <a:lnTo>
                        <a:pt x="1525" y="425"/>
                      </a:lnTo>
                      <a:lnTo>
                        <a:pt x="1487" y="356"/>
                      </a:lnTo>
                      <a:lnTo>
                        <a:pt x="1440" y="297"/>
                      </a:lnTo>
                      <a:lnTo>
                        <a:pt x="1386" y="239"/>
                      </a:lnTo>
                      <a:lnTo>
                        <a:pt x="1328" y="186"/>
                      </a:lnTo>
                      <a:lnTo>
                        <a:pt x="1269" y="138"/>
                      </a:lnTo>
                      <a:lnTo>
                        <a:pt x="1201" y="101"/>
                      </a:lnTo>
                      <a:lnTo>
                        <a:pt x="1132" y="64"/>
                      </a:lnTo>
                      <a:lnTo>
                        <a:pt x="1057" y="37"/>
                      </a:lnTo>
                      <a:lnTo>
                        <a:pt x="978" y="16"/>
                      </a:lnTo>
                      <a:lnTo>
                        <a:pt x="898" y="5"/>
                      </a:lnTo>
                      <a:lnTo>
                        <a:pt x="813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717074"/>
                    </a:solidFill>
                    <a:effectLst/>
                    <a:uLnTx/>
                    <a:uFillTx/>
                    <a:latin typeface="Metropolis"/>
                    <a:ea typeface="+mn-ea"/>
                    <a:cs typeface="+mn-cs"/>
                  </a:endParaRPr>
                </a:p>
              </p:txBody>
            </p: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8462DDEC-4333-D64A-BE00-F8EA23D2EC43}"/>
                    </a:ext>
                  </a:extLst>
                </p:cNvPr>
                <p:cNvGrpSpPr/>
                <p:nvPr/>
              </p:nvGrpSpPr>
              <p:grpSpPr>
                <a:xfrm>
                  <a:off x="3436938" y="4765675"/>
                  <a:ext cx="2995612" cy="2493963"/>
                  <a:chOff x="3436938" y="4765675"/>
                  <a:chExt cx="2995612" cy="2493963"/>
                </a:xfrm>
                <a:grpFill/>
              </p:grpSpPr>
              <p:sp>
                <p:nvSpPr>
                  <p:cNvPr id="98" name="Freeform 8">
                    <a:extLst>
                      <a:ext uri="{FF2B5EF4-FFF2-40B4-BE49-F238E27FC236}">
                        <a16:creationId xmlns:a16="http://schemas.microsoft.com/office/drawing/2014/main" id="{5D91EADF-CBF3-B849-A8E1-96EEF9431D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848350" y="5500688"/>
                    <a:ext cx="584200" cy="584200"/>
                  </a:xfrm>
                  <a:custGeom>
                    <a:avLst/>
                    <a:gdLst>
                      <a:gd name="T0" fmla="*/ 814 w 1623"/>
                      <a:gd name="T1" fmla="*/ 0 h 1623"/>
                      <a:gd name="T2" fmla="*/ 649 w 1623"/>
                      <a:gd name="T3" fmla="*/ 17 h 1623"/>
                      <a:gd name="T4" fmla="*/ 495 w 1623"/>
                      <a:gd name="T5" fmla="*/ 64 h 1623"/>
                      <a:gd name="T6" fmla="*/ 356 w 1623"/>
                      <a:gd name="T7" fmla="*/ 139 h 1623"/>
                      <a:gd name="T8" fmla="*/ 239 w 1623"/>
                      <a:gd name="T9" fmla="*/ 235 h 1623"/>
                      <a:gd name="T10" fmla="*/ 139 w 1623"/>
                      <a:gd name="T11" fmla="*/ 357 h 1623"/>
                      <a:gd name="T12" fmla="*/ 64 w 1623"/>
                      <a:gd name="T13" fmla="*/ 495 h 1623"/>
                      <a:gd name="T14" fmla="*/ 16 w 1623"/>
                      <a:gd name="T15" fmla="*/ 650 h 1623"/>
                      <a:gd name="T16" fmla="*/ 0 w 1623"/>
                      <a:gd name="T17" fmla="*/ 809 h 1623"/>
                      <a:gd name="T18" fmla="*/ 5 w 1623"/>
                      <a:gd name="T19" fmla="*/ 894 h 1623"/>
                      <a:gd name="T20" fmla="*/ 37 w 1623"/>
                      <a:gd name="T21" fmla="*/ 1053 h 1623"/>
                      <a:gd name="T22" fmla="*/ 96 w 1623"/>
                      <a:gd name="T23" fmla="*/ 1197 h 1623"/>
                      <a:gd name="T24" fmla="*/ 186 w 1623"/>
                      <a:gd name="T25" fmla="*/ 1325 h 1623"/>
                      <a:gd name="T26" fmla="*/ 298 w 1623"/>
                      <a:gd name="T27" fmla="*/ 1436 h 1623"/>
                      <a:gd name="T28" fmla="*/ 426 w 1623"/>
                      <a:gd name="T29" fmla="*/ 1526 h 1623"/>
                      <a:gd name="T30" fmla="*/ 569 w 1623"/>
                      <a:gd name="T31" fmla="*/ 1585 h 1623"/>
                      <a:gd name="T32" fmla="*/ 729 w 1623"/>
                      <a:gd name="T33" fmla="*/ 1617 h 1623"/>
                      <a:gd name="T34" fmla="*/ 814 w 1623"/>
                      <a:gd name="T35" fmla="*/ 1622 h 1623"/>
                      <a:gd name="T36" fmla="*/ 973 w 1623"/>
                      <a:gd name="T37" fmla="*/ 1607 h 1623"/>
                      <a:gd name="T38" fmla="*/ 1127 w 1623"/>
                      <a:gd name="T39" fmla="*/ 1558 h 1623"/>
                      <a:gd name="T40" fmla="*/ 1266 w 1623"/>
                      <a:gd name="T41" fmla="*/ 1484 h 1623"/>
                      <a:gd name="T42" fmla="*/ 1388 w 1623"/>
                      <a:gd name="T43" fmla="*/ 1383 h 1623"/>
                      <a:gd name="T44" fmla="*/ 1483 w 1623"/>
                      <a:gd name="T45" fmla="*/ 1266 h 1623"/>
                      <a:gd name="T46" fmla="*/ 1558 w 1623"/>
                      <a:gd name="T47" fmla="*/ 1128 h 1623"/>
                      <a:gd name="T48" fmla="*/ 1606 w 1623"/>
                      <a:gd name="T49" fmla="*/ 974 h 1623"/>
                      <a:gd name="T50" fmla="*/ 1622 w 1623"/>
                      <a:gd name="T51" fmla="*/ 809 h 1623"/>
                      <a:gd name="T52" fmla="*/ 1622 w 1623"/>
                      <a:gd name="T53" fmla="*/ 729 h 1623"/>
                      <a:gd name="T54" fmla="*/ 1590 w 1623"/>
                      <a:gd name="T55" fmla="*/ 569 h 1623"/>
                      <a:gd name="T56" fmla="*/ 1526 w 1623"/>
                      <a:gd name="T57" fmla="*/ 421 h 1623"/>
                      <a:gd name="T58" fmla="*/ 1441 w 1623"/>
                      <a:gd name="T59" fmla="*/ 293 h 1623"/>
                      <a:gd name="T60" fmla="*/ 1329 w 1623"/>
                      <a:gd name="T61" fmla="*/ 181 h 1623"/>
                      <a:gd name="T62" fmla="*/ 1202 w 1623"/>
                      <a:gd name="T63" fmla="*/ 96 h 1623"/>
                      <a:gd name="T64" fmla="*/ 1053 w 1623"/>
                      <a:gd name="T65" fmla="*/ 32 h 1623"/>
                      <a:gd name="T66" fmla="*/ 893 w 1623"/>
                      <a:gd name="T67" fmla="*/ 0 h 16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623" h="1623">
                        <a:moveTo>
                          <a:pt x="814" y="0"/>
                        </a:moveTo>
                        <a:lnTo>
                          <a:pt x="814" y="0"/>
                        </a:lnTo>
                        <a:lnTo>
                          <a:pt x="729" y="0"/>
                        </a:lnTo>
                        <a:lnTo>
                          <a:pt x="649" y="17"/>
                        </a:lnTo>
                        <a:lnTo>
                          <a:pt x="569" y="32"/>
                        </a:lnTo>
                        <a:lnTo>
                          <a:pt x="495" y="64"/>
                        </a:lnTo>
                        <a:lnTo>
                          <a:pt x="426" y="96"/>
                        </a:lnTo>
                        <a:lnTo>
                          <a:pt x="356" y="139"/>
                        </a:lnTo>
                        <a:lnTo>
                          <a:pt x="298" y="181"/>
                        </a:lnTo>
                        <a:lnTo>
                          <a:pt x="239" y="235"/>
                        </a:lnTo>
                        <a:lnTo>
                          <a:pt x="186" y="293"/>
                        </a:lnTo>
                        <a:lnTo>
                          <a:pt x="139" y="357"/>
                        </a:lnTo>
                        <a:lnTo>
                          <a:pt x="96" y="421"/>
                        </a:lnTo>
                        <a:lnTo>
                          <a:pt x="64" y="495"/>
                        </a:lnTo>
                        <a:lnTo>
                          <a:pt x="37" y="569"/>
                        </a:lnTo>
                        <a:lnTo>
                          <a:pt x="16" y="650"/>
                        </a:lnTo>
                        <a:lnTo>
                          <a:pt x="5" y="729"/>
                        </a:lnTo>
                        <a:lnTo>
                          <a:pt x="0" y="809"/>
                        </a:lnTo>
                        <a:lnTo>
                          <a:pt x="0" y="809"/>
                        </a:lnTo>
                        <a:lnTo>
                          <a:pt x="5" y="894"/>
                        </a:lnTo>
                        <a:lnTo>
                          <a:pt x="16" y="974"/>
                        </a:lnTo>
                        <a:lnTo>
                          <a:pt x="37" y="1053"/>
                        </a:lnTo>
                        <a:lnTo>
                          <a:pt x="64" y="1128"/>
                        </a:lnTo>
                        <a:lnTo>
                          <a:pt x="96" y="1197"/>
                        </a:lnTo>
                        <a:lnTo>
                          <a:pt x="139" y="1266"/>
                        </a:lnTo>
                        <a:lnTo>
                          <a:pt x="186" y="1325"/>
                        </a:lnTo>
                        <a:lnTo>
                          <a:pt x="239" y="1383"/>
                        </a:lnTo>
                        <a:lnTo>
                          <a:pt x="298" y="1436"/>
                        </a:lnTo>
                        <a:lnTo>
                          <a:pt x="356" y="1484"/>
                        </a:lnTo>
                        <a:lnTo>
                          <a:pt x="426" y="1526"/>
                        </a:lnTo>
                        <a:lnTo>
                          <a:pt x="495" y="1558"/>
                        </a:lnTo>
                        <a:lnTo>
                          <a:pt x="569" y="1585"/>
                        </a:lnTo>
                        <a:lnTo>
                          <a:pt x="649" y="1607"/>
                        </a:lnTo>
                        <a:lnTo>
                          <a:pt x="729" y="1617"/>
                        </a:lnTo>
                        <a:lnTo>
                          <a:pt x="814" y="1622"/>
                        </a:lnTo>
                        <a:lnTo>
                          <a:pt x="814" y="1622"/>
                        </a:lnTo>
                        <a:lnTo>
                          <a:pt x="893" y="1617"/>
                        </a:lnTo>
                        <a:lnTo>
                          <a:pt x="973" y="1607"/>
                        </a:lnTo>
                        <a:lnTo>
                          <a:pt x="1053" y="1585"/>
                        </a:lnTo>
                        <a:lnTo>
                          <a:pt x="1127" y="1558"/>
                        </a:lnTo>
                        <a:lnTo>
                          <a:pt x="1202" y="1526"/>
                        </a:lnTo>
                        <a:lnTo>
                          <a:pt x="1266" y="1484"/>
                        </a:lnTo>
                        <a:lnTo>
                          <a:pt x="1329" y="1436"/>
                        </a:lnTo>
                        <a:lnTo>
                          <a:pt x="1388" y="1383"/>
                        </a:lnTo>
                        <a:lnTo>
                          <a:pt x="1441" y="1325"/>
                        </a:lnTo>
                        <a:lnTo>
                          <a:pt x="1483" y="1266"/>
                        </a:lnTo>
                        <a:lnTo>
                          <a:pt x="1526" y="1197"/>
                        </a:lnTo>
                        <a:lnTo>
                          <a:pt x="1558" y="1128"/>
                        </a:lnTo>
                        <a:lnTo>
                          <a:pt x="1590" y="1053"/>
                        </a:lnTo>
                        <a:lnTo>
                          <a:pt x="1606" y="974"/>
                        </a:lnTo>
                        <a:lnTo>
                          <a:pt x="1622" y="894"/>
                        </a:lnTo>
                        <a:lnTo>
                          <a:pt x="1622" y="809"/>
                        </a:lnTo>
                        <a:lnTo>
                          <a:pt x="1622" y="809"/>
                        </a:lnTo>
                        <a:lnTo>
                          <a:pt x="1622" y="729"/>
                        </a:lnTo>
                        <a:lnTo>
                          <a:pt x="1606" y="650"/>
                        </a:lnTo>
                        <a:lnTo>
                          <a:pt x="1590" y="569"/>
                        </a:lnTo>
                        <a:lnTo>
                          <a:pt x="1558" y="495"/>
                        </a:lnTo>
                        <a:lnTo>
                          <a:pt x="1526" y="421"/>
                        </a:lnTo>
                        <a:lnTo>
                          <a:pt x="1483" y="357"/>
                        </a:lnTo>
                        <a:lnTo>
                          <a:pt x="1441" y="293"/>
                        </a:lnTo>
                        <a:lnTo>
                          <a:pt x="1388" y="235"/>
                        </a:lnTo>
                        <a:lnTo>
                          <a:pt x="1329" y="181"/>
                        </a:lnTo>
                        <a:lnTo>
                          <a:pt x="1266" y="139"/>
                        </a:lnTo>
                        <a:lnTo>
                          <a:pt x="1202" y="96"/>
                        </a:lnTo>
                        <a:lnTo>
                          <a:pt x="1127" y="64"/>
                        </a:lnTo>
                        <a:lnTo>
                          <a:pt x="1053" y="32"/>
                        </a:lnTo>
                        <a:lnTo>
                          <a:pt x="973" y="17"/>
                        </a:lnTo>
                        <a:lnTo>
                          <a:pt x="893" y="0"/>
                        </a:lnTo>
                        <a:lnTo>
                          <a:pt x="814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717074"/>
                      </a:solidFill>
                      <a:effectLst/>
                      <a:uLnTx/>
                      <a:uFillTx/>
                      <a:latin typeface="Metropoli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9" name="Freeform 9">
                    <a:extLst>
                      <a:ext uri="{FF2B5EF4-FFF2-40B4-BE49-F238E27FC236}">
                        <a16:creationId xmlns:a16="http://schemas.microsoft.com/office/drawing/2014/main" id="{8CD19159-3912-384F-8333-0204395E2FF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36938" y="5500688"/>
                    <a:ext cx="584200" cy="584200"/>
                  </a:xfrm>
                  <a:custGeom>
                    <a:avLst/>
                    <a:gdLst>
                      <a:gd name="T0" fmla="*/ 1621 w 1622"/>
                      <a:gd name="T1" fmla="*/ 809 h 1623"/>
                      <a:gd name="T2" fmla="*/ 1605 w 1622"/>
                      <a:gd name="T3" fmla="*/ 650 h 1623"/>
                      <a:gd name="T4" fmla="*/ 1557 w 1622"/>
                      <a:gd name="T5" fmla="*/ 495 h 1623"/>
                      <a:gd name="T6" fmla="*/ 1483 w 1622"/>
                      <a:gd name="T7" fmla="*/ 357 h 1623"/>
                      <a:gd name="T8" fmla="*/ 1387 w 1622"/>
                      <a:gd name="T9" fmla="*/ 235 h 1623"/>
                      <a:gd name="T10" fmla="*/ 1265 w 1622"/>
                      <a:gd name="T11" fmla="*/ 139 h 1623"/>
                      <a:gd name="T12" fmla="*/ 1127 w 1622"/>
                      <a:gd name="T13" fmla="*/ 64 h 1623"/>
                      <a:gd name="T14" fmla="*/ 973 w 1622"/>
                      <a:gd name="T15" fmla="*/ 17 h 1623"/>
                      <a:gd name="T16" fmla="*/ 813 w 1622"/>
                      <a:gd name="T17" fmla="*/ 0 h 1623"/>
                      <a:gd name="T18" fmla="*/ 728 w 1622"/>
                      <a:gd name="T19" fmla="*/ 0 h 1623"/>
                      <a:gd name="T20" fmla="*/ 569 w 1622"/>
                      <a:gd name="T21" fmla="*/ 32 h 1623"/>
                      <a:gd name="T22" fmla="*/ 425 w 1622"/>
                      <a:gd name="T23" fmla="*/ 96 h 1623"/>
                      <a:gd name="T24" fmla="*/ 292 w 1622"/>
                      <a:gd name="T25" fmla="*/ 181 h 1623"/>
                      <a:gd name="T26" fmla="*/ 185 w 1622"/>
                      <a:gd name="T27" fmla="*/ 293 h 1623"/>
                      <a:gd name="T28" fmla="*/ 95 w 1622"/>
                      <a:gd name="T29" fmla="*/ 421 h 1623"/>
                      <a:gd name="T30" fmla="*/ 37 w 1622"/>
                      <a:gd name="T31" fmla="*/ 569 h 1623"/>
                      <a:gd name="T32" fmla="*/ 5 w 1622"/>
                      <a:gd name="T33" fmla="*/ 729 h 1623"/>
                      <a:gd name="T34" fmla="*/ 0 w 1622"/>
                      <a:gd name="T35" fmla="*/ 809 h 1623"/>
                      <a:gd name="T36" fmla="*/ 16 w 1622"/>
                      <a:gd name="T37" fmla="*/ 974 h 1623"/>
                      <a:gd name="T38" fmla="*/ 64 w 1622"/>
                      <a:gd name="T39" fmla="*/ 1128 h 1623"/>
                      <a:gd name="T40" fmla="*/ 138 w 1622"/>
                      <a:gd name="T41" fmla="*/ 1266 h 1623"/>
                      <a:gd name="T42" fmla="*/ 239 w 1622"/>
                      <a:gd name="T43" fmla="*/ 1383 h 1623"/>
                      <a:gd name="T44" fmla="*/ 356 w 1622"/>
                      <a:gd name="T45" fmla="*/ 1484 h 1623"/>
                      <a:gd name="T46" fmla="*/ 494 w 1622"/>
                      <a:gd name="T47" fmla="*/ 1558 h 1623"/>
                      <a:gd name="T48" fmla="*/ 648 w 1622"/>
                      <a:gd name="T49" fmla="*/ 1607 h 1623"/>
                      <a:gd name="T50" fmla="*/ 813 w 1622"/>
                      <a:gd name="T51" fmla="*/ 1622 h 1623"/>
                      <a:gd name="T52" fmla="*/ 893 w 1622"/>
                      <a:gd name="T53" fmla="*/ 1617 h 1623"/>
                      <a:gd name="T54" fmla="*/ 1052 w 1622"/>
                      <a:gd name="T55" fmla="*/ 1585 h 1623"/>
                      <a:gd name="T56" fmla="*/ 1196 w 1622"/>
                      <a:gd name="T57" fmla="*/ 1526 h 1623"/>
                      <a:gd name="T58" fmla="*/ 1329 w 1622"/>
                      <a:gd name="T59" fmla="*/ 1436 h 1623"/>
                      <a:gd name="T60" fmla="*/ 1435 w 1622"/>
                      <a:gd name="T61" fmla="*/ 1325 h 1623"/>
                      <a:gd name="T62" fmla="*/ 1525 w 1622"/>
                      <a:gd name="T63" fmla="*/ 1197 h 1623"/>
                      <a:gd name="T64" fmla="*/ 1584 w 1622"/>
                      <a:gd name="T65" fmla="*/ 1053 h 1623"/>
                      <a:gd name="T66" fmla="*/ 1621 w 1622"/>
                      <a:gd name="T67" fmla="*/ 894 h 16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622" h="1623">
                        <a:moveTo>
                          <a:pt x="1621" y="809"/>
                        </a:moveTo>
                        <a:lnTo>
                          <a:pt x="1621" y="809"/>
                        </a:lnTo>
                        <a:lnTo>
                          <a:pt x="1621" y="729"/>
                        </a:lnTo>
                        <a:lnTo>
                          <a:pt x="1605" y="650"/>
                        </a:lnTo>
                        <a:lnTo>
                          <a:pt x="1584" y="569"/>
                        </a:lnTo>
                        <a:lnTo>
                          <a:pt x="1557" y="495"/>
                        </a:lnTo>
                        <a:lnTo>
                          <a:pt x="1525" y="421"/>
                        </a:lnTo>
                        <a:lnTo>
                          <a:pt x="1483" y="357"/>
                        </a:lnTo>
                        <a:lnTo>
                          <a:pt x="1435" y="293"/>
                        </a:lnTo>
                        <a:lnTo>
                          <a:pt x="1387" y="235"/>
                        </a:lnTo>
                        <a:lnTo>
                          <a:pt x="1329" y="181"/>
                        </a:lnTo>
                        <a:lnTo>
                          <a:pt x="1265" y="139"/>
                        </a:lnTo>
                        <a:lnTo>
                          <a:pt x="1196" y="96"/>
                        </a:lnTo>
                        <a:lnTo>
                          <a:pt x="1127" y="64"/>
                        </a:lnTo>
                        <a:lnTo>
                          <a:pt x="1052" y="32"/>
                        </a:lnTo>
                        <a:lnTo>
                          <a:pt x="973" y="17"/>
                        </a:lnTo>
                        <a:lnTo>
                          <a:pt x="893" y="0"/>
                        </a:lnTo>
                        <a:lnTo>
                          <a:pt x="813" y="0"/>
                        </a:lnTo>
                        <a:lnTo>
                          <a:pt x="813" y="0"/>
                        </a:lnTo>
                        <a:lnTo>
                          <a:pt x="728" y="0"/>
                        </a:lnTo>
                        <a:lnTo>
                          <a:pt x="648" y="17"/>
                        </a:lnTo>
                        <a:lnTo>
                          <a:pt x="569" y="32"/>
                        </a:lnTo>
                        <a:lnTo>
                          <a:pt x="494" y="64"/>
                        </a:lnTo>
                        <a:lnTo>
                          <a:pt x="425" y="96"/>
                        </a:lnTo>
                        <a:lnTo>
                          <a:pt x="356" y="139"/>
                        </a:lnTo>
                        <a:lnTo>
                          <a:pt x="292" y="181"/>
                        </a:lnTo>
                        <a:lnTo>
                          <a:pt x="239" y="235"/>
                        </a:lnTo>
                        <a:lnTo>
                          <a:pt x="185" y="293"/>
                        </a:lnTo>
                        <a:lnTo>
                          <a:pt x="138" y="357"/>
                        </a:lnTo>
                        <a:lnTo>
                          <a:pt x="95" y="421"/>
                        </a:lnTo>
                        <a:lnTo>
                          <a:pt x="64" y="495"/>
                        </a:lnTo>
                        <a:lnTo>
                          <a:pt x="37" y="569"/>
                        </a:lnTo>
                        <a:lnTo>
                          <a:pt x="16" y="650"/>
                        </a:lnTo>
                        <a:lnTo>
                          <a:pt x="5" y="729"/>
                        </a:lnTo>
                        <a:lnTo>
                          <a:pt x="0" y="809"/>
                        </a:lnTo>
                        <a:lnTo>
                          <a:pt x="0" y="809"/>
                        </a:lnTo>
                        <a:lnTo>
                          <a:pt x="5" y="894"/>
                        </a:lnTo>
                        <a:lnTo>
                          <a:pt x="16" y="974"/>
                        </a:lnTo>
                        <a:lnTo>
                          <a:pt x="37" y="1053"/>
                        </a:lnTo>
                        <a:lnTo>
                          <a:pt x="64" y="1128"/>
                        </a:lnTo>
                        <a:lnTo>
                          <a:pt x="95" y="1197"/>
                        </a:lnTo>
                        <a:lnTo>
                          <a:pt x="138" y="1266"/>
                        </a:lnTo>
                        <a:lnTo>
                          <a:pt x="185" y="1325"/>
                        </a:lnTo>
                        <a:lnTo>
                          <a:pt x="239" y="1383"/>
                        </a:lnTo>
                        <a:lnTo>
                          <a:pt x="292" y="1436"/>
                        </a:lnTo>
                        <a:lnTo>
                          <a:pt x="356" y="1484"/>
                        </a:lnTo>
                        <a:lnTo>
                          <a:pt x="425" y="1526"/>
                        </a:lnTo>
                        <a:lnTo>
                          <a:pt x="494" y="1558"/>
                        </a:lnTo>
                        <a:lnTo>
                          <a:pt x="569" y="1585"/>
                        </a:lnTo>
                        <a:lnTo>
                          <a:pt x="648" y="1607"/>
                        </a:lnTo>
                        <a:lnTo>
                          <a:pt x="728" y="1617"/>
                        </a:lnTo>
                        <a:lnTo>
                          <a:pt x="813" y="1622"/>
                        </a:lnTo>
                        <a:lnTo>
                          <a:pt x="813" y="1622"/>
                        </a:lnTo>
                        <a:lnTo>
                          <a:pt x="893" y="1617"/>
                        </a:lnTo>
                        <a:lnTo>
                          <a:pt x="973" y="1607"/>
                        </a:lnTo>
                        <a:lnTo>
                          <a:pt x="1052" y="1585"/>
                        </a:lnTo>
                        <a:lnTo>
                          <a:pt x="1127" y="1558"/>
                        </a:lnTo>
                        <a:lnTo>
                          <a:pt x="1196" y="1526"/>
                        </a:lnTo>
                        <a:lnTo>
                          <a:pt x="1265" y="1484"/>
                        </a:lnTo>
                        <a:lnTo>
                          <a:pt x="1329" y="1436"/>
                        </a:lnTo>
                        <a:lnTo>
                          <a:pt x="1387" y="1383"/>
                        </a:lnTo>
                        <a:lnTo>
                          <a:pt x="1435" y="1325"/>
                        </a:lnTo>
                        <a:lnTo>
                          <a:pt x="1483" y="1266"/>
                        </a:lnTo>
                        <a:lnTo>
                          <a:pt x="1525" y="1197"/>
                        </a:lnTo>
                        <a:lnTo>
                          <a:pt x="1557" y="1128"/>
                        </a:lnTo>
                        <a:lnTo>
                          <a:pt x="1584" y="1053"/>
                        </a:lnTo>
                        <a:lnTo>
                          <a:pt x="1605" y="974"/>
                        </a:lnTo>
                        <a:lnTo>
                          <a:pt x="1621" y="894"/>
                        </a:lnTo>
                        <a:lnTo>
                          <a:pt x="1621" y="809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717074"/>
                      </a:solidFill>
                      <a:effectLst/>
                      <a:uLnTx/>
                      <a:uFillTx/>
                      <a:latin typeface="Metropoli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0" name="Freeform 11">
                    <a:extLst>
                      <a:ext uri="{FF2B5EF4-FFF2-40B4-BE49-F238E27FC236}">
                        <a16:creationId xmlns:a16="http://schemas.microsoft.com/office/drawing/2014/main" id="{2869D74D-3B57-8E4D-9ED4-6EC084FD6C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41850" y="6675438"/>
                    <a:ext cx="585788" cy="584200"/>
                  </a:xfrm>
                  <a:custGeom>
                    <a:avLst/>
                    <a:gdLst>
                      <a:gd name="T0" fmla="*/ 813 w 1626"/>
                      <a:gd name="T1" fmla="*/ 0 h 1622"/>
                      <a:gd name="T2" fmla="*/ 648 w 1626"/>
                      <a:gd name="T3" fmla="*/ 16 h 1622"/>
                      <a:gd name="T4" fmla="*/ 499 w 1626"/>
                      <a:gd name="T5" fmla="*/ 63 h 1622"/>
                      <a:gd name="T6" fmla="*/ 361 w 1626"/>
                      <a:gd name="T7" fmla="*/ 138 h 1622"/>
                      <a:gd name="T8" fmla="*/ 239 w 1626"/>
                      <a:gd name="T9" fmla="*/ 233 h 1622"/>
                      <a:gd name="T10" fmla="*/ 138 w 1626"/>
                      <a:gd name="T11" fmla="*/ 356 h 1622"/>
                      <a:gd name="T12" fmla="*/ 64 w 1626"/>
                      <a:gd name="T13" fmla="*/ 494 h 1622"/>
                      <a:gd name="T14" fmla="*/ 16 w 1626"/>
                      <a:gd name="T15" fmla="*/ 648 h 1622"/>
                      <a:gd name="T16" fmla="*/ 0 w 1626"/>
                      <a:gd name="T17" fmla="*/ 808 h 1622"/>
                      <a:gd name="T18" fmla="*/ 5 w 1626"/>
                      <a:gd name="T19" fmla="*/ 893 h 1622"/>
                      <a:gd name="T20" fmla="*/ 37 w 1626"/>
                      <a:gd name="T21" fmla="*/ 1052 h 1622"/>
                      <a:gd name="T22" fmla="*/ 101 w 1626"/>
                      <a:gd name="T23" fmla="*/ 1196 h 1622"/>
                      <a:gd name="T24" fmla="*/ 186 w 1626"/>
                      <a:gd name="T25" fmla="*/ 1329 h 1622"/>
                      <a:gd name="T26" fmla="*/ 297 w 1626"/>
                      <a:gd name="T27" fmla="*/ 1435 h 1622"/>
                      <a:gd name="T28" fmla="*/ 425 w 1626"/>
                      <a:gd name="T29" fmla="*/ 1526 h 1622"/>
                      <a:gd name="T30" fmla="*/ 574 w 1626"/>
                      <a:gd name="T31" fmla="*/ 1584 h 1622"/>
                      <a:gd name="T32" fmla="*/ 733 w 1626"/>
                      <a:gd name="T33" fmla="*/ 1616 h 1622"/>
                      <a:gd name="T34" fmla="*/ 813 w 1626"/>
                      <a:gd name="T35" fmla="*/ 1621 h 1622"/>
                      <a:gd name="T36" fmla="*/ 978 w 1626"/>
                      <a:gd name="T37" fmla="*/ 1605 h 1622"/>
                      <a:gd name="T38" fmla="*/ 1132 w 1626"/>
                      <a:gd name="T39" fmla="*/ 1557 h 1622"/>
                      <a:gd name="T40" fmla="*/ 1269 w 1626"/>
                      <a:gd name="T41" fmla="*/ 1483 h 1622"/>
                      <a:gd name="T42" fmla="*/ 1386 w 1626"/>
                      <a:gd name="T43" fmla="*/ 1382 h 1622"/>
                      <a:gd name="T44" fmla="*/ 1487 w 1626"/>
                      <a:gd name="T45" fmla="*/ 1265 h 1622"/>
                      <a:gd name="T46" fmla="*/ 1561 w 1626"/>
                      <a:gd name="T47" fmla="*/ 1127 h 1622"/>
                      <a:gd name="T48" fmla="*/ 1610 w 1626"/>
                      <a:gd name="T49" fmla="*/ 973 h 1622"/>
                      <a:gd name="T50" fmla="*/ 1625 w 1626"/>
                      <a:gd name="T51" fmla="*/ 808 h 1622"/>
                      <a:gd name="T52" fmla="*/ 1620 w 1626"/>
                      <a:gd name="T53" fmla="*/ 728 h 1622"/>
                      <a:gd name="T54" fmla="*/ 1589 w 1626"/>
                      <a:gd name="T55" fmla="*/ 569 h 1622"/>
                      <a:gd name="T56" fmla="*/ 1525 w 1626"/>
                      <a:gd name="T57" fmla="*/ 425 h 1622"/>
                      <a:gd name="T58" fmla="*/ 1440 w 1626"/>
                      <a:gd name="T59" fmla="*/ 292 h 1622"/>
                      <a:gd name="T60" fmla="*/ 1328 w 1626"/>
                      <a:gd name="T61" fmla="*/ 186 h 1622"/>
                      <a:gd name="T62" fmla="*/ 1201 w 1626"/>
                      <a:gd name="T63" fmla="*/ 95 h 1622"/>
                      <a:gd name="T64" fmla="*/ 1057 w 1626"/>
                      <a:gd name="T65" fmla="*/ 37 h 1622"/>
                      <a:gd name="T66" fmla="*/ 898 w 1626"/>
                      <a:gd name="T67" fmla="*/ 0 h 16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626" h="1622">
                        <a:moveTo>
                          <a:pt x="813" y="0"/>
                        </a:moveTo>
                        <a:lnTo>
                          <a:pt x="813" y="0"/>
                        </a:lnTo>
                        <a:lnTo>
                          <a:pt x="733" y="0"/>
                        </a:lnTo>
                        <a:lnTo>
                          <a:pt x="648" y="16"/>
                        </a:lnTo>
                        <a:lnTo>
                          <a:pt x="574" y="37"/>
                        </a:lnTo>
                        <a:lnTo>
                          <a:pt x="499" y="63"/>
                        </a:lnTo>
                        <a:lnTo>
                          <a:pt x="425" y="95"/>
                        </a:lnTo>
                        <a:lnTo>
                          <a:pt x="361" y="138"/>
                        </a:lnTo>
                        <a:lnTo>
                          <a:pt x="297" y="186"/>
                        </a:lnTo>
                        <a:lnTo>
                          <a:pt x="239" y="233"/>
                        </a:lnTo>
                        <a:lnTo>
                          <a:pt x="186" y="292"/>
                        </a:lnTo>
                        <a:lnTo>
                          <a:pt x="138" y="356"/>
                        </a:lnTo>
                        <a:lnTo>
                          <a:pt x="101" y="425"/>
                        </a:lnTo>
                        <a:lnTo>
                          <a:pt x="64" y="494"/>
                        </a:lnTo>
                        <a:lnTo>
                          <a:pt x="37" y="569"/>
                        </a:lnTo>
                        <a:lnTo>
                          <a:pt x="16" y="648"/>
                        </a:lnTo>
                        <a:lnTo>
                          <a:pt x="5" y="728"/>
                        </a:lnTo>
                        <a:lnTo>
                          <a:pt x="0" y="808"/>
                        </a:lnTo>
                        <a:lnTo>
                          <a:pt x="0" y="808"/>
                        </a:lnTo>
                        <a:lnTo>
                          <a:pt x="5" y="893"/>
                        </a:lnTo>
                        <a:lnTo>
                          <a:pt x="16" y="973"/>
                        </a:lnTo>
                        <a:lnTo>
                          <a:pt x="37" y="1052"/>
                        </a:lnTo>
                        <a:lnTo>
                          <a:pt x="64" y="1127"/>
                        </a:lnTo>
                        <a:lnTo>
                          <a:pt x="101" y="1196"/>
                        </a:lnTo>
                        <a:lnTo>
                          <a:pt x="138" y="1265"/>
                        </a:lnTo>
                        <a:lnTo>
                          <a:pt x="186" y="1329"/>
                        </a:lnTo>
                        <a:lnTo>
                          <a:pt x="239" y="1382"/>
                        </a:lnTo>
                        <a:lnTo>
                          <a:pt x="297" y="1435"/>
                        </a:lnTo>
                        <a:lnTo>
                          <a:pt x="361" y="1483"/>
                        </a:lnTo>
                        <a:lnTo>
                          <a:pt x="425" y="1526"/>
                        </a:lnTo>
                        <a:lnTo>
                          <a:pt x="499" y="1557"/>
                        </a:lnTo>
                        <a:lnTo>
                          <a:pt x="574" y="1584"/>
                        </a:lnTo>
                        <a:lnTo>
                          <a:pt x="648" y="1605"/>
                        </a:lnTo>
                        <a:lnTo>
                          <a:pt x="733" y="1616"/>
                        </a:lnTo>
                        <a:lnTo>
                          <a:pt x="813" y="1621"/>
                        </a:lnTo>
                        <a:lnTo>
                          <a:pt x="813" y="1621"/>
                        </a:lnTo>
                        <a:lnTo>
                          <a:pt x="898" y="1616"/>
                        </a:lnTo>
                        <a:lnTo>
                          <a:pt x="978" y="1605"/>
                        </a:lnTo>
                        <a:lnTo>
                          <a:pt x="1057" y="1584"/>
                        </a:lnTo>
                        <a:lnTo>
                          <a:pt x="1132" y="1557"/>
                        </a:lnTo>
                        <a:lnTo>
                          <a:pt x="1201" y="1526"/>
                        </a:lnTo>
                        <a:lnTo>
                          <a:pt x="1269" y="1483"/>
                        </a:lnTo>
                        <a:lnTo>
                          <a:pt x="1328" y="1435"/>
                        </a:lnTo>
                        <a:lnTo>
                          <a:pt x="1386" y="1382"/>
                        </a:lnTo>
                        <a:lnTo>
                          <a:pt x="1440" y="1329"/>
                        </a:lnTo>
                        <a:lnTo>
                          <a:pt x="1487" y="1265"/>
                        </a:lnTo>
                        <a:lnTo>
                          <a:pt x="1525" y="1196"/>
                        </a:lnTo>
                        <a:lnTo>
                          <a:pt x="1561" y="1127"/>
                        </a:lnTo>
                        <a:lnTo>
                          <a:pt x="1589" y="1052"/>
                        </a:lnTo>
                        <a:lnTo>
                          <a:pt x="1610" y="973"/>
                        </a:lnTo>
                        <a:lnTo>
                          <a:pt x="1620" y="893"/>
                        </a:lnTo>
                        <a:lnTo>
                          <a:pt x="1625" y="808"/>
                        </a:lnTo>
                        <a:lnTo>
                          <a:pt x="1625" y="808"/>
                        </a:lnTo>
                        <a:lnTo>
                          <a:pt x="1620" y="728"/>
                        </a:lnTo>
                        <a:lnTo>
                          <a:pt x="1610" y="648"/>
                        </a:lnTo>
                        <a:lnTo>
                          <a:pt x="1589" y="569"/>
                        </a:lnTo>
                        <a:lnTo>
                          <a:pt x="1561" y="494"/>
                        </a:lnTo>
                        <a:lnTo>
                          <a:pt x="1525" y="425"/>
                        </a:lnTo>
                        <a:lnTo>
                          <a:pt x="1487" y="356"/>
                        </a:lnTo>
                        <a:lnTo>
                          <a:pt x="1440" y="292"/>
                        </a:lnTo>
                        <a:lnTo>
                          <a:pt x="1386" y="233"/>
                        </a:lnTo>
                        <a:lnTo>
                          <a:pt x="1328" y="186"/>
                        </a:lnTo>
                        <a:lnTo>
                          <a:pt x="1269" y="138"/>
                        </a:lnTo>
                        <a:lnTo>
                          <a:pt x="1201" y="95"/>
                        </a:lnTo>
                        <a:lnTo>
                          <a:pt x="1132" y="63"/>
                        </a:lnTo>
                        <a:lnTo>
                          <a:pt x="1057" y="37"/>
                        </a:lnTo>
                        <a:lnTo>
                          <a:pt x="978" y="16"/>
                        </a:lnTo>
                        <a:lnTo>
                          <a:pt x="898" y="0"/>
                        </a:lnTo>
                        <a:lnTo>
                          <a:pt x="813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717074"/>
                      </a:solidFill>
                      <a:effectLst/>
                      <a:uLnTx/>
                      <a:uFillTx/>
                      <a:latin typeface="Metropoli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1" name="Freeform 12">
                    <a:extLst>
                      <a:ext uri="{FF2B5EF4-FFF2-40B4-BE49-F238E27FC236}">
                        <a16:creationId xmlns:a16="http://schemas.microsoft.com/office/drawing/2014/main" id="{B0D55031-1F92-6349-8377-FE58052E7C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41850" y="5494338"/>
                    <a:ext cx="585788" cy="585787"/>
                  </a:xfrm>
                  <a:custGeom>
                    <a:avLst/>
                    <a:gdLst>
                      <a:gd name="T0" fmla="*/ 813 w 1626"/>
                      <a:gd name="T1" fmla="*/ 0 h 1629"/>
                      <a:gd name="T2" fmla="*/ 648 w 1626"/>
                      <a:gd name="T3" fmla="*/ 17 h 1629"/>
                      <a:gd name="T4" fmla="*/ 499 w 1626"/>
                      <a:gd name="T5" fmla="*/ 64 h 1629"/>
                      <a:gd name="T6" fmla="*/ 361 w 1626"/>
                      <a:gd name="T7" fmla="*/ 139 h 1629"/>
                      <a:gd name="T8" fmla="*/ 239 w 1626"/>
                      <a:gd name="T9" fmla="*/ 240 h 1629"/>
                      <a:gd name="T10" fmla="*/ 138 w 1626"/>
                      <a:gd name="T11" fmla="*/ 357 h 1629"/>
                      <a:gd name="T12" fmla="*/ 64 w 1626"/>
                      <a:gd name="T13" fmla="*/ 495 h 1629"/>
                      <a:gd name="T14" fmla="*/ 16 w 1626"/>
                      <a:gd name="T15" fmla="*/ 649 h 1629"/>
                      <a:gd name="T16" fmla="*/ 0 w 1626"/>
                      <a:gd name="T17" fmla="*/ 814 h 1629"/>
                      <a:gd name="T18" fmla="*/ 5 w 1626"/>
                      <a:gd name="T19" fmla="*/ 894 h 1629"/>
                      <a:gd name="T20" fmla="*/ 37 w 1626"/>
                      <a:gd name="T21" fmla="*/ 1053 h 1629"/>
                      <a:gd name="T22" fmla="*/ 101 w 1626"/>
                      <a:gd name="T23" fmla="*/ 1202 h 1629"/>
                      <a:gd name="T24" fmla="*/ 186 w 1626"/>
                      <a:gd name="T25" fmla="*/ 1330 h 1629"/>
                      <a:gd name="T26" fmla="*/ 297 w 1626"/>
                      <a:gd name="T27" fmla="*/ 1441 h 1629"/>
                      <a:gd name="T28" fmla="*/ 425 w 1626"/>
                      <a:gd name="T29" fmla="*/ 1526 h 1629"/>
                      <a:gd name="T30" fmla="*/ 574 w 1626"/>
                      <a:gd name="T31" fmla="*/ 1590 h 1629"/>
                      <a:gd name="T32" fmla="*/ 733 w 1626"/>
                      <a:gd name="T33" fmla="*/ 1622 h 1629"/>
                      <a:gd name="T34" fmla="*/ 813 w 1626"/>
                      <a:gd name="T35" fmla="*/ 1628 h 1629"/>
                      <a:gd name="T36" fmla="*/ 978 w 1626"/>
                      <a:gd name="T37" fmla="*/ 1611 h 1629"/>
                      <a:gd name="T38" fmla="*/ 1132 w 1626"/>
                      <a:gd name="T39" fmla="*/ 1564 h 1629"/>
                      <a:gd name="T40" fmla="*/ 1269 w 1626"/>
                      <a:gd name="T41" fmla="*/ 1489 h 1629"/>
                      <a:gd name="T42" fmla="*/ 1386 w 1626"/>
                      <a:gd name="T43" fmla="*/ 1388 h 1629"/>
                      <a:gd name="T44" fmla="*/ 1487 w 1626"/>
                      <a:gd name="T45" fmla="*/ 1266 h 1629"/>
                      <a:gd name="T46" fmla="*/ 1561 w 1626"/>
                      <a:gd name="T47" fmla="*/ 1127 h 1629"/>
                      <a:gd name="T48" fmla="*/ 1610 w 1626"/>
                      <a:gd name="T49" fmla="*/ 978 h 1629"/>
                      <a:gd name="T50" fmla="*/ 1625 w 1626"/>
                      <a:gd name="T51" fmla="*/ 814 h 1629"/>
                      <a:gd name="T52" fmla="*/ 1620 w 1626"/>
                      <a:gd name="T53" fmla="*/ 729 h 1629"/>
                      <a:gd name="T54" fmla="*/ 1589 w 1626"/>
                      <a:gd name="T55" fmla="*/ 569 h 1629"/>
                      <a:gd name="T56" fmla="*/ 1525 w 1626"/>
                      <a:gd name="T57" fmla="*/ 426 h 1629"/>
                      <a:gd name="T58" fmla="*/ 1440 w 1626"/>
                      <a:gd name="T59" fmla="*/ 298 h 1629"/>
                      <a:gd name="T60" fmla="*/ 1328 w 1626"/>
                      <a:gd name="T61" fmla="*/ 187 h 1629"/>
                      <a:gd name="T62" fmla="*/ 1201 w 1626"/>
                      <a:gd name="T63" fmla="*/ 102 h 1629"/>
                      <a:gd name="T64" fmla="*/ 1057 w 1626"/>
                      <a:gd name="T65" fmla="*/ 38 h 1629"/>
                      <a:gd name="T66" fmla="*/ 898 w 1626"/>
                      <a:gd name="T67" fmla="*/ 6 h 16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626" h="1629">
                        <a:moveTo>
                          <a:pt x="813" y="0"/>
                        </a:moveTo>
                        <a:lnTo>
                          <a:pt x="813" y="0"/>
                        </a:lnTo>
                        <a:lnTo>
                          <a:pt x="733" y="6"/>
                        </a:lnTo>
                        <a:lnTo>
                          <a:pt x="648" y="17"/>
                        </a:lnTo>
                        <a:lnTo>
                          <a:pt x="574" y="38"/>
                        </a:lnTo>
                        <a:lnTo>
                          <a:pt x="499" y="64"/>
                        </a:lnTo>
                        <a:lnTo>
                          <a:pt x="425" y="102"/>
                        </a:lnTo>
                        <a:lnTo>
                          <a:pt x="361" y="139"/>
                        </a:lnTo>
                        <a:lnTo>
                          <a:pt x="297" y="187"/>
                        </a:lnTo>
                        <a:lnTo>
                          <a:pt x="239" y="240"/>
                        </a:lnTo>
                        <a:lnTo>
                          <a:pt x="186" y="298"/>
                        </a:lnTo>
                        <a:lnTo>
                          <a:pt x="138" y="357"/>
                        </a:lnTo>
                        <a:lnTo>
                          <a:pt x="101" y="426"/>
                        </a:lnTo>
                        <a:lnTo>
                          <a:pt x="64" y="495"/>
                        </a:lnTo>
                        <a:lnTo>
                          <a:pt x="37" y="569"/>
                        </a:lnTo>
                        <a:lnTo>
                          <a:pt x="16" y="649"/>
                        </a:lnTo>
                        <a:lnTo>
                          <a:pt x="5" y="729"/>
                        </a:lnTo>
                        <a:lnTo>
                          <a:pt x="0" y="814"/>
                        </a:lnTo>
                        <a:lnTo>
                          <a:pt x="0" y="814"/>
                        </a:lnTo>
                        <a:lnTo>
                          <a:pt x="5" y="894"/>
                        </a:lnTo>
                        <a:lnTo>
                          <a:pt x="16" y="978"/>
                        </a:lnTo>
                        <a:lnTo>
                          <a:pt x="37" y="1053"/>
                        </a:lnTo>
                        <a:lnTo>
                          <a:pt x="64" y="1127"/>
                        </a:lnTo>
                        <a:lnTo>
                          <a:pt x="101" y="1202"/>
                        </a:lnTo>
                        <a:lnTo>
                          <a:pt x="138" y="1266"/>
                        </a:lnTo>
                        <a:lnTo>
                          <a:pt x="186" y="1330"/>
                        </a:lnTo>
                        <a:lnTo>
                          <a:pt x="239" y="1388"/>
                        </a:lnTo>
                        <a:lnTo>
                          <a:pt x="297" y="1441"/>
                        </a:lnTo>
                        <a:lnTo>
                          <a:pt x="361" y="1489"/>
                        </a:lnTo>
                        <a:lnTo>
                          <a:pt x="425" y="1526"/>
                        </a:lnTo>
                        <a:lnTo>
                          <a:pt x="499" y="1564"/>
                        </a:lnTo>
                        <a:lnTo>
                          <a:pt x="574" y="1590"/>
                        </a:lnTo>
                        <a:lnTo>
                          <a:pt x="648" y="1611"/>
                        </a:lnTo>
                        <a:lnTo>
                          <a:pt x="733" y="1622"/>
                        </a:lnTo>
                        <a:lnTo>
                          <a:pt x="813" y="1628"/>
                        </a:lnTo>
                        <a:lnTo>
                          <a:pt x="813" y="1628"/>
                        </a:lnTo>
                        <a:lnTo>
                          <a:pt x="898" y="1622"/>
                        </a:lnTo>
                        <a:lnTo>
                          <a:pt x="978" y="1611"/>
                        </a:lnTo>
                        <a:lnTo>
                          <a:pt x="1057" y="1590"/>
                        </a:lnTo>
                        <a:lnTo>
                          <a:pt x="1132" y="1564"/>
                        </a:lnTo>
                        <a:lnTo>
                          <a:pt x="1201" y="1526"/>
                        </a:lnTo>
                        <a:lnTo>
                          <a:pt x="1269" y="1489"/>
                        </a:lnTo>
                        <a:lnTo>
                          <a:pt x="1328" y="1441"/>
                        </a:lnTo>
                        <a:lnTo>
                          <a:pt x="1386" y="1388"/>
                        </a:lnTo>
                        <a:lnTo>
                          <a:pt x="1440" y="1330"/>
                        </a:lnTo>
                        <a:lnTo>
                          <a:pt x="1487" y="1266"/>
                        </a:lnTo>
                        <a:lnTo>
                          <a:pt x="1525" y="1202"/>
                        </a:lnTo>
                        <a:lnTo>
                          <a:pt x="1561" y="1127"/>
                        </a:lnTo>
                        <a:lnTo>
                          <a:pt x="1589" y="1053"/>
                        </a:lnTo>
                        <a:lnTo>
                          <a:pt x="1610" y="978"/>
                        </a:lnTo>
                        <a:lnTo>
                          <a:pt x="1620" y="894"/>
                        </a:lnTo>
                        <a:lnTo>
                          <a:pt x="1625" y="814"/>
                        </a:lnTo>
                        <a:lnTo>
                          <a:pt x="1625" y="814"/>
                        </a:lnTo>
                        <a:lnTo>
                          <a:pt x="1620" y="729"/>
                        </a:lnTo>
                        <a:lnTo>
                          <a:pt x="1610" y="649"/>
                        </a:lnTo>
                        <a:lnTo>
                          <a:pt x="1589" y="569"/>
                        </a:lnTo>
                        <a:lnTo>
                          <a:pt x="1561" y="495"/>
                        </a:lnTo>
                        <a:lnTo>
                          <a:pt x="1525" y="426"/>
                        </a:lnTo>
                        <a:lnTo>
                          <a:pt x="1487" y="357"/>
                        </a:lnTo>
                        <a:lnTo>
                          <a:pt x="1440" y="298"/>
                        </a:lnTo>
                        <a:lnTo>
                          <a:pt x="1386" y="240"/>
                        </a:lnTo>
                        <a:lnTo>
                          <a:pt x="1328" y="187"/>
                        </a:lnTo>
                        <a:lnTo>
                          <a:pt x="1269" y="139"/>
                        </a:lnTo>
                        <a:lnTo>
                          <a:pt x="1201" y="102"/>
                        </a:lnTo>
                        <a:lnTo>
                          <a:pt x="1132" y="64"/>
                        </a:lnTo>
                        <a:lnTo>
                          <a:pt x="1057" y="38"/>
                        </a:lnTo>
                        <a:lnTo>
                          <a:pt x="978" y="17"/>
                        </a:lnTo>
                        <a:lnTo>
                          <a:pt x="898" y="6"/>
                        </a:lnTo>
                        <a:lnTo>
                          <a:pt x="813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717074"/>
                      </a:solidFill>
                      <a:effectLst/>
                      <a:uLnTx/>
                      <a:uFillTx/>
                      <a:latin typeface="Metropoli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2" name="Freeform 13">
                    <a:extLst>
                      <a:ext uri="{FF2B5EF4-FFF2-40B4-BE49-F238E27FC236}">
                        <a16:creationId xmlns:a16="http://schemas.microsoft.com/office/drawing/2014/main" id="{CE9E3E5E-D725-664B-BC95-79CA0EE533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24300" y="4765675"/>
                    <a:ext cx="704850" cy="704850"/>
                  </a:xfrm>
                  <a:custGeom>
                    <a:avLst/>
                    <a:gdLst>
                      <a:gd name="T0" fmla="*/ 0 w 1957"/>
                      <a:gd name="T1" fmla="*/ 1659 h 1958"/>
                      <a:gd name="T2" fmla="*/ 298 w 1957"/>
                      <a:gd name="T3" fmla="*/ 1957 h 1958"/>
                      <a:gd name="T4" fmla="*/ 1956 w 1957"/>
                      <a:gd name="T5" fmla="*/ 298 h 1958"/>
                      <a:gd name="T6" fmla="*/ 1659 w 1957"/>
                      <a:gd name="T7" fmla="*/ 0 h 1958"/>
                      <a:gd name="T8" fmla="*/ 0 w 1957"/>
                      <a:gd name="T9" fmla="*/ 1659 h 19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57" h="1958">
                        <a:moveTo>
                          <a:pt x="0" y="1659"/>
                        </a:moveTo>
                        <a:lnTo>
                          <a:pt x="298" y="1957"/>
                        </a:lnTo>
                        <a:lnTo>
                          <a:pt x="1956" y="298"/>
                        </a:lnTo>
                        <a:lnTo>
                          <a:pt x="1659" y="0"/>
                        </a:lnTo>
                        <a:lnTo>
                          <a:pt x="0" y="1659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717074"/>
                      </a:solidFill>
                      <a:effectLst/>
                      <a:uLnTx/>
                      <a:uFillTx/>
                      <a:latin typeface="Metropoli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3" name="Freeform 14">
                    <a:extLst>
                      <a:ext uri="{FF2B5EF4-FFF2-40B4-BE49-F238E27FC236}">
                        <a16:creationId xmlns:a16="http://schemas.microsoft.com/office/drawing/2014/main" id="{C6E06C40-C458-BB40-9313-518703AED7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24300" y="6059488"/>
                    <a:ext cx="704850" cy="704850"/>
                  </a:xfrm>
                  <a:custGeom>
                    <a:avLst/>
                    <a:gdLst>
                      <a:gd name="T0" fmla="*/ 0 w 1957"/>
                      <a:gd name="T1" fmla="*/ 298 h 1958"/>
                      <a:gd name="T2" fmla="*/ 1659 w 1957"/>
                      <a:gd name="T3" fmla="*/ 1957 h 1958"/>
                      <a:gd name="T4" fmla="*/ 1956 w 1957"/>
                      <a:gd name="T5" fmla="*/ 1659 h 1958"/>
                      <a:gd name="T6" fmla="*/ 298 w 1957"/>
                      <a:gd name="T7" fmla="*/ 0 h 1958"/>
                      <a:gd name="T8" fmla="*/ 0 w 1957"/>
                      <a:gd name="T9" fmla="*/ 298 h 19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57" h="1958">
                        <a:moveTo>
                          <a:pt x="0" y="298"/>
                        </a:moveTo>
                        <a:lnTo>
                          <a:pt x="1659" y="1957"/>
                        </a:lnTo>
                        <a:lnTo>
                          <a:pt x="1956" y="1659"/>
                        </a:lnTo>
                        <a:lnTo>
                          <a:pt x="298" y="0"/>
                        </a:lnTo>
                        <a:lnTo>
                          <a:pt x="0" y="298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717074"/>
                      </a:solidFill>
                      <a:effectLst/>
                      <a:uLnTx/>
                      <a:uFillTx/>
                      <a:latin typeface="Metropoli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" name="Freeform 15">
                    <a:extLst>
                      <a:ext uri="{FF2B5EF4-FFF2-40B4-BE49-F238E27FC236}">
                        <a16:creationId xmlns:a16="http://schemas.microsoft.com/office/drawing/2014/main" id="{9A445F96-1AFC-944B-8413-2828136FB5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59388" y="4765675"/>
                    <a:ext cx="703262" cy="704850"/>
                  </a:xfrm>
                  <a:custGeom>
                    <a:avLst/>
                    <a:gdLst>
                      <a:gd name="T0" fmla="*/ 1951 w 1952"/>
                      <a:gd name="T1" fmla="*/ 1659 h 1958"/>
                      <a:gd name="T2" fmla="*/ 292 w 1952"/>
                      <a:gd name="T3" fmla="*/ 0 h 1958"/>
                      <a:gd name="T4" fmla="*/ 0 w 1952"/>
                      <a:gd name="T5" fmla="*/ 298 h 1958"/>
                      <a:gd name="T6" fmla="*/ 1659 w 1952"/>
                      <a:gd name="T7" fmla="*/ 1957 h 1958"/>
                      <a:gd name="T8" fmla="*/ 1951 w 1952"/>
                      <a:gd name="T9" fmla="*/ 1659 h 19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52" h="1958">
                        <a:moveTo>
                          <a:pt x="1951" y="1659"/>
                        </a:moveTo>
                        <a:lnTo>
                          <a:pt x="292" y="0"/>
                        </a:lnTo>
                        <a:lnTo>
                          <a:pt x="0" y="298"/>
                        </a:lnTo>
                        <a:lnTo>
                          <a:pt x="1659" y="1957"/>
                        </a:lnTo>
                        <a:lnTo>
                          <a:pt x="1951" y="1659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717074"/>
                      </a:solidFill>
                      <a:effectLst/>
                      <a:uLnTx/>
                      <a:uFillTx/>
                      <a:latin typeface="Metropoli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5" name="Freeform 16">
                    <a:extLst>
                      <a:ext uri="{FF2B5EF4-FFF2-40B4-BE49-F238E27FC236}">
                        <a16:creationId xmlns:a16="http://schemas.microsoft.com/office/drawing/2014/main" id="{0867073F-9538-B944-80DE-73820D2895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59388" y="6059488"/>
                    <a:ext cx="703262" cy="704850"/>
                  </a:xfrm>
                  <a:custGeom>
                    <a:avLst/>
                    <a:gdLst>
                      <a:gd name="T0" fmla="*/ 0 w 1952"/>
                      <a:gd name="T1" fmla="*/ 1659 h 1958"/>
                      <a:gd name="T2" fmla="*/ 292 w 1952"/>
                      <a:gd name="T3" fmla="*/ 1957 h 1958"/>
                      <a:gd name="T4" fmla="*/ 1951 w 1952"/>
                      <a:gd name="T5" fmla="*/ 298 h 1958"/>
                      <a:gd name="T6" fmla="*/ 1659 w 1952"/>
                      <a:gd name="T7" fmla="*/ 0 h 1958"/>
                      <a:gd name="T8" fmla="*/ 0 w 1952"/>
                      <a:gd name="T9" fmla="*/ 1659 h 19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52" h="1958">
                        <a:moveTo>
                          <a:pt x="0" y="1659"/>
                        </a:moveTo>
                        <a:lnTo>
                          <a:pt x="292" y="1957"/>
                        </a:lnTo>
                        <a:lnTo>
                          <a:pt x="1951" y="298"/>
                        </a:lnTo>
                        <a:lnTo>
                          <a:pt x="1659" y="0"/>
                        </a:lnTo>
                        <a:lnTo>
                          <a:pt x="0" y="1659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717074"/>
                      </a:solidFill>
                      <a:effectLst/>
                      <a:uLnTx/>
                      <a:uFillTx/>
                      <a:latin typeface="Metropoli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6" name="Freeform 17">
                    <a:extLst>
                      <a:ext uri="{FF2B5EF4-FFF2-40B4-BE49-F238E27FC236}">
                        <a16:creationId xmlns:a16="http://schemas.microsoft.com/office/drawing/2014/main" id="{08269E95-EA7B-3349-AD3B-FF873C070A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1150" y="5718175"/>
                    <a:ext cx="384175" cy="150813"/>
                  </a:xfrm>
                  <a:custGeom>
                    <a:avLst/>
                    <a:gdLst>
                      <a:gd name="T0" fmla="*/ 0 w 1069"/>
                      <a:gd name="T1" fmla="*/ 0 h 421"/>
                      <a:gd name="T2" fmla="*/ 0 w 1069"/>
                      <a:gd name="T3" fmla="*/ 420 h 421"/>
                      <a:gd name="T4" fmla="*/ 1068 w 1069"/>
                      <a:gd name="T5" fmla="*/ 420 h 421"/>
                      <a:gd name="T6" fmla="*/ 1068 w 1069"/>
                      <a:gd name="T7" fmla="*/ 0 h 421"/>
                      <a:gd name="T8" fmla="*/ 0 w 1069"/>
                      <a:gd name="T9" fmla="*/ 0 h 4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69" h="421">
                        <a:moveTo>
                          <a:pt x="0" y="0"/>
                        </a:moveTo>
                        <a:lnTo>
                          <a:pt x="0" y="420"/>
                        </a:lnTo>
                        <a:lnTo>
                          <a:pt x="1068" y="420"/>
                        </a:lnTo>
                        <a:lnTo>
                          <a:pt x="1068" y="0"/>
                        </a:lnTo>
                        <a:lnTo>
                          <a:pt x="0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717074"/>
                      </a:solidFill>
                      <a:effectLst/>
                      <a:uLnTx/>
                      <a:uFillTx/>
                      <a:latin typeface="Metropoli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7" name="Freeform 18">
                    <a:extLst>
                      <a:ext uri="{FF2B5EF4-FFF2-40B4-BE49-F238E27FC236}">
                        <a16:creationId xmlns:a16="http://schemas.microsoft.com/office/drawing/2014/main" id="{7B658979-19F4-554E-B712-9BD9FFBA95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64163" y="5718175"/>
                    <a:ext cx="384175" cy="150813"/>
                  </a:xfrm>
                  <a:custGeom>
                    <a:avLst/>
                    <a:gdLst>
                      <a:gd name="T0" fmla="*/ 1064 w 1065"/>
                      <a:gd name="T1" fmla="*/ 420 h 421"/>
                      <a:gd name="T2" fmla="*/ 1064 w 1065"/>
                      <a:gd name="T3" fmla="*/ 0 h 421"/>
                      <a:gd name="T4" fmla="*/ 0 w 1065"/>
                      <a:gd name="T5" fmla="*/ 0 h 421"/>
                      <a:gd name="T6" fmla="*/ 0 w 1065"/>
                      <a:gd name="T7" fmla="*/ 420 h 421"/>
                      <a:gd name="T8" fmla="*/ 1064 w 1065"/>
                      <a:gd name="T9" fmla="*/ 420 h 4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65" h="421">
                        <a:moveTo>
                          <a:pt x="1064" y="420"/>
                        </a:moveTo>
                        <a:lnTo>
                          <a:pt x="1064" y="0"/>
                        </a:lnTo>
                        <a:lnTo>
                          <a:pt x="0" y="0"/>
                        </a:lnTo>
                        <a:lnTo>
                          <a:pt x="0" y="420"/>
                        </a:lnTo>
                        <a:lnTo>
                          <a:pt x="1064" y="42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717074"/>
                      </a:solidFill>
                      <a:effectLst/>
                      <a:uLnTx/>
                      <a:uFillTx/>
                      <a:latin typeface="Metropolis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01F1BFF-F1A8-0F48-976E-74FAF58F1DDC}"/>
                </a:ext>
              </a:extLst>
            </p:cNvPr>
            <p:cNvGrpSpPr/>
            <p:nvPr/>
          </p:nvGrpSpPr>
          <p:grpSpPr>
            <a:xfrm>
              <a:off x="5204284" y="3187151"/>
              <a:ext cx="304984" cy="304984"/>
              <a:chOff x="1928695" y="2143753"/>
              <a:chExt cx="304984" cy="304984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3586C58C-C838-2E49-AE23-493CEA4F6E0B}"/>
                  </a:ext>
                </a:extLst>
              </p:cNvPr>
              <p:cNvSpPr/>
              <p:nvPr/>
            </p:nvSpPr>
            <p:spPr>
              <a:xfrm>
                <a:off x="1928695" y="2143753"/>
                <a:ext cx="304984" cy="30498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tropolis"/>
                  <a:ea typeface="+mn-ea"/>
                  <a:cs typeface="+mn-cs"/>
                </a:endParaRPr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22C1529-6C16-BE4C-B94C-951907F5C1C2}"/>
                  </a:ext>
                </a:extLst>
              </p:cNvPr>
              <p:cNvGrpSpPr/>
              <p:nvPr/>
            </p:nvGrpSpPr>
            <p:grpSpPr>
              <a:xfrm>
                <a:off x="1968332" y="2183445"/>
                <a:ext cx="225704" cy="225606"/>
                <a:chOff x="3124200" y="3970338"/>
                <a:chExt cx="3621088" cy="3619500"/>
              </a:xfrm>
              <a:solidFill>
                <a:schemeClr val="bg1"/>
              </a:solidFill>
            </p:grpSpPr>
            <p:sp>
              <p:nvSpPr>
                <p:cNvPr id="80" name="Freeform 7">
                  <a:extLst>
                    <a:ext uri="{FF2B5EF4-FFF2-40B4-BE49-F238E27FC236}">
                      <a16:creationId xmlns:a16="http://schemas.microsoft.com/office/drawing/2014/main" id="{21087042-2926-3F4A-8DEB-36C1C49115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4200" y="3970338"/>
                  <a:ext cx="3621088" cy="3619500"/>
                </a:xfrm>
                <a:custGeom>
                  <a:avLst/>
                  <a:gdLst>
                    <a:gd name="T0" fmla="*/ 4641 w 10058"/>
                    <a:gd name="T1" fmla="*/ 10 h 10054"/>
                    <a:gd name="T2" fmla="*/ 3775 w 10058"/>
                    <a:gd name="T3" fmla="*/ 154 h 10054"/>
                    <a:gd name="T4" fmla="*/ 2631 w 10058"/>
                    <a:gd name="T5" fmla="*/ 606 h 10054"/>
                    <a:gd name="T6" fmla="*/ 1648 w 10058"/>
                    <a:gd name="T7" fmla="*/ 1302 h 10054"/>
                    <a:gd name="T8" fmla="*/ 861 w 10058"/>
                    <a:gd name="T9" fmla="*/ 2217 h 10054"/>
                    <a:gd name="T10" fmla="*/ 308 w 10058"/>
                    <a:gd name="T11" fmla="*/ 3296 h 10054"/>
                    <a:gd name="T12" fmla="*/ 42 w 10058"/>
                    <a:gd name="T13" fmla="*/ 4386 h 10054"/>
                    <a:gd name="T14" fmla="*/ 0 w 10058"/>
                    <a:gd name="T15" fmla="*/ 5024 h 10054"/>
                    <a:gd name="T16" fmla="*/ 27 w 10058"/>
                    <a:gd name="T17" fmla="*/ 5539 h 10054"/>
                    <a:gd name="T18" fmla="*/ 229 w 10058"/>
                    <a:gd name="T19" fmla="*/ 6523 h 10054"/>
                    <a:gd name="T20" fmla="*/ 728 w 10058"/>
                    <a:gd name="T21" fmla="*/ 7634 h 10054"/>
                    <a:gd name="T22" fmla="*/ 1473 w 10058"/>
                    <a:gd name="T23" fmla="*/ 8580 h 10054"/>
                    <a:gd name="T24" fmla="*/ 2424 w 10058"/>
                    <a:gd name="T25" fmla="*/ 9324 h 10054"/>
                    <a:gd name="T26" fmla="*/ 3535 w 10058"/>
                    <a:gd name="T27" fmla="*/ 9829 h 10054"/>
                    <a:gd name="T28" fmla="*/ 4513 w 10058"/>
                    <a:gd name="T29" fmla="*/ 10026 h 10054"/>
                    <a:gd name="T30" fmla="*/ 5029 w 10058"/>
                    <a:gd name="T31" fmla="*/ 10053 h 10054"/>
                    <a:gd name="T32" fmla="*/ 5671 w 10058"/>
                    <a:gd name="T33" fmla="*/ 10016 h 10054"/>
                    <a:gd name="T34" fmla="*/ 6756 w 10058"/>
                    <a:gd name="T35" fmla="*/ 9750 h 10054"/>
                    <a:gd name="T36" fmla="*/ 7840 w 10058"/>
                    <a:gd name="T37" fmla="*/ 9197 h 10054"/>
                    <a:gd name="T38" fmla="*/ 8750 w 10058"/>
                    <a:gd name="T39" fmla="*/ 8405 h 10054"/>
                    <a:gd name="T40" fmla="*/ 9451 w 10058"/>
                    <a:gd name="T41" fmla="*/ 7421 h 10054"/>
                    <a:gd name="T42" fmla="*/ 9898 w 10058"/>
                    <a:gd name="T43" fmla="*/ 6283 h 10054"/>
                    <a:gd name="T44" fmla="*/ 10041 w 10058"/>
                    <a:gd name="T45" fmla="*/ 5412 h 10054"/>
                    <a:gd name="T46" fmla="*/ 10057 w 10058"/>
                    <a:gd name="T47" fmla="*/ 4896 h 10054"/>
                    <a:gd name="T48" fmla="*/ 9999 w 10058"/>
                    <a:gd name="T49" fmla="*/ 4258 h 10054"/>
                    <a:gd name="T50" fmla="*/ 9664 w 10058"/>
                    <a:gd name="T51" fmla="*/ 3067 h 10054"/>
                    <a:gd name="T52" fmla="*/ 9058 w 10058"/>
                    <a:gd name="T53" fmla="*/ 2020 h 10054"/>
                    <a:gd name="T54" fmla="*/ 8228 w 10058"/>
                    <a:gd name="T55" fmla="*/ 1148 h 10054"/>
                    <a:gd name="T56" fmla="*/ 7207 w 10058"/>
                    <a:gd name="T57" fmla="*/ 494 h 10054"/>
                    <a:gd name="T58" fmla="*/ 6044 w 10058"/>
                    <a:gd name="T59" fmla="*/ 101 h 10054"/>
                    <a:gd name="T60" fmla="*/ 5290 w 10058"/>
                    <a:gd name="T61" fmla="*/ 5 h 10054"/>
                    <a:gd name="T62" fmla="*/ 4795 w 10058"/>
                    <a:gd name="T63" fmla="*/ 9628 h 10054"/>
                    <a:gd name="T64" fmla="*/ 3663 w 10058"/>
                    <a:gd name="T65" fmla="*/ 9426 h 10054"/>
                    <a:gd name="T66" fmla="*/ 2642 w 10058"/>
                    <a:gd name="T67" fmla="*/ 8968 h 10054"/>
                    <a:gd name="T68" fmla="*/ 1770 w 10058"/>
                    <a:gd name="T69" fmla="*/ 8282 h 10054"/>
                    <a:gd name="T70" fmla="*/ 1090 w 10058"/>
                    <a:gd name="T71" fmla="*/ 7416 h 10054"/>
                    <a:gd name="T72" fmla="*/ 628 w 10058"/>
                    <a:gd name="T73" fmla="*/ 6396 h 10054"/>
                    <a:gd name="T74" fmla="*/ 425 w 10058"/>
                    <a:gd name="T75" fmla="*/ 5263 h 10054"/>
                    <a:gd name="T76" fmla="*/ 473 w 10058"/>
                    <a:gd name="T77" fmla="*/ 4327 h 10054"/>
                    <a:gd name="T78" fmla="*/ 782 w 10058"/>
                    <a:gd name="T79" fmla="*/ 3232 h 10054"/>
                    <a:gd name="T80" fmla="*/ 1340 w 10058"/>
                    <a:gd name="T81" fmla="*/ 2270 h 10054"/>
                    <a:gd name="T82" fmla="*/ 2100 w 10058"/>
                    <a:gd name="T83" fmla="*/ 1472 h 10054"/>
                    <a:gd name="T84" fmla="*/ 3036 w 10058"/>
                    <a:gd name="T85" fmla="*/ 872 h 10054"/>
                    <a:gd name="T86" fmla="*/ 4104 w 10058"/>
                    <a:gd name="T87" fmla="*/ 510 h 10054"/>
                    <a:gd name="T88" fmla="*/ 5029 w 10058"/>
                    <a:gd name="T89" fmla="*/ 414 h 10054"/>
                    <a:gd name="T90" fmla="*/ 6182 w 10058"/>
                    <a:gd name="T91" fmla="*/ 563 h 10054"/>
                    <a:gd name="T92" fmla="*/ 7224 w 10058"/>
                    <a:gd name="T93" fmla="*/ 972 h 10054"/>
                    <a:gd name="T94" fmla="*/ 8127 w 10058"/>
                    <a:gd name="T95" fmla="*/ 1616 h 10054"/>
                    <a:gd name="T96" fmla="*/ 8850 w 10058"/>
                    <a:gd name="T97" fmla="*/ 2451 h 10054"/>
                    <a:gd name="T98" fmla="*/ 9355 w 10058"/>
                    <a:gd name="T99" fmla="*/ 3445 h 10054"/>
                    <a:gd name="T100" fmla="*/ 9616 w 10058"/>
                    <a:gd name="T101" fmla="*/ 4556 h 10054"/>
                    <a:gd name="T102" fmla="*/ 9616 w 10058"/>
                    <a:gd name="T103" fmla="*/ 5497 h 10054"/>
                    <a:gd name="T104" fmla="*/ 9355 w 10058"/>
                    <a:gd name="T105" fmla="*/ 6608 h 10054"/>
                    <a:gd name="T106" fmla="*/ 8850 w 10058"/>
                    <a:gd name="T107" fmla="*/ 7602 h 10054"/>
                    <a:gd name="T108" fmla="*/ 8127 w 10058"/>
                    <a:gd name="T109" fmla="*/ 8437 h 10054"/>
                    <a:gd name="T110" fmla="*/ 7224 w 10058"/>
                    <a:gd name="T111" fmla="*/ 9080 h 10054"/>
                    <a:gd name="T112" fmla="*/ 6182 w 10058"/>
                    <a:gd name="T113" fmla="*/ 9490 h 10054"/>
                    <a:gd name="T114" fmla="*/ 5029 w 10058"/>
                    <a:gd name="T115" fmla="*/ 9633 h 10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0058" h="10054">
                      <a:moveTo>
                        <a:pt x="5029" y="0"/>
                      </a:moveTo>
                      <a:lnTo>
                        <a:pt x="5029" y="0"/>
                      </a:lnTo>
                      <a:lnTo>
                        <a:pt x="4902" y="0"/>
                      </a:lnTo>
                      <a:lnTo>
                        <a:pt x="4768" y="5"/>
                      </a:lnTo>
                      <a:lnTo>
                        <a:pt x="4641" y="10"/>
                      </a:lnTo>
                      <a:lnTo>
                        <a:pt x="4513" y="21"/>
                      </a:lnTo>
                      <a:lnTo>
                        <a:pt x="4391" y="37"/>
                      </a:lnTo>
                      <a:lnTo>
                        <a:pt x="4263" y="58"/>
                      </a:lnTo>
                      <a:lnTo>
                        <a:pt x="4019" y="101"/>
                      </a:lnTo>
                      <a:lnTo>
                        <a:pt x="3775" y="154"/>
                      </a:lnTo>
                      <a:lnTo>
                        <a:pt x="3535" y="223"/>
                      </a:lnTo>
                      <a:lnTo>
                        <a:pt x="3302" y="303"/>
                      </a:lnTo>
                      <a:lnTo>
                        <a:pt x="3073" y="393"/>
                      </a:lnTo>
                      <a:lnTo>
                        <a:pt x="2850" y="494"/>
                      </a:lnTo>
                      <a:lnTo>
                        <a:pt x="2631" y="606"/>
                      </a:lnTo>
                      <a:lnTo>
                        <a:pt x="2424" y="728"/>
                      </a:lnTo>
                      <a:lnTo>
                        <a:pt x="2217" y="855"/>
                      </a:lnTo>
                      <a:lnTo>
                        <a:pt x="2020" y="999"/>
                      </a:lnTo>
                      <a:lnTo>
                        <a:pt x="1834" y="1148"/>
                      </a:lnTo>
                      <a:lnTo>
                        <a:pt x="1648" y="1302"/>
                      </a:lnTo>
                      <a:lnTo>
                        <a:pt x="1473" y="1472"/>
                      </a:lnTo>
                      <a:lnTo>
                        <a:pt x="1308" y="1642"/>
                      </a:lnTo>
                      <a:lnTo>
                        <a:pt x="1148" y="1829"/>
                      </a:lnTo>
                      <a:lnTo>
                        <a:pt x="999" y="2020"/>
                      </a:lnTo>
                      <a:lnTo>
                        <a:pt x="861" y="2217"/>
                      </a:lnTo>
                      <a:lnTo>
                        <a:pt x="728" y="2419"/>
                      </a:lnTo>
                      <a:lnTo>
                        <a:pt x="606" y="2631"/>
                      </a:lnTo>
                      <a:lnTo>
                        <a:pt x="500" y="2844"/>
                      </a:lnTo>
                      <a:lnTo>
                        <a:pt x="399" y="3067"/>
                      </a:lnTo>
                      <a:lnTo>
                        <a:pt x="308" y="3296"/>
                      </a:lnTo>
                      <a:lnTo>
                        <a:pt x="229" y="3530"/>
                      </a:lnTo>
                      <a:lnTo>
                        <a:pt x="159" y="3769"/>
                      </a:lnTo>
                      <a:lnTo>
                        <a:pt x="106" y="4013"/>
                      </a:lnTo>
                      <a:lnTo>
                        <a:pt x="59" y="4258"/>
                      </a:lnTo>
                      <a:lnTo>
                        <a:pt x="42" y="4386"/>
                      </a:lnTo>
                      <a:lnTo>
                        <a:pt x="27" y="4513"/>
                      </a:lnTo>
                      <a:lnTo>
                        <a:pt x="16" y="4641"/>
                      </a:lnTo>
                      <a:lnTo>
                        <a:pt x="11" y="4768"/>
                      </a:lnTo>
                      <a:lnTo>
                        <a:pt x="6" y="4896"/>
                      </a:lnTo>
                      <a:lnTo>
                        <a:pt x="0" y="5024"/>
                      </a:lnTo>
                      <a:lnTo>
                        <a:pt x="0" y="5024"/>
                      </a:lnTo>
                      <a:lnTo>
                        <a:pt x="6" y="5156"/>
                      </a:lnTo>
                      <a:lnTo>
                        <a:pt x="11" y="5284"/>
                      </a:lnTo>
                      <a:lnTo>
                        <a:pt x="16" y="5412"/>
                      </a:lnTo>
                      <a:lnTo>
                        <a:pt x="27" y="5539"/>
                      </a:lnTo>
                      <a:lnTo>
                        <a:pt x="42" y="5667"/>
                      </a:lnTo>
                      <a:lnTo>
                        <a:pt x="59" y="5789"/>
                      </a:lnTo>
                      <a:lnTo>
                        <a:pt x="106" y="6039"/>
                      </a:lnTo>
                      <a:lnTo>
                        <a:pt x="159" y="6283"/>
                      </a:lnTo>
                      <a:lnTo>
                        <a:pt x="229" y="6523"/>
                      </a:lnTo>
                      <a:lnTo>
                        <a:pt x="308" y="6757"/>
                      </a:lnTo>
                      <a:lnTo>
                        <a:pt x="399" y="6986"/>
                      </a:lnTo>
                      <a:lnTo>
                        <a:pt x="500" y="7204"/>
                      </a:lnTo>
                      <a:lnTo>
                        <a:pt x="606" y="7421"/>
                      </a:lnTo>
                      <a:lnTo>
                        <a:pt x="728" y="7634"/>
                      </a:lnTo>
                      <a:lnTo>
                        <a:pt x="861" y="7836"/>
                      </a:lnTo>
                      <a:lnTo>
                        <a:pt x="999" y="8033"/>
                      </a:lnTo>
                      <a:lnTo>
                        <a:pt x="1148" y="8224"/>
                      </a:lnTo>
                      <a:lnTo>
                        <a:pt x="1308" y="8405"/>
                      </a:lnTo>
                      <a:lnTo>
                        <a:pt x="1473" y="8580"/>
                      </a:lnTo>
                      <a:lnTo>
                        <a:pt x="1648" y="8751"/>
                      </a:lnTo>
                      <a:lnTo>
                        <a:pt x="1834" y="8904"/>
                      </a:lnTo>
                      <a:lnTo>
                        <a:pt x="2020" y="9054"/>
                      </a:lnTo>
                      <a:lnTo>
                        <a:pt x="2217" y="9197"/>
                      </a:lnTo>
                      <a:lnTo>
                        <a:pt x="2424" y="9324"/>
                      </a:lnTo>
                      <a:lnTo>
                        <a:pt x="2631" y="9447"/>
                      </a:lnTo>
                      <a:lnTo>
                        <a:pt x="2850" y="9559"/>
                      </a:lnTo>
                      <a:lnTo>
                        <a:pt x="3073" y="9659"/>
                      </a:lnTo>
                      <a:lnTo>
                        <a:pt x="3302" y="9750"/>
                      </a:lnTo>
                      <a:lnTo>
                        <a:pt x="3535" y="9829"/>
                      </a:lnTo>
                      <a:lnTo>
                        <a:pt x="3775" y="9893"/>
                      </a:lnTo>
                      <a:lnTo>
                        <a:pt x="4019" y="9952"/>
                      </a:lnTo>
                      <a:lnTo>
                        <a:pt x="4263" y="9995"/>
                      </a:lnTo>
                      <a:lnTo>
                        <a:pt x="4391" y="10016"/>
                      </a:lnTo>
                      <a:lnTo>
                        <a:pt x="4513" y="10026"/>
                      </a:lnTo>
                      <a:lnTo>
                        <a:pt x="4641" y="10042"/>
                      </a:lnTo>
                      <a:lnTo>
                        <a:pt x="4768" y="10048"/>
                      </a:lnTo>
                      <a:lnTo>
                        <a:pt x="4902" y="10053"/>
                      </a:lnTo>
                      <a:lnTo>
                        <a:pt x="5029" y="10053"/>
                      </a:lnTo>
                      <a:lnTo>
                        <a:pt x="5029" y="10053"/>
                      </a:lnTo>
                      <a:lnTo>
                        <a:pt x="5162" y="10053"/>
                      </a:lnTo>
                      <a:lnTo>
                        <a:pt x="5290" y="10048"/>
                      </a:lnTo>
                      <a:lnTo>
                        <a:pt x="5417" y="10042"/>
                      </a:lnTo>
                      <a:lnTo>
                        <a:pt x="5544" y="10026"/>
                      </a:lnTo>
                      <a:lnTo>
                        <a:pt x="5671" y="10016"/>
                      </a:lnTo>
                      <a:lnTo>
                        <a:pt x="5794" y="9995"/>
                      </a:lnTo>
                      <a:lnTo>
                        <a:pt x="6044" y="9952"/>
                      </a:lnTo>
                      <a:lnTo>
                        <a:pt x="6288" y="9893"/>
                      </a:lnTo>
                      <a:lnTo>
                        <a:pt x="6522" y="9829"/>
                      </a:lnTo>
                      <a:lnTo>
                        <a:pt x="6756" y="9750"/>
                      </a:lnTo>
                      <a:lnTo>
                        <a:pt x="6985" y="9659"/>
                      </a:lnTo>
                      <a:lnTo>
                        <a:pt x="7207" y="9559"/>
                      </a:lnTo>
                      <a:lnTo>
                        <a:pt x="7426" y="9447"/>
                      </a:lnTo>
                      <a:lnTo>
                        <a:pt x="7638" y="9324"/>
                      </a:lnTo>
                      <a:lnTo>
                        <a:pt x="7840" y="9197"/>
                      </a:lnTo>
                      <a:lnTo>
                        <a:pt x="8037" y="9054"/>
                      </a:lnTo>
                      <a:lnTo>
                        <a:pt x="8228" y="8904"/>
                      </a:lnTo>
                      <a:lnTo>
                        <a:pt x="8409" y="8751"/>
                      </a:lnTo>
                      <a:lnTo>
                        <a:pt x="8585" y="8580"/>
                      </a:lnTo>
                      <a:lnTo>
                        <a:pt x="8750" y="8405"/>
                      </a:lnTo>
                      <a:lnTo>
                        <a:pt x="8909" y="8224"/>
                      </a:lnTo>
                      <a:lnTo>
                        <a:pt x="9058" y="8033"/>
                      </a:lnTo>
                      <a:lnTo>
                        <a:pt x="9196" y="7836"/>
                      </a:lnTo>
                      <a:lnTo>
                        <a:pt x="9329" y="7634"/>
                      </a:lnTo>
                      <a:lnTo>
                        <a:pt x="9451" y="7421"/>
                      </a:lnTo>
                      <a:lnTo>
                        <a:pt x="9563" y="7204"/>
                      </a:lnTo>
                      <a:lnTo>
                        <a:pt x="9664" y="6986"/>
                      </a:lnTo>
                      <a:lnTo>
                        <a:pt x="9754" y="6757"/>
                      </a:lnTo>
                      <a:lnTo>
                        <a:pt x="9828" y="6523"/>
                      </a:lnTo>
                      <a:lnTo>
                        <a:pt x="9898" y="6283"/>
                      </a:lnTo>
                      <a:lnTo>
                        <a:pt x="9956" y="6039"/>
                      </a:lnTo>
                      <a:lnTo>
                        <a:pt x="9999" y="5789"/>
                      </a:lnTo>
                      <a:lnTo>
                        <a:pt x="10015" y="5667"/>
                      </a:lnTo>
                      <a:lnTo>
                        <a:pt x="10030" y="5539"/>
                      </a:lnTo>
                      <a:lnTo>
                        <a:pt x="10041" y="5412"/>
                      </a:lnTo>
                      <a:lnTo>
                        <a:pt x="10052" y="5284"/>
                      </a:lnTo>
                      <a:lnTo>
                        <a:pt x="10057" y="5156"/>
                      </a:lnTo>
                      <a:lnTo>
                        <a:pt x="10057" y="5024"/>
                      </a:lnTo>
                      <a:lnTo>
                        <a:pt x="10057" y="5024"/>
                      </a:lnTo>
                      <a:lnTo>
                        <a:pt x="10057" y="4896"/>
                      </a:lnTo>
                      <a:lnTo>
                        <a:pt x="10052" y="4768"/>
                      </a:lnTo>
                      <a:lnTo>
                        <a:pt x="10041" y="4641"/>
                      </a:lnTo>
                      <a:lnTo>
                        <a:pt x="10030" y="4513"/>
                      </a:lnTo>
                      <a:lnTo>
                        <a:pt x="10015" y="4386"/>
                      </a:lnTo>
                      <a:lnTo>
                        <a:pt x="9999" y="4258"/>
                      </a:lnTo>
                      <a:lnTo>
                        <a:pt x="9956" y="4013"/>
                      </a:lnTo>
                      <a:lnTo>
                        <a:pt x="9898" y="3769"/>
                      </a:lnTo>
                      <a:lnTo>
                        <a:pt x="9828" y="3530"/>
                      </a:lnTo>
                      <a:lnTo>
                        <a:pt x="9754" y="3296"/>
                      </a:lnTo>
                      <a:lnTo>
                        <a:pt x="9664" y="3067"/>
                      </a:lnTo>
                      <a:lnTo>
                        <a:pt x="9563" y="2844"/>
                      </a:lnTo>
                      <a:lnTo>
                        <a:pt x="9451" y="2631"/>
                      </a:lnTo>
                      <a:lnTo>
                        <a:pt x="9329" y="2419"/>
                      </a:lnTo>
                      <a:lnTo>
                        <a:pt x="9196" y="2217"/>
                      </a:lnTo>
                      <a:lnTo>
                        <a:pt x="9058" y="2020"/>
                      </a:lnTo>
                      <a:lnTo>
                        <a:pt x="8909" y="1829"/>
                      </a:lnTo>
                      <a:lnTo>
                        <a:pt x="8750" y="1642"/>
                      </a:lnTo>
                      <a:lnTo>
                        <a:pt x="8585" y="1472"/>
                      </a:lnTo>
                      <a:lnTo>
                        <a:pt x="8409" y="1302"/>
                      </a:lnTo>
                      <a:lnTo>
                        <a:pt x="8228" y="1148"/>
                      </a:lnTo>
                      <a:lnTo>
                        <a:pt x="8037" y="999"/>
                      </a:lnTo>
                      <a:lnTo>
                        <a:pt x="7840" y="855"/>
                      </a:lnTo>
                      <a:lnTo>
                        <a:pt x="7638" y="728"/>
                      </a:lnTo>
                      <a:lnTo>
                        <a:pt x="7426" y="606"/>
                      </a:lnTo>
                      <a:lnTo>
                        <a:pt x="7207" y="494"/>
                      </a:lnTo>
                      <a:lnTo>
                        <a:pt x="6985" y="393"/>
                      </a:lnTo>
                      <a:lnTo>
                        <a:pt x="6756" y="303"/>
                      </a:lnTo>
                      <a:lnTo>
                        <a:pt x="6522" y="223"/>
                      </a:lnTo>
                      <a:lnTo>
                        <a:pt x="6288" y="154"/>
                      </a:lnTo>
                      <a:lnTo>
                        <a:pt x="6044" y="101"/>
                      </a:lnTo>
                      <a:lnTo>
                        <a:pt x="5794" y="58"/>
                      </a:lnTo>
                      <a:lnTo>
                        <a:pt x="5671" y="37"/>
                      </a:lnTo>
                      <a:lnTo>
                        <a:pt x="5544" y="21"/>
                      </a:lnTo>
                      <a:lnTo>
                        <a:pt x="5417" y="10"/>
                      </a:lnTo>
                      <a:lnTo>
                        <a:pt x="5290" y="5"/>
                      </a:lnTo>
                      <a:lnTo>
                        <a:pt x="5162" y="0"/>
                      </a:lnTo>
                      <a:lnTo>
                        <a:pt x="5029" y="0"/>
                      </a:lnTo>
                      <a:close/>
                      <a:moveTo>
                        <a:pt x="5029" y="9633"/>
                      </a:moveTo>
                      <a:lnTo>
                        <a:pt x="5029" y="9633"/>
                      </a:lnTo>
                      <a:lnTo>
                        <a:pt x="4795" y="9628"/>
                      </a:lnTo>
                      <a:lnTo>
                        <a:pt x="4561" y="9612"/>
                      </a:lnTo>
                      <a:lnTo>
                        <a:pt x="4327" y="9580"/>
                      </a:lnTo>
                      <a:lnTo>
                        <a:pt x="4104" y="9543"/>
                      </a:lnTo>
                      <a:lnTo>
                        <a:pt x="3881" y="9490"/>
                      </a:lnTo>
                      <a:lnTo>
                        <a:pt x="3663" y="9426"/>
                      </a:lnTo>
                      <a:lnTo>
                        <a:pt x="3445" y="9356"/>
                      </a:lnTo>
                      <a:lnTo>
                        <a:pt x="3238" y="9271"/>
                      </a:lnTo>
                      <a:lnTo>
                        <a:pt x="3036" y="9181"/>
                      </a:lnTo>
                      <a:lnTo>
                        <a:pt x="2834" y="9080"/>
                      </a:lnTo>
                      <a:lnTo>
                        <a:pt x="2642" y="8968"/>
                      </a:lnTo>
                      <a:lnTo>
                        <a:pt x="2456" y="8846"/>
                      </a:lnTo>
                      <a:lnTo>
                        <a:pt x="2275" y="8719"/>
                      </a:lnTo>
                      <a:lnTo>
                        <a:pt x="2100" y="8580"/>
                      </a:lnTo>
                      <a:lnTo>
                        <a:pt x="1930" y="8437"/>
                      </a:lnTo>
                      <a:lnTo>
                        <a:pt x="1770" y="8282"/>
                      </a:lnTo>
                      <a:lnTo>
                        <a:pt x="1621" y="8123"/>
                      </a:lnTo>
                      <a:lnTo>
                        <a:pt x="1473" y="7958"/>
                      </a:lnTo>
                      <a:lnTo>
                        <a:pt x="1340" y="7783"/>
                      </a:lnTo>
                      <a:lnTo>
                        <a:pt x="1207" y="7602"/>
                      </a:lnTo>
                      <a:lnTo>
                        <a:pt x="1090" y="7416"/>
                      </a:lnTo>
                      <a:lnTo>
                        <a:pt x="978" y="7219"/>
                      </a:lnTo>
                      <a:lnTo>
                        <a:pt x="877" y="7023"/>
                      </a:lnTo>
                      <a:lnTo>
                        <a:pt x="782" y="6820"/>
                      </a:lnTo>
                      <a:lnTo>
                        <a:pt x="702" y="6608"/>
                      </a:lnTo>
                      <a:lnTo>
                        <a:pt x="628" y="6396"/>
                      </a:lnTo>
                      <a:lnTo>
                        <a:pt x="564" y="6177"/>
                      </a:lnTo>
                      <a:lnTo>
                        <a:pt x="516" y="5954"/>
                      </a:lnTo>
                      <a:lnTo>
                        <a:pt x="473" y="5725"/>
                      </a:lnTo>
                      <a:lnTo>
                        <a:pt x="447" y="5497"/>
                      </a:lnTo>
                      <a:lnTo>
                        <a:pt x="425" y="5263"/>
                      </a:lnTo>
                      <a:lnTo>
                        <a:pt x="420" y="5024"/>
                      </a:lnTo>
                      <a:lnTo>
                        <a:pt x="420" y="5024"/>
                      </a:lnTo>
                      <a:lnTo>
                        <a:pt x="425" y="4789"/>
                      </a:lnTo>
                      <a:lnTo>
                        <a:pt x="447" y="4556"/>
                      </a:lnTo>
                      <a:lnTo>
                        <a:pt x="473" y="4327"/>
                      </a:lnTo>
                      <a:lnTo>
                        <a:pt x="516" y="4099"/>
                      </a:lnTo>
                      <a:lnTo>
                        <a:pt x="564" y="3875"/>
                      </a:lnTo>
                      <a:lnTo>
                        <a:pt x="628" y="3657"/>
                      </a:lnTo>
                      <a:lnTo>
                        <a:pt x="702" y="3445"/>
                      </a:lnTo>
                      <a:lnTo>
                        <a:pt x="782" y="3232"/>
                      </a:lnTo>
                      <a:lnTo>
                        <a:pt x="877" y="3030"/>
                      </a:lnTo>
                      <a:lnTo>
                        <a:pt x="978" y="2833"/>
                      </a:lnTo>
                      <a:lnTo>
                        <a:pt x="1090" y="2637"/>
                      </a:lnTo>
                      <a:lnTo>
                        <a:pt x="1207" y="2451"/>
                      </a:lnTo>
                      <a:lnTo>
                        <a:pt x="1340" y="2270"/>
                      </a:lnTo>
                      <a:lnTo>
                        <a:pt x="1473" y="2094"/>
                      </a:lnTo>
                      <a:lnTo>
                        <a:pt x="1621" y="1929"/>
                      </a:lnTo>
                      <a:lnTo>
                        <a:pt x="1770" y="1770"/>
                      </a:lnTo>
                      <a:lnTo>
                        <a:pt x="1930" y="1616"/>
                      </a:lnTo>
                      <a:lnTo>
                        <a:pt x="2100" y="1472"/>
                      </a:lnTo>
                      <a:lnTo>
                        <a:pt x="2275" y="1334"/>
                      </a:lnTo>
                      <a:lnTo>
                        <a:pt x="2456" y="1207"/>
                      </a:lnTo>
                      <a:lnTo>
                        <a:pt x="2642" y="1084"/>
                      </a:lnTo>
                      <a:lnTo>
                        <a:pt x="2834" y="972"/>
                      </a:lnTo>
                      <a:lnTo>
                        <a:pt x="3036" y="872"/>
                      </a:lnTo>
                      <a:lnTo>
                        <a:pt x="3238" y="781"/>
                      </a:lnTo>
                      <a:lnTo>
                        <a:pt x="3445" y="696"/>
                      </a:lnTo>
                      <a:lnTo>
                        <a:pt x="3663" y="622"/>
                      </a:lnTo>
                      <a:lnTo>
                        <a:pt x="3881" y="563"/>
                      </a:lnTo>
                      <a:lnTo>
                        <a:pt x="4104" y="510"/>
                      </a:lnTo>
                      <a:lnTo>
                        <a:pt x="4327" y="467"/>
                      </a:lnTo>
                      <a:lnTo>
                        <a:pt x="4561" y="441"/>
                      </a:lnTo>
                      <a:lnTo>
                        <a:pt x="4795" y="425"/>
                      </a:lnTo>
                      <a:lnTo>
                        <a:pt x="5029" y="414"/>
                      </a:lnTo>
                      <a:lnTo>
                        <a:pt x="5029" y="414"/>
                      </a:lnTo>
                      <a:lnTo>
                        <a:pt x="5269" y="425"/>
                      </a:lnTo>
                      <a:lnTo>
                        <a:pt x="5501" y="441"/>
                      </a:lnTo>
                      <a:lnTo>
                        <a:pt x="5730" y="467"/>
                      </a:lnTo>
                      <a:lnTo>
                        <a:pt x="5958" y="510"/>
                      </a:lnTo>
                      <a:lnTo>
                        <a:pt x="6182" y="563"/>
                      </a:lnTo>
                      <a:lnTo>
                        <a:pt x="6400" y="622"/>
                      </a:lnTo>
                      <a:lnTo>
                        <a:pt x="6612" y="696"/>
                      </a:lnTo>
                      <a:lnTo>
                        <a:pt x="6819" y="781"/>
                      </a:lnTo>
                      <a:lnTo>
                        <a:pt x="7027" y="872"/>
                      </a:lnTo>
                      <a:lnTo>
                        <a:pt x="7224" y="972"/>
                      </a:lnTo>
                      <a:lnTo>
                        <a:pt x="7415" y="1084"/>
                      </a:lnTo>
                      <a:lnTo>
                        <a:pt x="7606" y="1207"/>
                      </a:lnTo>
                      <a:lnTo>
                        <a:pt x="7787" y="1334"/>
                      </a:lnTo>
                      <a:lnTo>
                        <a:pt x="7957" y="1472"/>
                      </a:lnTo>
                      <a:lnTo>
                        <a:pt x="8127" y="1616"/>
                      </a:lnTo>
                      <a:lnTo>
                        <a:pt x="8287" y="1770"/>
                      </a:lnTo>
                      <a:lnTo>
                        <a:pt x="8441" y="1929"/>
                      </a:lnTo>
                      <a:lnTo>
                        <a:pt x="8585" y="2094"/>
                      </a:lnTo>
                      <a:lnTo>
                        <a:pt x="8723" y="2270"/>
                      </a:lnTo>
                      <a:lnTo>
                        <a:pt x="8850" y="2451"/>
                      </a:lnTo>
                      <a:lnTo>
                        <a:pt x="8967" y="2637"/>
                      </a:lnTo>
                      <a:lnTo>
                        <a:pt x="9079" y="2833"/>
                      </a:lnTo>
                      <a:lnTo>
                        <a:pt x="9185" y="3030"/>
                      </a:lnTo>
                      <a:lnTo>
                        <a:pt x="9276" y="3232"/>
                      </a:lnTo>
                      <a:lnTo>
                        <a:pt x="9355" y="3445"/>
                      </a:lnTo>
                      <a:lnTo>
                        <a:pt x="9430" y="3657"/>
                      </a:lnTo>
                      <a:lnTo>
                        <a:pt x="9494" y="3875"/>
                      </a:lnTo>
                      <a:lnTo>
                        <a:pt x="9547" y="4099"/>
                      </a:lnTo>
                      <a:lnTo>
                        <a:pt x="9584" y="4327"/>
                      </a:lnTo>
                      <a:lnTo>
                        <a:pt x="9616" y="4556"/>
                      </a:lnTo>
                      <a:lnTo>
                        <a:pt x="9632" y="4789"/>
                      </a:lnTo>
                      <a:lnTo>
                        <a:pt x="9637" y="5024"/>
                      </a:lnTo>
                      <a:lnTo>
                        <a:pt x="9637" y="5024"/>
                      </a:lnTo>
                      <a:lnTo>
                        <a:pt x="9632" y="5263"/>
                      </a:lnTo>
                      <a:lnTo>
                        <a:pt x="9616" y="5497"/>
                      </a:lnTo>
                      <a:lnTo>
                        <a:pt x="9584" y="5725"/>
                      </a:lnTo>
                      <a:lnTo>
                        <a:pt x="9547" y="5954"/>
                      </a:lnTo>
                      <a:lnTo>
                        <a:pt x="9494" y="6177"/>
                      </a:lnTo>
                      <a:lnTo>
                        <a:pt x="9430" y="6396"/>
                      </a:lnTo>
                      <a:lnTo>
                        <a:pt x="9355" y="6608"/>
                      </a:lnTo>
                      <a:lnTo>
                        <a:pt x="9276" y="6820"/>
                      </a:lnTo>
                      <a:lnTo>
                        <a:pt x="9185" y="7023"/>
                      </a:lnTo>
                      <a:lnTo>
                        <a:pt x="9079" y="7219"/>
                      </a:lnTo>
                      <a:lnTo>
                        <a:pt x="8967" y="7416"/>
                      </a:lnTo>
                      <a:lnTo>
                        <a:pt x="8850" y="7602"/>
                      </a:lnTo>
                      <a:lnTo>
                        <a:pt x="8723" y="7783"/>
                      </a:lnTo>
                      <a:lnTo>
                        <a:pt x="8585" y="7958"/>
                      </a:lnTo>
                      <a:lnTo>
                        <a:pt x="8441" y="8123"/>
                      </a:lnTo>
                      <a:lnTo>
                        <a:pt x="8287" y="8282"/>
                      </a:lnTo>
                      <a:lnTo>
                        <a:pt x="8127" y="8437"/>
                      </a:lnTo>
                      <a:lnTo>
                        <a:pt x="7957" y="8580"/>
                      </a:lnTo>
                      <a:lnTo>
                        <a:pt x="7787" y="8719"/>
                      </a:lnTo>
                      <a:lnTo>
                        <a:pt x="7606" y="8846"/>
                      </a:lnTo>
                      <a:lnTo>
                        <a:pt x="7415" y="8968"/>
                      </a:lnTo>
                      <a:lnTo>
                        <a:pt x="7224" y="9080"/>
                      </a:lnTo>
                      <a:lnTo>
                        <a:pt x="7027" y="9181"/>
                      </a:lnTo>
                      <a:lnTo>
                        <a:pt x="6819" y="9271"/>
                      </a:lnTo>
                      <a:lnTo>
                        <a:pt x="6612" y="9356"/>
                      </a:lnTo>
                      <a:lnTo>
                        <a:pt x="6400" y="9426"/>
                      </a:lnTo>
                      <a:lnTo>
                        <a:pt x="6182" y="9490"/>
                      </a:lnTo>
                      <a:lnTo>
                        <a:pt x="5958" y="9543"/>
                      </a:lnTo>
                      <a:lnTo>
                        <a:pt x="5730" y="9580"/>
                      </a:lnTo>
                      <a:lnTo>
                        <a:pt x="5501" y="9612"/>
                      </a:lnTo>
                      <a:lnTo>
                        <a:pt x="5269" y="9628"/>
                      </a:lnTo>
                      <a:lnTo>
                        <a:pt x="5029" y="96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717074"/>
                    </a:solidFill>
                    <a:effectLst/>
                    <a:uLnTx/>
                    <a:uFillTx/>
                    <a:latin typeface="Metropolis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Freeform 50">
                  <a:extLst>
                    <a:ext uri="{FF2B5EF4-FFF2-40B4-BE49-F238E27FC236}">
                      <a16:creationId xmlns:a16="http://schemas.microsoft.com/office/drawing/2014/main" id="{6ED8C3E1-5348-194D-97B3-EF0CBE9FBE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41850" y="4279900"/>
                  <a:ext cx="585788" cy="585788"/>
                </a:xfrm>
                <a:custGeom>
                  <a:avLst/>
                  <a:gdLst>
                    <a:gd name="T0" fmla="*/ 813 w 1626"/>
                    <a:gd name="T1" fmla="*/ 0 h 1628"/>
                    <a:gd name="T2" fmla="*/ 648 w 1626"/>
                    <a:gd name="T3" fmla="*/ 16 h 1628"/>
                    <a:gd name="T4" fmla="*/ 499 w 1626"/>
                    <a:gd name="T5" fmla="*/ 64 h 1628"/>
                    <a:gd name="T6" fmla="*/ 361 w 1626"/>
                    <a:gd name="T7" fmla="*/ 138 h 1628"/>
                    <a:gd name="T8" fmla="*/ 239 w 1626"/>
                    <a:gd name="T9" fmla="*/ 239 h 1628"/>
                    <a:gd name="T10" fmla="*/ 138 w 1626"/>
                    <a:gd name="T11" fmla="*/ 356 h 1628"/>
                    <a:gd name="T12" fmla="*/ 64 w 1626"/>
                    <a:gd name="T13" fmla="*/ 495 h 1628"/>
                    <a:gd name="T14" fmla="*/ 16 w 1626"/>
                    <a:gd name="T15" fmla="*/ 648 h 1628"/>
                    <a:gd name="T16" fmla="*/ 0 w 1626"/>
                    <a:gd name="T17" fmla="*/ 813 h 1628"/>
                    <a:gd name="T18" fmla="*/ 5 w 1626"/>
                    <a:gd name="T19" fmla="*/ 898 h 1628"/>
                    <a:gd name="T20" fmla="*/ 37 w 1626"/>
                    <a:gd name="T21" fmla="*/ 1053 h 1628"/>
                    <a:gd name="T22" fmla="*/ 101 w 1626"/>
                    <a:gd name="T23" fmla="*/ 1201 h 1628"/>
                    <a:gd name="T24" fmla="*/ 186 w 1626"/>
                    <a:gd name="T25" fmla="*/ 1329 h 1628"/>
                    <a:gd name="T26" fmla="*/ 297 w 1626"/>
                    <a:gd name="T27" fmla="*/ 1441 h 1628"/>
                    <a:gd name="T28" fmla="*/ 425 w 1626"/>
                    <a:gd name="T29" fmla="*/ 1526 h 1628"/>
                    <a:gd name="T30" fmla="*/ 574 w 1626"/>
                    <a:gd name="T31" fmla="*/ 1590 h 1628"/>
                    <a:gd name="T32" fmla="*/ 733 w 1626"/>
                    <a:gd name="T33" fmla="*/ 1621 h 1628"/>
                    <a:gd name="T34" fmla="*/ 813 w 1626"/>
                    <a:gd name="T35" fmla="*/ 1627 h 1628"/>
                    <a:gd name="T36" fmla="*/ 978 w 1626"/>
                    <a:gd name="T37" fmla="*/ 1611 h 1628"/>
                    <a:gd name="T38" fmla="*/ 1132 w 1626"/>
                    <a:gd name="T39" fmla="*/ 1563 h 1628"/>
                    <a:gd name="T40" fmla="*/ 1269 w 1626"/>
                    <a:gd name="T41" fmla="*/ 1488 h 1628"/>
                    <a:gd name="T42" fmla="*/ 1386 w 1626"/>
                    <a:gd name="T43" fmla="*/ 1388 h 1628"/>
                    <a:gd name="T44" fmla="*/ 1487 w 1626"/>
                    <a:gd name="T45" fmla="*/ 1265 h 1628"/>
                    <a:gd name="T46" fmla="*/ 1561 w 1626"/>
                    <a:gd name="T47" fmla="*/ 1127 h 1628"/>
                    <a:gd name="T48" fmla="*/ 1610 w 1626"/>
                    <a:gd name="T49" fmla="*/ 978 h 1628"/>
                    <a:gd name="T50" fmla="*/ 1625 w 1626"/>
                    <a:gd name="T51" fmla="*/ 813 h 1628"/>
                    <a:gd name="T52" fmla="*/ 1620 w 1626"/>
                    <a:gd name="T53" fmla="*/ 728 h 1628"/>
                    <a:gd name="T54" fmla="*/ 1589 w 1626"/>
                    <a:gd name="T55" fmla="*/ 569 h 1628"/>
                    <a:gd name="T56" fmla="*/ 1525 w 1626"/>
                    <a:gd name="T57" fmla="*/ 425 h 1628"/>
                    <a:gd name="T58" fmla="*/ 1440 w 1626"/>
                    <a:gd name="T59" fmla="*/ 297 h 1628"/>
                    <a:gd name="T60" fmla="*/ 1328 w 1626"/>
                    <a:gd name="T61" fmla="*/ 186 h 1628"/>
                    <a:gd name="T62" fmla="*/ 1201 w 1626"/>
                    <a:gd name="T63" fmla="*/ 101 h 1628"/>
                    <a:gd name="T64" fmla="*/ 1057 w 1626"/>
                    <a:gd name="T65" fmla="*/ 37 h 1628"/>
                    <a:gd name="T66" fmla="*/ 898 w 1626"/>
                    <a:gd name="T67" fmla="*/ 5 h 1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6" h="1628">
                      <a:moveTo>
                        <a:pt x="813" y="0"/>
                      </a:moveTo>
                      <a:lnTo>
                        <a:pt x="813" y="0"/>
                      </a:lnTo>
                      <a:lnTo>
                        <a:pt x="733" y="5"/>
                      </a:lnTo>
                      <a:lnTo>
                        <a:pt x="648" y="16"/>
                      </a:lnTo>
                      <a:lnTo>
                        <a:pt x="574" y="37"/>
                      </a:lnTo>
                      <a:lnTo>
                        <a:pt x="499" y="64"/>
                      </a:lnTo>
                      <a:lnTo>
                        <a:pt x="425" y="101"/>
                      </a:lnTo>
                      <a:lnTo>
                        <a:pt x="361" y="138"/>
                      </a:lnTo>
                      <a:lnTo>
                        <a:pt x="297" y="186"/>
                      </a:lnTo>
                      <a:lnTo>
                        <a:pt x="239" y="239"/>
                      </a:lnTo>
                      <a:lnTo>
                        <a:pt x="186" y="297"/>
                      </a:lnTo>
                      <a:lnTo>
                        <a:pt x="138" y="356"/>
                      </a:lnTo>
                      <a:lnTo>
                        <a:pt x="101" y="425"/>
                      </a:lnTo>
                      <a:lnTo>
                        <a:pt x="64" y="495"/>
                      </a:lnTo>
                      <a:lnTo>
                        <a:pt x="37" y="569"/>
                      </a:lnTo>
                      <a:lnTo>
                        <a:pt x="16" y="648"/>
                      </a:lnTo>
                      <a:lnTo>
                        <a:pt x="5" y="728"/>
                      </a:lnTo>
                      <a:lnTo>
                        <a:pt x="0" y="813"/>
                      </a:lnTo>
                      <a:lnTo>
                        <a:pt x="0" y="813"/>
                      </a:lnTo>
                      <a:lnTo>
                        <a:pt x="5" y="898"/>
                      </a:lnTo>
                      <a:lnTo>
                        <a:pt x="16" y="978"/>
                      </a:lnTo>
                      <a:lnTo>
                        <a:pt x="37" y="1053"/>
                      </a:lnTo>
                      <a:lnTo>
                        <a:pt x="64" y="1127"/>
                      </a:lnTo>
                      <a:lnTo>
                        <a:pt x="101" y="1201"/>
                      </a:lnTo>
                      <a:lnTo>
                        <a:pt x="138" y="1265"/>
                      </a:lnTo>
                      <a:lnTo>
                        <a:pt x="186" y="1329"/>
                      </a:lnTo>
                      <a:lnTo>
                        <a:pt x="239" y="1388"/>
                      </a:lnTo>
                      <a:lnTo>
                        <a:pt x="297" y="1441"/>
                      </a:lnTo>
                      <a:lnTo>
                        <a:pt x="361" y="1488"/>
                      </a:lnTo>
                      <a:lnTo>
                        <a:pt x="425" y="1526"/>
                      </a:lnTo>
                      <a:lnTo>
                        <a:pt x="499" y="1563"/>
                      </a:lnTo>
                      <a:lnTo>
                        <a:pt x="574" y="1590"/>
                      </a:lnTo>
                      <a:lnTo>
                        <a:pt x="648" y="1611"/>
                      </a:lnTo>
                      <a:lnTo>
                        <a:pt x="733" y="1621"/>
                      </a:lnTo>
                      <a:lnTo>
                        <a:pt x="813" y="1627"/>
                      </a:lnTo>
                      <a:lnTo>
                        <a:pt x="813" y="1627"/>
                      </a:lnTo>
                      <a:lnTo>
                        <a:pt x="898" y="1621"/>
                      </a:lnTo>
                      <a:lnTo>
                        <a:pt x="978" y="1611"/>
                      </a:lnTo>
                      <a:lnTo>
                        <a:pt x="1057" y="1590"/>
                      </a:lnTo>
                      <a:lnTo>
                        <a:pt x="1132" y="1563"/>
                      </a:lnTo>
                      <a:lnTo>
                        <a:pt x="1201" y="1526"/>
                      </a:lnTo>
                      <a:lnTo>
                        <a:pt x="1269" y="1488"/>
                      </a:lnTo>
                      <a:lnTo>
                        <a:pt x="1328" y="1441"/>
                      </a:lnTo>
                      <a:lnTo>
                        <a:pt x="1386" y="1388"/>
                      </a:lnTo>
                      <a:lnTo>
                        <a:pt x="1440" y="1329"/>
                      </a:lnTo>
                      <a:lnTo>
                        <a:pt x="1487" y="1265"/>
                      </a:lnTo>
                      <a:lnTo>
                        <a:pt x="1525" y="1201"/>
                      </a:lnTo>
                      <a:lnTo>
                        <a:pt x="1561" y="1127"/>
                      </a:lnTo>
                      <a:lnTo>
                        <a:pt x="1589" y="1053"/>
                      </a:lnTo>
                      <a:lnTo>
                        <a:pt x="1610" y="978"/>
                      </a:lnTo>
                      <a:lnTo>
                        <a:pt x="1620" y="898"/>
                      </a:lnTo>
                      <a:lnTo>
                        <a:pt x="1625" y="813"/>
                      </a:lnTo>
                      <a:lnTo>
                        <a:pt x="1625" y="813"/>
                      </a:lnTo>
                      <a:lnTo>
                        <a:pt x="1620" y="728"/>
                      </a:lnTo>
                      <a:lnTo>
                        <a:pt x="1610" y="648"/>
                      </a:lnTo>
                      <a:lnTo>
                        <a:pt x="1589" y="569"/>
                      </a:lnTo>
                      <a:lnTo>
                        <a:pt x="1561" y="495"/>
                      </a:lnTo>
                      <a:lnTo>
                        <a:pt x="1525" y="425"/>
                      </a:lnTo>
                      <a:lnTo>
                        <a:pt x="1487" y="356"/>
                      </a:lnTo>
                      <a:lnTo>
                        <a:pt x="1440" y="297"/>
                      </a:lnTo>
                      <a:lnTo>
                        <a:pt x="1386" y="239"/>
                      </a:lnTo>
                      <a:lnTo>
                        <a:pt x="1328" y="186"/>
                      </a:lnTo>
                      <a:lnTo>
                        <a:pt x="1269" y="138"/>
                      </a:lnTo>
                      <a:lnTo>
                        <a:pt x="1201" y="101"/>
                      </a:lnTo>
                      <a:lnTo>
                        <a:pt x="1132" y="64"/>
                      </a:lnTo>
                      <a:lnTo>
                        <a:pt x="1057" y="37"/>
                      </a:lnTo>
                      <a:lnTo>
                        <a:pt x="978" y="16"/>
                      </a:lnTo>
                      <a:lnTo>
                        <a:pt x="898" y="5"/>
                      </a:lnTo>
                      <a:lnTo>
                        <a:pt x="813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717074"/>
                    </a:solidFill>
                    <a:effectLst/>
                    <a:uLnTx/>
                    <a:uFillTx/>
                    <a:latin typeface="Metropolis"/>
                    <a:ea typeface="+mn-ea"/>
                    <a:cs typeface="+mn-cs"/>
                  </a:endParaRPr>
                </a:p>
              </p:txBody>
            </p: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409EDDA0-BD30-C245-85AA-4CFCD59A3011}"/>
                    </a:ext>
                  </a:extLst>
                </p:cNvPr>
                <p:cNvGrpSpPr/>
                <p:nvPr/>
              </p:nvGrpSpPr>
              <p:grpSpPr>
                <a:xfrm>
                  <a:off x="3436938" y="4765675"/>
                  <a:ext cx="2995612" cy="2493963"/>
                  <a:chOff x="3436938" y="4765675"/>
                  <a:chExt cx="2995612" cy="2493963"/>
                </a:xfrm>
                <a:grpFill/>
              </p:grpSpPr>
              <p:sp>
                <p:nvSpPr>
                  <p:cNvPr id="83" name="Freeform 8">
                    <a:extLst>
                      <a:ext uri="{FF2B5EF4-FFF2-40B4-BE49-F238E27FC236}">
                        <a16:creationId xmlns:a16="http://schemas.microsoft.com/office/drawing/2014/main" id="{D61183A4-3635-B949-872A-69C994B87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848350" y="5500688"/>
                    <a:ext cx="584200" cy="584200"/>
                  </a:xfrm>
                  <a:custGeom>
                    <a:avLst/>
                    <a:gdLst>
                      <a:gd name="T0" fmla="*/ 814 w 1623"/>
                      <a:gd name="T1" fmla="*/ 0 h 1623"/>
                      <a:gd name="T2" fmla="*/ 649 w 1623"/>
                      <a:gd name="T3" fmla="*/ 17 h 1623"/>
                      <a:gd name="T4" fmla="*/ 495 w 1623"/>
                      <a:gd name="T5" fmla="*/ 64 h 1623"/>
                      <a:gd name="T6" fmla="*/ 356 w 1623"/>
                      <a:gd name="T7" fmla="*/ 139 h 1623"/>
                      <a:gd name="T8" fmla="*/ 239 w 1623"/>
                      <a:gd name="T9" fmla="*/ 235 h 1623"/>
                      <a:gd name="T10" fmla="*/ 139 w 1623"/>
                      <a:gd name="T11" fmla="*/ 357 h 1623"/>
                      <a:gd name="T12" fmla="*/ 64 w 1623"/>
                      <a:gd name="T13" fmla="*/ 495 h 1623"/>
                      <a:gd name="T14" fmla="*/ 16 w 1623"/>
                      <a:gd name="T15" fmla="*/ 650 h 1623"/>
                      <a:gd name="T16" fmla="*/ 0 w 1623"/>
                      <a:gd name="T17" fmla="*/ 809 h 1623"/>
                      <a:gd name="T18" fmla="*/ 5 w 1623"/>
                      <a:gd name="T19" fmla="*/ 894 h 1623"/>
                      <a:gd name="T20" fmla="*/ 37 w 1623"/>
                      <a:gd name="T21" fmla="*/ 1053 h 1623"/>
                      <a:gd name="T22" fmla="*/ 96 w 1623"/>
                      <a:gd name="T23" fmla="*/ 1197 h 1623"/>
                      <a:gd name="T24" fmla="*/ 186 w 1623"/>
                      <a:gd name="T25" fmla="*/ 1325 h 1623"/>
                      <a:gd name="T26" fmla="*/ 298 w 1623"/>
                      <a:gd name="T27" fmla="*/ 1436 h 1623"/>
                      <a:gd name="T28" fmla="*/ 426 w 1623"/>
                      <a:gd name="T29" fmla="*/ 1526 h 1623"/>
                      <a:gd name="T30" fmla="*/ 569 w 1623"/>
                      <a:gd name="T31" fmla="*/ 1585 h 1623"/>
                      <a:gd name="T32" fmla="*/ 729 w 1623"/>
                      <a:gd name="T33" fmla="*/ 1617 h 1623"/>
                      <a:gd name="T34" fmla="*/ 814 w 1623"/>
                      <a:gd name="T35" fmla="*/ 1622 h 1623"/>
                      <a:gd name="T36" fmla="*/ 973 w 1623"/>
                      <a:gd name="T37" fmla="*/ 1607 h 1623"/>
                      <a:gd name="T38" fmla="*/ 1127 w 1623"/>
                      <a:gd name="T39" fmla="*/ 1558 h 1623"/>
                      <a:gd name="T40" fmla="*/ 1266 w 1623"/>
                      <a:gd name="T41" fmla="*/ 1484 h 1623"/>
                      <a:gd name="T42" fmla="*/ 1388 w 1623"/>
                      <a:gd name="T43" fmla="*/ 1383 h 1623"/>
                      <a:gd name="T44" fmla="*/ 1483 w 1623"/>
                      <a:gd name="T45" fmla="*/ 1266 h 1623"/>
                      <a:gd name="T46" fmla="*/ 1558 w 1623"/>
                      <a:gd name="T47" fmla="*/ 1128 h 1623"/>
                      <a:gd name="T48" fmla="*/ 1606 w 1623"/>
                      <a:gd name="T49" fmla="*/ 974 h 1623"/>
                      <a:gd name="T50" fmla="*/ 1622 w 1623"/>
                      <a:gd name="T51" fmla="*/ 809 h 1623"/>
                      <a:gd name="T52" fmla="*/ 1622 w 1623"/>
                      <a:gd name="T53" fmla="*/ 729 h 1623"/>
                      <a:gd name="T54" fmla="*/ 1590 w 1623"/>
                      <a:gd name="T55" fmla="*/ 569 h 1623"/>
                      <a:gd name="T56" fmla="*/ 1526 w 1623"/>
                      <a:gd name="T57" fmla="*/ 421 h 1623"/>
                      <a:gd name="T58" fmla="*/ 1441 w 1623"/>
                      <a:gd name="T59" fmla="*/ 293 h 1623"/>
                      <a:gd name="T60" fmla="*/ 1329 w 1623"/>
                      <a:gd name="T61" fmla="*/ 181 h 1623"/>
                      <a:gd name="T62" fmla="*/ 1202 w 1623"/>
                      <a:gd name="T63" fmla="*/ 96 h 1623"/>
                      <a:gd name="T64" fmla="*/ 1053 w 1623"/>
                      <a:gd name="T65" fmla="*/ 32 h 1623"/>
                      <a:gd name="T66" fmla="*/ 893 w 1623"/>
                      <a:gd name="T67" fmla="*/ 0 h 16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623" h="1623">
                        <a:moveTo>
                          <a:pt x="814" y="0"/>
                        </a:moveTo>
                        <a:lnTo>
                          <a:pt x="814" y="0"/>
                        </a:lnTo>
                        <a:lnTo>
                          <a:pt x="729" y="0"/>
                        </a:lnTo>
                        <a:lnTo>
                          <a:pt x="649" y="17"/>
                        </a:lnTo>
                        <a:lnTo>
                          <a:pt x="569" y="32"/>
                        </a:lnTo>
                        <a:lnTo>
                          <a:pt x="495" y="64"/>
                        </a:lnTo>
                        <a:lnTo>
                          <a:pt x="426" y="96"/>
                        </a:lnTo>
                        <a:lnTo>
                          <a:pt x="356" y="139"/>
                        </a:lnTo>
                        <a:lnTo>
                          <a:pt x="298" y="181"/>
                        </a:lnTo>
                        <a:lnTo>
                          <a:pt x="239" y="235"/>
                        </a:lnTo>
                        <a:lnTo>
                          <a:pt x="186" y="293"/>
                        </a:lnTo>
                        <a:lnTo>
                          <a:pt x="139" y="357"/>
                        </a:lnTo>
                        <a:lnTo>
                          <a:pt x="96" y="421"/>
                        </a:lnTo>
                        <a:lnTo>
                          <a:pt x="64" y="495"/>
                        </a:lnTo>
                        <a:lnTo>
                          <a:pt x="37" y="569"/>
                        </a:lnTo>
                        <a:lnTo>
                          <a:pt x="16" y="650"/>
                        </a:lnTo>
                        <a:lnTo>
                          <a:pt x="5" y="729"/>
                        </a:lnTo>
                        <a:lnTo>
                          <a:pt x="0" y="809"/>
                        </a:lnTo>
                        <a:lnTo>
                          <a:pt x="0" y="809"/>
                        </a:lnTo>
                        <a:lnTo>
                          <a:pt x="5" y="894"/>
                        </a:lnTo>
                        <a:lnTo>
                          <a:pt x="16" y="974"/>
                        </a:lnTo>
                        <a:lnTo>
                          <a:pt x="37" y="1053"/>
                        </a:lnTo>
                        <a:lnTo>
                          <a:pt x="64" y="1128"/>
                        </a:lnTo>
                        <a:lnTo>
                          <a:pt x="96" y="1197"/>
                        </a:lnTo>
                        <a:lnTo>
                          <a:pt x="139" y="1266"/>
                        </a:lnTo>
                        <a:lnTo>
                          <a:pt x="186" y="1325"/>
                        </a:lnTo>
                        <a:lnTo>
                          <a:pt x="239" y="1383"/>
                        </a:lnTo>
                        <a:lnTo>
                          <a:pt x="298" y="1436"/>
                        </a:lnTo>
                        <a:lnTo>
                          <a:pt x="356" y="1484"/>
                        </a:lnTo>
                        <a:lnTo>
                          <a:pt x="426" y="1526"/>
                        </a:lnTo>
                        <a:lnTo>
                          <a:pt x="495" y="1558"/>
                        </a:lnTo>
                        <a:lnTo>
                          <a:pt x="569" y="1585"/>
                        </a:lnTo>
                        <a:lnTo>
                          <a:pt x="649" y="1607"/>
                        </a:lnTo>
                        <a:lnTo>
                          <a:pt x="729" y="1617"/>
                        </a:lnTo>
                        <a:lnTo>
                          <a:pt x="814" y="1622"/>
                        </a:lnTo>
                        <a:lnTo>
                          <a:pt x="814" y="1622"/>
                        </a:lnTo>
                        <a:lnTo>
                          <a:pt x="893" y="1617"/>
                        </a:lnTo>
                        <a:lnTo>
                          <a:pt x="973" y="1607"/>
                        </a:lnTo>
                        <a:lnTo>
                          <a:pt x="1053" y="1585"/>
                        </a:lnTo>
                        <a:lnTo>
                          <a:pt x="1127" y="1558"/>
                        </a:lnTo>
                        <a:lnTo>
                          <a:pt x="1202" y="1526"/>
                        </a:lnTo>
                        <a:lnTo>
                          <a:pt x="1266" y="1484"/>
                        </a:lnTo>
                        <a:lnTo>
                          <a:pt x="1329" y="1436"/>
                        </a:lnTo>
                        <a:lnTo>
                          <a:pt x="1388" y="1383"/>
                        </a:lnTo>
                        <a:lnTo>
                          <a:pt x="1441" y="1325"/>
                        </a:lnTo>
                        <a:lnTo>
                          <a:pt x="1483" y="1266"/>
                        </a:lnTo>
                        <a:lnTo>
                          <a:pt x="1526" y="1197"/>
                        </a:lnTo>
                        <a:lnTo>
                          <a:pt x="1558" y="1128"/>
                        </a:lnTo>
                        <a:lnTo>
                          <a:pt x="1590" y="1053"/>
                        </a:lnTo>
                        <a:lnTo>
                          <a:pt x="1606" y="974"/>
                        </a:lnTo>
                        <a:lnTo>
                          <a:pt x="1622" y="894"/>
                        </a:lnTo>
                        <a:lnTo>
                          <a:pt x="1622" y="809"/>
                        </a:lnTo>
                        <a:lnTo>
                          <a:pt x="1622" y="809"/>
                        </a:lnTo>
                        <a:lnTo>
                          <a:pt x="1622" y="729"/>
                        </a:lnTo>
                        <a:lnTo>
                          <a:pt x="1606" y="650"/>
                        </a:lnTo>
                        <a:lnTo>
                          <a:pt x="1590" y="569"/>
                        </a:lnTo>
                        <a:lnTo>
                          <a:pt x="1558" y="495"/>
                        </a:lnTo>
                        <a:lnTo>
                          <a:pt x="1526" y="421"/>
                        </a:lnTo>
                        <a:lnTo>
                          <a:pt x="1483" y="357"/>
                        </a:lnTo>
                        <a:lnTo>
                          <a:pt x="1441" y="293"/>
                        </a:lnTo>
                        <a:lnTo>
                          <a:pt x="1388" y="235"/>
                        </a:lnTo>
                        <a:lnTo>
                          <a:pt x="1329" y="181"/>
                        </a:lnTo>
                        <a:lnTo>
                          <a:pt x="1266" y="139"/>
                        </a:lnTo>
                        <a:lnTo>
                          <a:pt x="1202" y="96"/>
                        </a:lnTo>
                        <a:lnTo>
                          <a:pt x="1127" y="64"/>
                        </a:lnTo>
                        <a:lnTo>
                          <a:pt x="1053" y="32"/>
                        </a:lnTo>
                        <a:lnTo>
                          <a:pt x="973" y="17"/>
                        </a:lnTo>
                        <a:lnTo>
                          <a:pt x="893" y="0"/>
                        </a:lnTo>
                        <a:lnTo>
                          <a:pt x="814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717074"/>
                      </a:solidFill>
                      <a:effectLst/>
                      <a:uLnTx/>
                      <a:uFillTx/>
                      <a:latin typeface="Metropoli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4" name="Freeform 9">
                    <a:extLst>
                      <a:ext uri="{FF2B5EF4-FFF2-40B4-BE49-F238E27FC236}">
                        <a16:creationId xmlns:a16="http://schemas.microsoft.com/office/drawing/2014/main" id="{2E6B720E-57F0-F64F-AE41-06FE703421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36938" y="5500688"/>
                    <a:ext cx="584200" cy="584200"/>
                  </a:xfrm>
                  <a:custGeom>
                    <a:avLst/>
                    <a:gdLst>
                      <a:gd name="T0" fmla="*/ 1621 w 1622"/>
                      <a:gd name="T1" fmla="*/ 809 h 1623"/>
                      <a:gd name="T2" fmla="*/ 1605 w 1622"/>
                      <a:gd name="T3" fmla="*/ 650 h 1623"/>
                      <a:gd name="T4" fmla="*/ 1557 w 1622"/>
                      <a:gd name="T5" fmla="*/ 495 h 1623"/>
                      <a:gd name="T6" fmla="*/ 1483 w 1622"/>
                      <a:gd name="T7" fmla="*/ 357 h 1623"/>
                      <a:gd name="T8" fmla="*/ 1387 w 1622"/>
                      <a:gd name="T9" fmla="*/ 235 h 1623"/>
                      <a:gd name="T10" fmla="*/ 1265 w 1622"/>
                      <a:gd name="T11" fmla="*/ 139 h 1623"/>
                      <a:gd name="T12" fmla="*/ 1127 w 1622"/>
                      <a:gd name="T13" fmla="*/ 64 h 1623"/>
                      <a:gd name="T14" fmla="*/ 973 w 1622"/>
                      <a:gd name="T15" fmla="*/ 17 h 1623"/>
                      <a:gd name="T16" fmla="*/ 813 w 1622"/>
                      <a:gd name="T17" fmla="*/ 0 h 1623"/>
                      <a:gd name="T18" fmla="*/ 728 w 1622"/>
                      <a:gd name="T19" fmla="*/ 0 h 1623"/>
                      <a:gd name="T20" fmla="*/ 569 w 1622"/>
                      <a:gd name="T21" fmla="*/ 32 h 1623"/>
                      <a:gd name="T22" fmla="*/ 425 w 1622"/>
                      <a:gd name="T23" fmla="*/ 96 h 1623"/>
                      <a:gd name="T24" fmla="*/ 292 w 1622"/>
                      <a:gd name="T25" fmla="*/ 181 h 1623"/>
                      <a:gd name="T26" fmla="*/ 185 w 1622"/>
                      <a:gd name="T27" fmla="*/ 293 h 1623"/>
                      <a:gd name="T28" fmla="*/ 95 w 1622"/>
                      <a:gd name="T29" fmla="*/ 421 h 1623"/>
                      <a:gd name="T30" fmla="*/ 37 w 1622"/>
                      <a:gd name="T31" fmla="*/ 569 h 1623"/>
                      <a:gd name="T32" fmla="*/ 5 w 1622"/>
                      <a:gd name="T33" fmla="*/ 729 h 1623"/>
                      <a:gd name="T34" fmla="*/ 0 w 1622"/>
                      <a:gd name="T35" fmla="*/ 809 h 1623"/>
                      <a:gd name="T36" fmla="*/ 16 w 1622"/>
                      <a:gd name="T37" fmla="*/ 974 h 1623"/>
                      <a:gd name="T38" fmla="*/ 64 w 1622"/>
                      <a:gd name="T39" fmla="*/ 1128 h 1623"/>
                      <a:gd name="T40" fmla="*/ 138 w 1622"/>
                      <a:gd name="T41" fmla="*/ 1266 h 1623"/>
                      <a:gd name="T42" fmla="*/ 239 w 1622"/>
                      <a:gd name="T43" fmla="*/ 1383 h 1623"/>
                      <a:gd name="T44" fmla="*/ 356 w 1622"/>
                      <a:gd name="T45" fmla="*/ 1484 h 1623"/>
                      <a:gd name="T46" fmla="*/ 494 w 1622"/>
                      <a:gd name="T47" fmla="*/ 1558 h 1623"/>
                      <a:gd name="T48" fmla="*/ 648 w 1622"/>
                      <a:gd name="T49" fmla="*/ 1607 h 1623"/>
                      <a:gd name="T50" fmla="*/ 813 w 1622"/>
                      <a:gd name="T51" fmla="*/ 1622 h 1623"/>
                      <a:gd name="T52" fmla="*/ 893 w 1622"/>
                      <a:gd name="T53" fmla="*/ 1617 h 1623"/>
                      <a:gd name="T54" fmla="*/ 1052 w 1622"/>
                      <a:gd name="T55" fmla="*/ 1585 h 1623"/>
                      <a:gd name="T56" fmla="*/ 1196 w 1622"/>
                      <a:gd name="T57" fmla="*/ 1526 h 1623"/>
                      <a:gd name="T58" fmla="*/ 1329 w 1622"/>
                      <a:gd name="T59" fmla="*/ 1436 h 1623"/>
                      <a:gd name="T60" fmla="*/ 1435 w 1622"/>
                      <a:gd name="T61" fmla="*/ 1325 h 1623"/>
                      <a:gd name="T62" fmla="*/ 1525 w 1622"/>
                      <a:gd name="T63" fmla="*/ 1197 h 1623"/>
                      <a:gd name="T64" fmla="*/ 1584 w 1622"/>
                      <a:gd name="T65" fmla="*/ 1053 h 1623"/>
                      <a:gd name="T66" fmla="*/ 1621 w 1622"/>
                      <a:gd name="T67" fmla="*/ 894 h 16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622" h="1623">
                        <a:moveTo>
                          <a:pt x="1621" y="809"/>
                        </a:moveTo>
                        <a:lnTo>
                          <a:pt x="1621" y="809"/>
                        </a:lnTo>
                        <a:lnTo>
                          <a:pt x="1621" y="729"/>
                        </a:lnTo>
                        <a:lnTo>
                          <a:pt x="1605" y="650"/>
                        </a:lnTo>
                        <a:lnTo>
                          <a:pt x="1584" y="569"/>
                        </a:lnTo>
                        <a:lnTo>
                          <a:pt x="1557" y="495"/>
                        </a:lnTo>
                        <a:lnTo>
                          <a:pt x="1525" y="421"/>
                        </a:lnTo>
                        <a:lnTo>
                          <a:pt x="1483" y="357"/>
                        </a:lnTo>
                        <a:lnTo>
                          <a:pt x="1435" y="293"/>
                        </a:lnTo>
                        <a:lnTo>
                          <a:pt x="1387" y="235"/>
                        </a:lnTo>
                        <a:lnTo>
                          <a:pt x="1329" y="181"/>
                        </a:lnTo>
                        <a:lnTo>
                          <a:pt x="1265" y="139"/>
                        </a:lnTo>
                        <a:lnTo>
                          <a:pt x="1196" y="96"/>
                        </a:lnTo>
                        <a:lnTo>
                          <a:pt x="1127" y="64"/>
                        </a:lnTo>
                        <a:lnTo>
                          <a:pt x="1052" y="32"/>
                        </a:lnTo>
                        <a:lnTo>
                          <a:pt x="973" y="17"/>
                        </a:lnTo>
                        <a:lnTo>
                          <a:pt x="893" y="0"/>
                        </a:lnTo>
                        <a:lnTo>
                          <a:pt x="813" y="0"/>
                        </a:lnTo>
                        <a:lnTo>
                          <a:pt x="813" y="0"/>
                        </a:lnTo>
                        <a:lnTo>
                          <a:pt x="728" y="0"/>
                        </a:lnTo>
                        <a:lnTo>
                          <a:pt x="648" y="17"/>
                        </a:lnTo>
                        <a:lnTo>
                          <a:pt x="569" y="32"/>
                        </a:lnTo>
                        <a:lnTo>
                          <a:pt x="494" y="64"/>
                        </a:lnTo>
                        <a:lnTo>
                          <a:pt x="425" y="96"/>
                        </a:lnTo>
                        <a:lnTo>
                          <a:pt x="356" y="139"/>
                        </a:lnTo>
                        <a:lnTo>
                          <a:pt x="292" y="181"/>
                        </a:lnTo>
                        <a:lnTo>
                          <a:pt x="239" y="235"/>
                        </a:lnTo>
                        <a:lnTo>
                          <a:pt x="185" y="293"/>
                        </a:lnTo>
                        <a:lnTo>
                          <a:pt x="138" y="357"/>
                        </a:lnTo>
                        <a:lnTo>
                          <a:pt x="95" y="421"/>
                        </a:lnTo>
                        <a:lnTo>
                          <a:pt x="64" y="495"/>
                        </a:lnTo>
                        <a:lnTo>
                          <a:pt x="37" y="569"/>
                        </a:lnTo>
                        <a:lnTo>
                          <a:pt x="16" y="650"/>
                        </a:lnTo>
                        <a:lnTo>
                          <a:pt x="5" y="729"/>
                        </a:lnTo>
                        <a:lnTo>
                          <a:pt x="0" y="809"/>
                        </a:lnTo>
                        <a:lnTo>
                          <a:pt x="0" y="809"/>
                        </a:lnTo>
                        <a:lnTo>
                          <a:pt x="5" y="894"/>
                        </a:lnTo>
                        <a:lnTo>
                          <a:pt x="16" y="974"/>
                        </a:lnTo>
                        <a:lnTo>
                          <a:pt x="37" y="1053"/>
                        </a:lnTo>
                        <a:lnTo>
                          <a:pt x="64" y="1128"/>
                        </a:lnTo>
                        <a:lnTo>
                          <a:pt x="95" y="1197"/>
                        </a:lnTo>
                        <a:lnTo>
                          <a:pt x="138" y="1266"/>
                        </a:lnTo>
                        <a:lnTo>
                          <a:pt x="185" y="1325"/>
                        </a:lnTo>
                        <a:lnTo>
                          <a:pt x="239" y="1383"/>
                        </a:lnTo>
                        <a:lnTo>
                          <a:pt x="292" y="1436"/>
                        </a:lnTo>
                        <a:lnTo>
                          <a:pt x="356" y="1484"/>
                        </a:lnTo>
                        <a:lnTo>
                          <a:pt x="425" y="1526"/>
                        </a:lnTo>
                        <a:lnTo>
                          <a:pt x="494" y="1558"/>
                        </a:lnTo>
                        <a:lnTo>
                          <a:pt x="569" y="1585"/>
                        </a:lnTo>
                        <a:lnTo>
                          <a:pt x="648" y="1607"/>
                        </a:lnTo>
                        <a:lnTo>
                          <a:pt x="728" y="1617"/>
                        </a:lnTo>
                        <a:lnTo>
                          <a:pt x="813" y="1622"/>
                        </a:lnTo>
                        <a:lnTo>
                          <a:pt x="813" y="1622"/>
                        </a:lnTo>
                        <a:lnTo>
                          <a:pt x="893" y="1617"/>
                        </a:lnTo>
                        <a:lnTo>
                          <a:pt x="973" y="1607"/>
                        </a:lnTo>
                        <a:lnTo>
                          <a:pt x="1052" y="1585"/>
                        </a:lnTo>
                        <a:lnTo>
                          <a:pt x="1127" y="1558"/>
                        </a:lnTo>
                        <a:lnTo>
                          <a:pt x="1196" y="1526"/>
                        </a:lnTo>
                        <a:lnTo>
                          <a:pt x="1265" y="1484"/>
                        </a:lnTo>
                        <a:lnTo>
                          <a:pt x="1329" y="1436"/>
                        </a:lnTo>
                        <a:lnTo>
                          <a:pt x="1387" y="1383"/>
                        </a:lnTo>
                        <a:lnTo>
                          <a:pt x="1435" y="1325"/>
                        </a:lnTo>
                        <a:lnTo>
                          <a:pt x="1483" y="1266"/>
                        </a:lnTo>
                        <a:lnTo>
                          <a:pt x="1525" y="1197"/>
                        </a:lnTo>
                        <a:lnTo>
                          <a:pt x="1557" y="1128"/>
                        </a:lnTo>
                        <a:lnTo>
                          <a:pt x="1584" y="1053"/>
                        </a:lnTo>
                        <a:lnTo>
                          <a:pt x="1605" y="974"/>
                        </a:lnTo>
                        <a:lnTo>
                          <a:pt x="1621" y="894"/>
                        </a:lnTo>
                        <a:lnTo>
                          <a:pt x="1621" y="809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717074"/>
                      </a:solidFill>
                      <a:effectLst/>
                      <a:uLnTx/>
                      <a:uFillTx/>
                      <a:latin typeface="Metropoli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" name="Freeform 11">
                    <a:extLst>
                      <a:ext uri="{FF2B5EF4-FFF2-40B4-BE49-F238E27FC236}">
                        <a16:creationId xmlns:a16="http://schemas.microsoft.com/office/drawing/2014/main" id="{6D0629F7-CAE1-8F49-8821-794AE7C0F6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41850" y="6675438"/>
                    <a:ext cx="585788" cy="584200"/>
                  </a:xfrm>
                  <a:custGeom>
                    <a:avLst/>
                    <a:gdLst>
                      <a:gd name="T0" fmla="*/ 813 w 1626"/>
                      <a:gd name="T1" fmla="*/ 0 h 1622"/>
                      <a:gd name="T2" fmla="*/ 648 w 1626"/>
                      <a:gd name="T3" fmla="*/ 16 h 1622"/>
                      <a:gd name="T4" fmla="*/ 499 w 1626"/>
                      <a:gd name="T5" fmla="*/ 63 h 1622"/>
                      <a:gd name="T6" fmla="*/ 361 w 1626"/>
                      <a:gd name="T7" fmla="*/ 138 h 1622"/>
                      <a:gd name="T8" fmla="*/ 239 w 1626"/>
                      <a:gd name="T9" fmla="*/ 233 h 1622"/>
                      <a:gd name="T10" fmla="*/ 138 w 1626"/>
                      <a:gd name="T11" fmla="*/ 356 h 1622"/>
                      <a:gd name="T12" fmla="*/ 64 w 1626"/>
                      <a:gd name="T13" fmla="*/ 494 h 1622"/>
                      <a:gd name="T14" fmla="*/ 16 w 1626"/>
                      <a:gd name="T15" fmla="*/ 648 h 1622"/>
                      <a:gd name="T16" fmla="*/ 0 w 1626"/>
                      <a:gd name="T17" fmla="*/ 808 h 1622"/>
                      <a:gd name="T18" fmla="*/ 5 w 1626"/>
                      <a:gd name="T19" fmla="*/ 893 h 1622"/>
                      <a:gd name="T20" fmla="*/ 37 w 1626"/>
                      <a:gd name="T21" fmla="*/ 1052 h 1622"/>
                      <a:gd name="T22" fmla="*/ 101 w 1626"/>
                      <a:gd name="T23" fmla="*/ 1196 h 1622"/>
                      <a:gd name="T24" fmla="*/ 186 w 1626"/>
                      <a:gd name="T25" fmla="*/ 1329 h 1622"/>
                      <a:gd name="T26" fmla="*/ 297 w 1626"/>
                      <a:gd name="T27" fmla="*/ 1435 h 1622"/>
                      <a:gd name="T28" fmla="*/ 425 w 1626"/>
                      <a:gd name="T29" fmla="*/ 1526 h 1622"/>
                      <a:gd name="T30" fmla="*/ 574 w 1626"/>
                      <a:gd name="T31" fmla="*/ 1584 h 1622"/>
                      <a:gd name="T32" fmla="*/ 733 w 1626"/>
                      <a:gd name="T33" fmla="*/ 1616 h 1622"/>
                      <a:gd name="T34" fmla="*/ 813 w 1626"/>
                      <a:gd name="T35" fmla="*/ 1621 h 1622"/>
                      <a:gd name="T36" fmla="*/ 978 w 1626"/>
                      <a:gd name="T37" fmla="*/ 1605 h 1622"/>
                      <a:gd name="T38" fmla="*/ 1132 w 1626"/>
                      <a:gd name="T39" fmla="*/ 1557 h 1622"/>
                      <a:gd name="T40" fmla="*/ 1269 w 1626"/>
                      <a:gd name="T41" fmla="*/ 1483 h 1622"/>
                      <a:gd name="T42" fmla="*/ 1386 w 1626"/>
                      <a:gd name="T43" fmla="*/ 1382 h 1622"/>
                      <a:gd name="T44" fmla="*/ 1487 w 1626"/>
                      <a:gd name="T45" fmla="*/ 1265 h 1622"/>
                      <a:gd name="T46" fmla="*/ 1561 w 1626"/>
                      <a:gd name="T47" fmla="*/ 1127 h 1622"/>
                      <a:gd name="T48" fmla="*/ 1610 w 1626"/>
                      <a:gd name="T49" fmla="*/ 973 h 1622"/>
                      <a:gd name="T50" fmla="*/ 1625 w 1626"/>
                      <a:gd name="T51" fmla="*/ 808 h 1622"/>
                      <a:gd name="T52" fmla="*/ 1620 w 1626"/>
                      <a:gd name="T53" fmla="*/ 728 h 1622"/>
                      <a:gd name="T54" fmla="*/ 1589 w 1626"/>
                      <a:gd name="T55" fmla="*/ 569 h 1622"/>
                      <a:gd name="T56" fmla="*/ 1525 w 1626"/>
                      <a:gd name="T57" fmla="*/ 425 h 1622"/>
                      <a:gd name="T58" fmla="*/ 1440 w 1626"/>
                      <a:gd name="T59" fmla="*/ 292 h 1622"/>
                      <a:gd name="T60" fmla="*/ 1328 w 1626"/>
                      <a:gd name="T61" fmla="*/ 186 h 1622"/>
                      <a:gd name="T62" fmla="*/ 1201 w 1626"/>
                      <a:gd name="T63" fmla="*/ 95 h 1622"/>
                      <a:gd name="T64" fmla="*/ 1057 w 1626"/>
                      <a:gd name="T65" fmla="*/ 37 h 1622"/>
                      <a:gd name="T66" fmla="*/ 898 w 1626"/>
                      <a:gd name="T67" fmla="*/ 0 h 16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626" h="1622">
                        <a:moveTo>
                          <a:pt x="813" y="0"/>
                        </a:moveTo>
                        <a:lnTo>
                          <a:pt x="813" y="0"/>
                        </a:lnTo>
                        <a:lnTo>
                          <a:pt x="733" y="0"/>
                        </a:lnTo>
                        <a:lnTo>
                          <a:pt x="648" y="16"/>
                        </a:lnTo>
                        <a:lnTo>
                          <a:pt x="574" y="37"/>
                        </a:lnTo>
                        <a:lnTo>
                          <a:pt x="499" y="63"/>
                        </a:lnTo>
                        <a:lnTo>
                          <a:pt x="425" y="95"/>
                        </a:lnTo>
                        <a:lnTo>
                          <a:pt x="361" y="138"/>
                        </a:lnTo>
                        <a:lnTo>
                          <a:pt x="297" y="186"/>
                        </a:lnTo>
                        <a:lnTo>
                          <a:pt x="239" y="233"/>
                        </a:lnTo>
                        <a:lnTo>
                          <a:pt x="186" y="292"/>
                        </a:lnTo>
                        <a:lnTo>
                          <a:pt x="138" y="356"/>
                        </a:lnTo>
                        <a:lnTo>
                          <a:pt x="101" y="425"/>
                        </a:lnTo>
                        <a:lnTo>
                          <a:pt x="64" y="494"/>
                        </a:lnTo>
                        <a:lnTo>
                          <a:pt x="37" y="569"/>
                        </a:lnTo>
                        <a:lnTo>
                          <a:pt x="16" y="648"/>
                        </a:lnTo>
                        <a:lnTo>
                          <a:pt x="5" y="728"/>
                        </a:lnTo>
                        <a:lnTo>
                          <a:pt x="0" y="808"/>
                        </a:lnTo>
                        <a:lnTo>
                          <a:pt x="0" y="808"/>
                        </a:lnTo>
                        <a:lnTo>
                          <a:pt x="5" y="893"/>
                        </a:lnTo>
                        <a:lnTo>
                          <a:pt x="16" y="973"/>
                        </a:lnTo>
                        <a:lnTo>
                          <a:pt x="37" y="1052"/>
                        </a:lnTo>
                        <a:lnTo>
                          <a:pt x="64" y="1127"/>
                        </a:lnTo>
                        <a:lnTo>
                          <a:pt x="101" y="1196"/>
                        </a:lnTo>
                        <a:lnTo>
                          <a:pt x="138" y="1265"/>
                        </a:lnTo>
                        <a:lnTo>
                          <a:pt x="186" y="1329"/>
                        </a:lnTo>
                        <a:lnTo>
                          <a:pt x="239" y="1382"/>
                        </a:lnTo>
                        <a:lnTo>
                          <a:pt x="297" y="1435"/>
                        </a:lnTo>
                        <a:lnTo>
                          <a:pt x="361" y="1483"/>
                        </a:lnTo>
                        <a:lnTo>
                          <a:pt x="425" y="1526"/>
                        </a:lnTo>
                        <a:lnTo>
                          <a:pt x="499" y="1557"/>
                        </a:lnTo>
                        <a:lnTo>
                          <a:pt x="574" y="1584"/>
                        </a:lnTo>
                        <a:lnTo>
                          <a:pt x="648" y="1605"/>
                        </a:lnTo>
                        <a:lnTo>
                          <a:pt x="733" y="1616"/>
                        </a:lnTo>
                        <a:lnTo>
                          <a:pt x="813" y="1621"/>
                        </a:lnTo>
                        <a:lnTo>
                          <a:pt x="813" y="1621"/>
                        </a:lnTo>
                        <a:lnTo>
                          <a:pt x="898" y="1616"/>
                        </a:lnTo>
                        <a:lnTo>
                          <a:pt x="978" y="1605"/>
                        </a:lnTo>
                        <a:lnTo>
                          <a:pt x="1057" y="1584"/>
                        </a:lnTo>
                        <a:lnTo>
                          <a:pt x="1132" y="1557"/>
                        </a:lnTo>
                        <a:lnTo>
                          <a:pt x="1201" y="1526"/>
                        </a:lnTo>
                        <a:lnTo>
                          <a:pt x="1269" y="1483"/>
                        </a:lnTo>
                        <a:lnTo>
                          <a:pt x="1328" y="1435"/>
                        </a:lnTo>
                        <a:lnTo>
                          <a:pt x="1386" y="1382"/>
                        </a:lnTo>
                        <a:lnTo>
                          <a:pt x="1440" y="1329"/>
                        </a:lnTo>
                        <a:lnTo>
                          <a:pt x="1487" y="1265"/>
                        </a:lnTo>
                        <a:lnTo>
                          <a:pt x="1525" y="1196"/>
                        </a:lnTo>
                        <a:lnTo>
                          <a:pt x="1561" y="1127"/>
                        </a:lnTo>
                        <a:lnTo>
                          <a:pt x="1589" y="1052"/>
                        </a:lnTo>
                        <a:lnTo>
                          <a:pt x="1610" y="973"/>
                        </a:lnTo>
                        <a:lnTo>
                          <a:pt x="1620" y="893"/>
                        </a:lnTo>
                        <a:lnTo>
                          <a:pt x="1625" y="808"/>
                        </a:lnTo>
                        <a:lnTo>
                          <a:pt x="1625" y="808"/>
                        </a:lnTo>
                        <a:lnTo>
                          <a:pt x="1620" y="728"/>
                        </a:lnTo>
                        <a:lnTo>
                          <a:pt x="1610" y="648"/>
                        </a:lnTo>
                        <a:lnTo>
                          <a:pt x="1589" y="569"/>
                        </a:lnTo>
                        <a:lnTo>
                          <a:pt x="1561" y="494"/>
                        </a:lnTo>
                        <a:lnTo>
                          <a:pt x="1525" y="425"/>
                        </a:lnTo>
                        <a:lnTo>
                          <a:pt x="1487" y="356"/>
                        </a:lnTo>
                        <a:lnTo>
                          <a:pt x="1440" y="292"/>
                        </a:lnTo>
                        <a:lnTo>
                          <a:pt x="1386" y="233"/>
                        </a:lnTo>
                        <a:lnTo>
                          <a:pt x="1328" y="186"/>
                        </a:lnTo>
                        <a:lnTo>
                          <a:pt x="1269" y="138"/>
                        </a:lnTo>
                        <a:lnTo>
                          <a:pt x="1201" y="95"/>
                        </a:lnTo>
                        <a:lnTo>
                          <a:pt x="1132" y="63"/>
                        </a:lnTo>
                        <a:lnTo>
                          <a:pt x="1057" y="37"/>
                        </a:lnTo>
                        <a:lnTo>
                          <a:pt x="978" y="16"/>
                        </a:lnTo>
                        <a:lnTo>
                          <a:pt x="898" y="0"/>
                        </a:lnTo>
                        <a:lnTo>
                          <a:pt x="813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717074"/>
                      </a:solidFill>
                      <a:effectLst/>
                      <a:uLnTx/>
                      <a:uFillTx/>
                      <a:latin typeface="Metropoli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6" name="Freeform 12">
                    <a:extLst>
                      <a:ext uri="{FF2B5EF4-FFF2-40B4-BE49-F238E27FC236}">
                        <a16:creationId xmlns:a16="http://schemas.microsoft.com/office/drawing/2014/main" id="{88964CAD-9D08-B046-A465-E301A4D3F9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41850" y="5494338"/>
                    <a:ext cx="585788" cy="585787"/>
                  </a:xfrm>
                  <a:custGeom>
                    <a:avLst/>
                    <a:gdLst>
                      <a:gd name="T0" fmla="*/ 813 w 1626"/>
                      <a:gd name="T1" fmla="*/ 0 h 1629"/>
                      <a:gd name="T2" fmla="*/ 648 w 1626"/>
                      <a:gd name="T3" fmla="*/ 17 h 1629"/>
                      <a:gd name="T4" fmla="*/ 499 w 1626"/>
                      <a:gd name="T5" fmla="*/ 64 h 1629"/>
                      <a:gd name="T6" fmla="*/ 361 w 1626"/>
                      <a:gd name="T7" fmla="*/ 139 h 1629"/>
                      <a:gd name="T8" fmla="*/ 239 w 1626"/>
                      <a:gd name="T9" fmla="*/ 240 h 1629"/>
                      <a:gd name="T10" fmla="*/ 138 w 1626"/>
                      <a:gd name="T11" fmla="*/ 357 h 1629"/>
                      <a:gd name="T12" fmla="*/ 64 w 1626"/>
                      <a:gd name="T13" fmla="*/ 495 h 1629"/>
                      <a:gd name="T14" fmla="*/ 16 w 1626"/>
                      <a:gd name="T15" fmla="*/ 649 h 1629"/>
                      <a:gd name="T16" fmla="*/ 0 w 1626"/>
                      <a:gd name="T17" fmla="*/ 814 h 1629"/>
                      <a:gd name="T18" fmla="*/ 5 w 1626"/>
                      <a:gd name="T19" fmla="*/ 894 h 1629"/>
                      <a:gd name="T20" fmla="*/ 37 w 1626"/>
                      <a:gd name="T21" fmla="*/ 1053 h 1629"/>
                      <a:gd name="T22" fmla="*/ 101 w 1626"/>
                      <a:gd name="T23" fmla="*/ 1202 h 1629"/>
                      <a:gd name="T24" fmla="*/ 186 w 1626"/>
                      <a:gd name="T25" fmla="*/ 1330 h 1629"/>
                      <a:gd name="T26" fmla="*/ 297 w 1626"/>
                      <a:gd name="T27" fmla="*/ 1441 h 1629"/>
                      <a:gd name="T28" fmla="*/ 425 w 1626"/>
                      <a:gd name="T29" fmla="*/ 1526 h 1629"/>
                      <a:gd name="T30" fmla="*/ 574 w 1626"/>
                      <a:gd name="T31" fmla="*/ 1590 h 1629"/>
                      <a:gd name="T32" fmla="*/ 733 w 1626"/>
                      <a:gd name="T33" fmla="*/ 1622 h 1629"/>
                      <a:gd name="T34" fmla="*/ 813 w 1626"/>
                      <a:gd name="T35" fmla="*/ 1628 h 1629"/>
                      <a:gd name="T36" fmla="*/ 978 w 1626"/>
                      <a:gd name="T37" fmla="*/ 1611 h 1629"/>
                      <a:gd name="T38" fmla="*/ 1132 w 1626"/>
                      <a:gd name="T39" fmla="*/ 1564 h 1629"/>
                      <a:gd name="T40" fmla="*/ 1269 w 1626"/>
                      <a:gd name="T41" fmla="*/ 1489 h 1629"/>
                      <a:gd name="T42" fmla="*/ 1386 w 1626"/>
                      <a:gd name="T43" fmla="*/ 1388 h 1629"/>
                      <a:gd name="T44" fmla="*/ 1487 w 1626"/>
                      <a:gd name="T45" fmla="*/ 1266 h 1629"/>
                      <a:gd name="T46" fmla="*/ 1561 w 1626"/>
                      <a:gd name="T47" fmla="*/ 1127 h 1629"/>
                      <a:gd name="T48" fmla="*/ 1610 w 1626"/>
                      <a:gd name="T49" fmla="*/ 978 h 1629"/>
                      <a:gd name="T50" fmla="*/ 1625 w 1626"/>
                      <a:gd name="T51" fmla="*/ 814 h 1629"/>
                      <a:gd name="T52" fmla="*/ 1620 w 1626"/>
                      <a:gd name="T53" fmla="*/ 729 h 1629"/>
                      <a:gd name="T54" fmla="*/ 1589 w 1626"/>
                      <a:gd name="T55" fmla="*/ 569 h 1629"/>
                      <a:gd name="T56" fmla="*/ 1525 w 1626"/>
                      <a:gd name="T57" fmla="*/ 426 h 1629"/>
                      <a:gd name="T58" fmla="*/ 1440 w 1626"/>
                      <a:gd name="T59" fmla="*/ 298 h 1629"/>
                      <a:gd name="T60" fmla="*/ 1328 w 1626"/>
                      <a:gd name="T61" fmla="*/ 187 h 1629"/>
                      <a:gd name="T62" fmla="*/ 1201 w 1626"/>
                      <a:gd name="T63" fmla="*/ 102 h 1629"/>
                      <a:gd name="T64" fmla="*/ 1057 w 1626"/>
                      <a:gd name="T65" fmla="*/ 38 h 1629"/>
                      <a:gd name="T66" fmla="*/ 898 w 1626"/>
                      <a:gd name="T67" fmla="*/ 6 h 16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626" h="1629">
                        <a:moveTo>
                          <a:pt x="813" y="0"/>
                        </a:moveTo>
                        <a:lnTo>
                          <a:pt x="813" y="0"/>
                        </a:lnTo>
                        <a:lnTo>
                          <a:pt x="733" y="6"/>
                        </a:lnTo>
                        <a:lnTo>
                          <a:pt x="648" y="17"/>
                        </a:lnTo>
                        <a:lnTo>
                          <a:pt x="574" y="38"/>
                        </a:lnTo>
                        <a:lnTo>
                          <a:pt x="499" y="64"/>
                        </a:lnTo>
                        <a:lnTo>
                          <a:pt x="425" y="102"/>
                        </a:lnTo>
                        <a:lnTo>
                          <a:pt x="361" y="139"/>
                        </a:lnTo>
                        <a:lnTo>
                          <a:pt x="297" y="187"/>
                        </a:lnTo>
                        <a:lnTo>
                          <a:pt x="239" y="240"/>
                        </a:lnTo>
                        <a:lnTo>
                          <a:pt x="186" y="298"/>
                        </a:lnTo>
                        <a:lnTo>
                          <a:pt x="138" y="357"/>
                        </a:lnTo>
                        <a:lnTo>
                          <a:pt x="101" y="426"/>
                        </a:lnTo>
                        <a:lnTo>
                          <a:pt x="64" y="495"/>
                        </a:lnTo>
                        <a:lnTo>
                          <a:pt x="37" y="569"/>
                        </a:lnTo>
                        <a:lnTo>
                          <a:pt x="16" y="649"/>
                        </a:lnTo>
                        <a:lnTo>
                          <a:pt x="5" y="729"/>
                        </a:lnTo>
                        <a:lnTo>
                          <a:pt x="0" y="814"/>
                        </a:lnTo>
                        <a:lnTo>
                          <a:pt x="0" y="814"/>
                        </a:lnTo>
                        <a:lnTo>
                          <a:pt x="5" y="894"/>
                        </a:lnTo>
                        <a:lnTo>
                          <a:pt x="16" y="978"/>
                        </a:lnTo>
                        <a:lnTo>
                          <a:pt x="37" y="1053"/>
                        </a:lnTo>
                        <a:lnTo>
                          <a:pt x="64" y="1127"/>
                        </a:lnTo>
                        <a:lnTo>
                          <a:pt x="101" y="1202"/>
                        </a:lnTo>
                        <a:lnTo>
                          <a:pt x="138" y="1266"/>
                        </a:lnTo>
                        <a:lnTo>
                          <a:pt x="186" y="1330"/>
                        </a:lnTo>
                        <a:lnTo>
                          <a:pt x="239" y="1388"/>
                        </a:lnTo>
                        <a:lnTo>
                          <a:pt x="297" y="1441"/>
                        </a:lnTo>
                        <a:lnTo>
                          <a:pt x="361" y="1489"/>
                        </a:lnTo>
                        <a:lnTo>
                          <a:pt x="425" y="1526"/>
                        </a:lnTo>
                        <a:lnTo>
                          <a:pt x="499" y="1564"/>
                        </a:lnTo>
                        <a:lnTo>
                          <a:pt x="574" y="1590"/>
                        </a:lnTo>
                        <a:lnTo>
                          <a:pt x="648" y="1611"/>
                        </a:lnTo>
                        <a:lnTo>
                          <a:pt x="733" y="1622"/>
                        </a:lnTo>
                        <a:lnTo>
                          <a:pt x="813" y="1628"/>
                        </a:lnTo>
                        <a:lnTo>
                          <a:pt x="813" y="1628"/>
                        </a:lnTo>
                        <a:lnTo>
                          <a:pt x="898" y="1622"/>
                        </a:lnTo>
                        <a:lnTo>
                          <a:pt x="978" y="1611"/>
                        </a:lnTo>
                        <a:lnTo>
                          <a:pt x="1057" y="1590"/>
                        </a:lnTo>
                        <a:lnTo>
                          <a:pt x="1132" y="1564"/>
                        </a:lnTo>
                        <a:lnTo>
                          <a:pt x="1201" y="1526"/>
                        </a:lnTo>
                        <a:lnTo>
                          <a:pt x="1269" y="1489"/>
                        </a:lnTo>
                        <a:lnTo>
                          <a:pt x="1328" y="1441"/>
                        </a:lnTo>
                        <a:lnTo>
                          <a:pt x="1386" y="1388"/>
                        </a:lnTo>
                        <a:lnTo>
                          <a:pt x="1440" y="1330"/>
                        </a:lnTo>
                        <a:lnTo>
                          <a:pt x="1487" y="1266"/>
                        </a:lnTo>
                        <a:lnTo>
                          <a:pt x="1525" y="1202"/>
                        </a:lnTo>
                        <a:lnTo>
                          <a:pt x="1561" y="1127"/>
                        </a:lnTo>
                        <a:lnTo>
                          <a:pt x="1589" y="1053"/>
                        </a:lnTo>
                        <a:lnTo>
                          <a:pt x="1610" y="978"/>
                        </a:lnTo>
                        <a:lnTo>
                          <a:pt x="1620" y="894"/>
                        </a:lnTo>
                        <a:lnTo>
                          <a:pt x="1625" y="814"/>
                        </a:lnTo>
                        <a:lnTo>
                          <a:pt x="1625" y="814"/>
                        </a:lnTo>
                        <a:lnTo>
                          <a:pt x="1620" y="729"/>
                        </a:lnTo>
                        <a:lnTo>
                          <a:pt x="1610" y="649"/>
                        </a:lnTo>
                        <a:lnTo>
                          <a:pt x="1589" y="569"/>
                        </a:lnTo>
                        <a:lnTo>
                          <a:pt x="1561" y="495"/>
                        </a:lnTo>
                        <a:lnTo>
                          <a:pt x="1525" y="426"/>
                        </a:lnTo>
                        <a:lnTo>
                          <a:pt x="1487" y="357"/>
                        </a:lnTo>
                        <a:lnTo>
                          <a:pt x="1440" y="298"/>
                        </a:lnTo>
                        <a:lnTo>
                          <a:pt x="1386" y="240"/>
                        </a:lnTo>
                        <a:lnTo>
                          <a:pt x="1328" y="187"/>
                        </a:lnTo>
                        <a:lnTo>
                          <a:pt x="1269" y="139"/>
                        </a:lnTo>
                        <a:lnTo>
                          <a:pt x="1201" y="102"/>
                        </a:lnTo>
                        <a:lnTo>
                          <a:pt x="1132" y="64"/>
                        </a:lnTo>
                        <a:lnTo>
                          <a:pt x="1057" y="38"/>
                        </a:lnTo>
                        <a:lnTo>
                          <a:pt x="978" y="17"/>
                        </a:lnTo>
                        <a:lnTo>
                          <a:pt x="898" y="6"/>
                        </a:lnTo>
                        <a:lnTo>
                          <a:pt x="813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717074"/>
                      </a:solidFill>
                      <a:effectLst/>
                      <a:uLnTx/>
                      <a:uFillTx/>
                      <a:latin typeface="Metropoli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7" name="Freeform 13">
                    <a:extLst>
                      <a:ext uri="{FF2B5EF4-FFF2-40B4-BE49-F238E27FC236}">
                        <a16:creationId xmlns:a16="http://schemas.microsoft.com/office/drawing/2014/main" id="{2C38E022-E052-F743-89F6-5CD5D4FF01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24300" y="4765675"/>
                    <a:ext cx="704850" cy="704850"/>
                  </a:xfrm>
                  <a:custGeom>
                    <a:avLst/>
                    <a:gdLst>
                      <a:gd name="T0" fmla="*/ 0 w 1957"/>
                      <a:gd name="T1" fmla="*/ 1659 h 1958"/>
                      <a:gd name="T2" fmla="*/ 298 w 1957"/>
                      <a:gd name="T3" fmla="*/ 1957 h 1958"/>
                      <a:gd name="T4" fmla="*/ 1956 w 1957"/>
                      <a:gd name="T5" fmla="*/ 298 h 1958"/>
                      <a:gd name="T6" fmla="*/ 1659 w 1957"/>
                      <a:gd name="T7" fmla="*/ 0 h 1958"/>
                      <a:gd name="T8" fmla="*/ 0 w 1957"/>
                      <a:gd name="T9" fmla="*/ 1659 h 19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57" h="1958">
                        <a:moveTo>
                          <a:pt x="0" y="1659"/>
                        </a:moveTo>
                        <a:lnTo>
                          <a:pt x="298" y="1957"/>
                        </a:lnTo>
                        <a:lnTo>
                          <a:pt x="1956" y="298"/>
                        </a:lnTo>
                        <a:lnTo>
                          <a:pt x="1659" y="0"/>
                        </a:lnTo>
                        <a:lnTo>
                          <a:pt x="0" y="1659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717074"/>
                      </a:solidFill>
                      <a:effectLst/>
                      <a:uLnTx/>
                      <a:uFillTx/>
                      <a:latin typeface="Metropoli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" name="Freeform 14">
                    <a:extLst>
                      <a:ext uri="{FF2B5EF4-FFF2-40B4-BE49-F238E27FC236}">
                        <a16:creationId xmlns:a16="http://schemas.microsoft.com/office/drawing/2014/main" id="{252A3469-3654-D649-B523-C4CA52AF1C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24300" y="6059488"/>
                    <a:ext cx="704850" cy="704850"/>
                  </a:xfrm>
                  <a:custGeom>
                    <a:avLst/>
                    <a:gdLst>
                      <a:gd name="T0" fmla="*/ 0 w 1957"/>
                      <a:gd name="T1" fmla="*/ 298 h 1958"/>
                      <a:gd name="T2" fmla="*/ 1659 w 1957"/>
                      <a:gd name="T3" fmla="*/ 1957 h 1958"/>
                      <a:gd name="T4" fmla="*/ 1956 w 1957"/>
                      <a:gd name="T5" fmla="*/ 1659 h 1958"/>
                      <a:gd name="T6" fmla="*/ 298 w 1957"/>
                      <a:gd name="T7" fmla="*/ 0 h 1958"/>
                      <a:gd name="T8" fmla="*/ 0 w 1957"/>
                      <a:gd name="T9" fmla="*/ 298 h 19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57" h="1958">
                        <a:moveTo>
                          <a:pt x="0" y="298"/>
                        </a:moveTo>
                        <a:lnTo>
                          <a:pt x="1659" y="1957"/>
                        </a:lnTo>
                        <a:lnTo>
                          <a:pt x="1956" y="1659"/>
                        </a:lnTo>
                        <a:lnTo>
                          <a:pt x="298" y="0"/>
                        </a:lnTo>
                        <a:lnTo>
                          <a:pt x="0" y="298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717074"/>
                      </a:solidFill>
                      <a:effectLst/>
                      <a:uLnTx/>
                      <a:uFillTx/>
                      <a:latin typeface="Metropoli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" name="Freeform 15">
                    <a:extLst>
                      <a:ext uri="{FF2B5EF4-FFF2-40B4-BE49-F238E27FC236}">
                        <a16:creationId xmlns:a16="http://schemas.microsoft.com/office/drawing/2014/main" id="{8488614E-6857-2344-B694-1A3948AC01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59388" y="4765675"/>
                    <a:ext cx="703262" cy="704850"/>
                  </a:xfrm>
                  <a:custGeom>
                    <a:avLst/>
                    <a:gdLst>
                      <a:gd name="T0" fmla="*/ 1951 w 1952"/>
                      <a:gd name="T1" fmla="*/ 1659 h 1958"/>
                      <a:gd name="T2" fmla="*/ 292 w 1952"/>
                      <a:gd name="T3" fmla="*/ 0 h 1958"/>
                      <a:gd name="T4" fmla="*/ 0 w 1952"/>
                      <a:gd name="T5" fmla="*/ 298 h 1958"/>
                      <a:gd name="T6" fmla="*/ 1659 w 1952"/>
                      <a:gd name="T7" fmla="*/ 1957 h 1958"/>
                      <a:gd name="T8" fmla="*/ 1951 w 1952"/>
                      <a:gd name="T9" fmla="*/ 1659 h 19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52" h="1958">
                        <a:moveTo>
                          <a:pt x="1951" y="1659"/>
                        </a:moveTo>
                        <a:lnTo>
                          <a:pt x="292" y="0"/>
                        </a:lnTo>
                        <a:lnTo>
                          <a:pt x="0" y="298"/>
                        </a:lnTo>
                        <a:lnTo>
                          <a:pt x="1659" y="1957"/>
                        </a:lnTo>
                        <a:lnTo>
                          <a:pt x="1951" y="1659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717074"/>
                      </a:solidFill>
                      <a:effectLst/>
                      <a:uLnTx/>
                      <a:uFillTx/>
                      <a:latin typeface="Metropoli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" name="Freeform 16">
                    <a:extLst>
                      <a:ext uri="{FF2B5EF4-FFF2-40B4-BE49-F238E27FC236}">
                        <a16:creationId xmlns:a16="http://schemas.microsoft.com/office/drawing/2014/main" id="{6D9BADAF-B359-8346-AE11-68E0E033BDD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59388" y="6059488"/>
                    <a:ext cx="703262" cy="704850"/>
                  </a:xfrm>
                  <a:custGeom>
                    <a:avLst/>
                    <a:gdLst>
                      <a:gd name="T0" fmla="*/ 0 w 1952"/>
                      <a:gd name="T1" fmla="*/ 1659 h 1958"/>
                      <a:gd name="T2" fmla="*/ 292 w 1952"/>
                      <a:gd name="T3" fmla="*/ 1957 h 1958"/>
                      <a:gd name="T4" fmla="*/ 1951 w 1952"/>
                      <a:gd name="T5" fmla="*/ 298 h 1958"/>
                      <a:gd name="T6" fmla="*/ 1659 w 1952"/>
                      <a:gd name="T7" fmla="*/ 0 h 1958"/>
                      <a:gd name="T8" fmla="*/ 0 w 1952"/>
                      <a:gd name="T9" fmla="*/ 1659 h 19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52" h="1958">
                        <a:moveTo>
                          <a:pt x="0" y="1659"/>
                        </a:moveTo>
                        <a:lnTo>
                          <a:pt x="292" y="1957"/>
                        </a:lnTo>
                        <a:lnTo>
                          <a:pt x="1951" y="298"/>
                        </a:lnTo>
                        <a:lnTo>
                          <a:pt x="1659" y="0"/>
                        </a:lnTo>
                        <a:lnTo>
                          <a:pt x="0" y="1659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717074"/>
                      </a:solidFill>
                      <a:effectLst/>
                      <a:uLnTx/>
                      <a:uFillTx/>
                      <a:latin typeface="Metropoli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1" name="Freeform 17">
                    <a:extLst>
                      <a:ext uri="{FF2B5EF4-FFF2-40B4-BE49-F238E27FC236}">
                        <a16:creationId xmlns:a16="http://schemas.microsoft.com/office/drawing/2014/main" id="{85FA6127-A1AC-BB42-880B-A966003CC7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1150" y="5718175"/>
                    <a:ext cx="384175" cy="150813"/>
                  </a:xfrm>
                  <a:custGeom>
                    <a:avLst/>
                    <a:gdLst>
                      <a:gd name="T0" fmla="*/ 0 w 1069"/>
                      <a:gd name="T1" fmla="*/ 0 h 421"/>
                      <a:gd name="T2" fmla="*/ 0 w 1069"/>
                      <a:gd name="T3" fmla="*/ 420 h 421"/>
                      <a:gd name="T4" fmla="*/ 1068 w 1069"/>
                      <a:gd name="T5" fmla="*/ 420 h 421"/>
                      <a:gd name="T6" fmla="*/ 1068 w 1069"/>
                      <a:gd name="T7" fmla="*/ 0 h 421"/>
                      <a:gd name="T8" fmla="*/ 0 w 1069"/>
                      <a:gd name="T9" fmla="*/ 0 h 4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69" h="421">
                        <a:moveTo>
                          <a:pt x="0" y="0"/>
                        </a:moveTo>
                        <a:lnTo>
                          <a:pt x="0" y="420"/>
                        </a:lnTo>
                        <a:lnTo>
                          <a:pt x="1068" y="420"/>
                        </a:lnTo>
                        <a:lnTo>
                          <a:pt x="1068" y="0"/>
                        </a:lnTo>
                        <a:lnTo>
                          <a:pt x="0" y="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717074"/>
                      </a:solidFill>
                      <a:effectLst/>
                      <a:uLnTx/>
                      <a:uFillTx/>
                      <a:latin typeface="Metropoli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" name="Freeform 18">
                    <a:extLst>
                      <a:ext uri="{FF2B5EF4-FFF2-40B4-BE49-F238E27FC236}">
                        <a16:creationId xmlns:a16="http://schemas.microsoft.com/office/drawing/2014/main" id="{4AA2FFB6-587F-C44C-B3CE-90E9B22FFD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64163" y="5718175"/>
                    <a:ext cx="384175" cy="150813"/>
                  </a:xfrm>
                  <a:custGeom>
                    <a:avLst/>
                    <a:gdLst>
                      <a:gd name="T0" fmla="*/ 1064 w 1065"/>
                      <a:gd name="T1" fmla="*/ 420 h 421"/>
                      <a:gd name="T2" fmla="*/ 1064 w 1065"/>
                      <a:gd name="T3" fmla="*/ 0 h 421"/>
                      <a:gd name="T4" fmla="*/ 0 w 1065"/>
                      <a:gd name="T5" fmla="*/ 0 h 421"/>
                      <a:gd name="T6" fmla="*/ 0 w 1065"/>
                      <a:gd name="T7" fmla="*/ 420 h 421"/>
                      <a:gd name="T8" fmla="*/ 1064 w 1065"/>
                      <a:gd name="T9" fmla="*/ 420 h 4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65" h="421">
                        <a:moveTo>
                          <a:pt x="1064" y="420"/>
                        </a:moveTo>
                        <a:lnTo>
                          <a:pt x="1064" y="0"/>
                        </a:lnTo>
                        <a:lnTo>
                          <a:pt x="0" y="0"/>
                        </a:lnTo>
                        <a:lnTo>
                          <a:pt x="0" y="420"/>
                        </a:lnTo>
                        <a:lnTo>
                          <a:pt x="1064" y="420"/>
                        </a:ln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717074"/>
                      </a:solidFill>
                      <a:effectLst/>
                      <a:uLnTx/>
                      <a:uFillTx/>
                      <a:latin typeface="Metropolis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D65755C-8CDA-4F47-8328-BB7684803B2D}"/>
                </a:ext>
              </a:extLst>
            </p:cNvPr>
            <p:cNvSpPr/>
            <p:nvPr/>
          </p:nvSpPr>
          <p:spPr>
            <a:xfrm>
              <a:off x="4748006" y="2072650"/>
              <a:ext cx="921337" cy="334770"/>
            </a:xfrm>
            <a:prstGeom prst="rect">
              <a:avLst/>
            </a:prstGeom>
            <a:noFill/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717074"/>
                  </a:solidFill>
                  <a:effectLst/>
                  <a:uLnTx/>
                  <a:uFillTx/>
                  <a:latin typeface="Metropolis"/>
                  <a:ea typeface="+mn-ea"/>
                  <a:cs typeface="+mn-cs"/>
                </a:rPr>
                <a:t>Network A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9FB2F84-E6E2-A949-A112-0FB6F6605E14}"/>
                </a:ext>
              </a:extLst>
            </p:cNvPr>
            <p:cNvGrpSpPr/>
            <p:nvPr/>
          </p:nvGrpSpPr>
          <p:grpSpPr>
            <a:xfrm>
              <a:off x="4350278" y="3255271"/>
              <a:ext cx="299941" cy="300059"/>
              <a:chOff x="7736620" y="7009631"/>
              <a:chExt cx="4501800" cy="4503600"/>
            </a:xfrm>
            <a:solidFill>
              <a:schemeClr val="accent2"/>
            </a:solidFill>
          </p:grpSpPr>
          <p:sp>
            <p:nvSpPr>
              <p:cNvPr id="73" name="Freeform: Shape 1">
                <a:extLst>
                  <a:ext uri="{FF2B5EF4-FFF2-40B4-BE49-F238E27FC236}">
                    <a16:creationId xmlns:a16="http://schemas.microsoft.com/office/drawing/2014/main" id="{B8763ECF-2D32-2449-AA4C-5761F6A55B0C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717074"/>
                  </a:solidFill>
                  <a:effectLst/>
                  <a:uLnTx/>
                  <a:uFillTx/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74" name="Freeform: Shape 2">
                <a:extLst>
                  <a:ext uri="{FF2B5EF4-FFF2-40B4-BE49-F238E27FC236}">
                    <a16:creationId xmlns:a16="http://schemas.microsoft.com/office/drawing/2014/main" id="{928E22A6-CE98-5041-B295-39DDD090404B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717074"/>
                  </a:solidFill>
                  <a:effectLst/>
                  <a:uLnTx/>
                  <a:uFillTx/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75" name="Freeform: Shape 3">
                <a:extLst>
                  <a:ext uri="{FF2B5EF4-FFF2-40B4-BE49-F238E27FC236}">
                    <a16:creationId xmlns:a16="http://schemas.microsoft.com/office/drawing/2014/main" id="{D087992C-3692-C248-A8B5-C3DEB2030329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717074"/>
                  </a:solidFill>
                  <a:effectLst/>
                  <a:uLnTx/>
                  <a:uFillTx/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76" name="Freeform: Shape 4">
                <a:extLst>
                  <a:ext uri="{FF2B5EF4-FFF2-40B4-BE49-F238E27FC236}">
                    <a16:creationId xmlns:a16="http://schemas.microsoft.com/office/drawing/2014/main" id="{93E3D10F-A080-A84F-AF82-52FDD582D2D7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717074"/>
                  </a:solidFill>
                  <a:effectLst/>
                  <a:uLnTx/>
                  <a:uFillTx/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77" name="Freeform: Shape 5">
                <a:extLst>
                  <a:ext uri="{FF2B5EF4-FFF2-40B4-BE49-F238E27FC236}">
                    <a16:creationId xmlns:a16="http://schemas.microsoft.com/office/drawing/2014/main" id="{9351D3EA-AAD6-6D49-AD6A-42ABCB351ABD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717074"/>
                  </a:solidFill>
                  <a:effectLst/>
                  <a:uLnTx/>
                  <a:uFillTx/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33C962D-C828-884D-A19C-41EA55797462}"/>
                </a:ext>
              </a:extLst>
            </p:cNvPr>
            <p:cNvCxnSpPr>
              <a:cxnSpLocks/>
            </p:cNvCxnSpPr>
            <p:nvPr/>
          </p:nvCxnSpPr>
          <p:spPr bwMode="gray">
            <a:xfrm flipV="1">
              <a:off x="4515937" y="2979062"/>
              <a:ext cx="242525" cy="283002"/>
            </a:xfrm>
            <a:prstGeom prst="line">
              <a:avLst/>
            </a:prstGeom>
            <a:ln w="25400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DE9A4F2-F9A6-9A46-8513-826405B19756}"/>
                </a:ext>
              </a:extLst>
            </p:cNvPr>
            <p:cNvSpPr/>
            <p:nvPr/>
          </p:nvSpPr>
          <p:spPr>
            <a:xfrm>
              <a:off x="4860170" y="3444034"/>
              <a:ext cx="921337" cy="334770"/>
            </a:xfrm>
            <a:prstGeom prst="rect">
              <a:avLst/>
            </a:prstGeom>
            <a:noFill/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717074"/>
                  </a:solidFill>
                  <a:effectLst/>
                  <a:uLnTx/>
                  <a:uFillTx/>
                  <a:latin typeface="Metropolis"/>
                  <a:ea typeface="+mn-ea"/>
                  <a:cs typeface="+mn-cs"/>
                </a:rPr>
                <a:t>Network B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59FA140-DEB6-FA4B-BE49-3ACFF159282B}"/>
                </a:ext>
              </a:extLst>
            </p:cNvPr>
            <p:cNvGrpSpPr/>
            <p:nvPr/>
          </p:nvGrpSpPr>
          <p:grpSpPr>
            <a:xfrm>
              <a:off x="4717556" y="3664980"/>
              <a:ext cx="299941" cy="300059"/>
              <a:chOff x="7736620" y="7009631"/>
              <a:chExt cx="4501800" cy="4503600"/>
            </a:xfrm>
            <a:solidFill>
              <a:schemeClr val="accent2"/>
            </a:solidFill>
          </p:grpSpPr>
          <p:sp>
            <p:nvSpPr>
              <p:cNvPr id="68" name="Freeform: Shape 1">
                <a:extLst>
                  <a:ext uri="{FF2B5EF4-FFF2-40B4-BE49-F238E27FC236}">
                    <a16:creationId xmlns:a16="http://schemas.microsoft.com/office/drawing/2014/main" id="{4598EBAB-94AB-E44D-A007-F092B85DFD47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717074"/>
                  </a:solidFill>
                  <a:effectLst/>
                  <a:uLnTx/>
                  <a:uFillTx/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9" name="Freeform: Shape 2">
                <a:extLst>
                  <a:ext uri="{FF2B5EF4-FFF2-40B4-BE49-F238E27FC236}">
                    <a16:creationId xmlns:a16="http://schemas.microsoft.com/office/drawing/2014/main" id="{2F5EA415-8551-D043-A249-1BF014F31C4A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717074"/>
                  </a:solidFill>
                  <a:effectLst/>
                  <a:uLnTx/>
                  <a:uFillTx/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70" name="Freeform: Shape 3">
                <a:extLst>
                  <a:ext uri="{FF2B5EF4-FFF2-40B4-BE49-F238E27FC236}">
                    <a16:creationId xmlns:a16="http://schemas.microsoft.com/office/drawing/2014/main" id="{87A90FED-BBA2-0642-95BE-AEA3A9E70501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717074"/>
                  </a:solidFill>
                  <a:effectLst/>
                  <a:uLnTx/>
                  <a:uFillTx/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71" name="Freeform: Shape 4">
                <a:extLst>
                  <a:ext uri="{FF2B5EF4-FFF2-40B4-BE49-F238E27FC236}">
                    <a16:creationId xmlns:a16="http://schemas.microsoft.com/office/drawing/2014/main" id="{C014D14C-5971-C24D-BF6C-93FD8B00817F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717074"/>
                  </a:solidFill>
                  <a:effectLst/>
                  <a:uLnTx/>
                  <a:uFillTx/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72" name="Freeform: Shape 5">
                <a:extLst>
                  <a:ext uri="{FF2B5EF4-FFF2-40B4-BE49-F238E27FC236}">
                    <a16:creationId xmlns:a16="http://schemas.microsoft.com/office/drawing/2014/main" id="{EFFEA85F-2399-174B-B314-CBE37C880B60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717074"/>
                  </a:solidFill>
                  <a:effectLst/>
                  <a:uLnTx/>
                  <a:uFillTx/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79D18B2-0153-8F4F-A097-51126F401201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564919" y="3544553"/>
              <a:ext cx="246225" cy="182276"/>
            </a:xfrm>
            <a:prstGeom prst="line">
              <a:avLst/>
            </a:prstGeom>
            <a:ln w="25400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A586284-C126-9B40-BF16-EA0AEF60927F}"/>
                </a:ext>
              </a:extLst>
            </p:cNvPr>
            <p:cNvCxnSpPr>
              <a:cxnSpLocks/>
              <a:endCxn id="64" idx="2"/>
            </p:cNvCxnSpPr>
            <p:nvPr/>
          </p:nvCxnSpPr>
          <p:spPr bwMode="gray">
            <a:xfrm>
              <a:off x="4972924" y="3889370"/>
              <a:ext cx="567132" cy="22510"/>
            </a:xfrm>
            <a:prstGeom prst="line">
              <a:avLst/>
            </a:prstGeom>
            <a:ln w="25400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7354361-733C-9D46-9500-8B69CA005A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27307" y="3742483"/>
              <a:ext cx="312749" cy="303963"/>
              <a:chOff x="13296900" y="1092200"/>
              <a:chExt cx="4803776" cy="4668838"/>
            </a:xfrm>
          </p:grpSpPr>
          <p:sp>
            <p:nvSpPr>
              <p:cNvPr id="61" name="Freeform 34">
                <a:extLst>
                  <a:ext uri="{FF2B5EF4-FFF2-40B4-BE49-F238E27FC236}">
                    <a16:creationId xmlns:a16="http://schemas.microsoft.com/office/drawing/2014/main" id="{4FA7941B-A95B-2147-9808-1E747FED72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6900" y="1092200"/>
                <a:ext cx="4803775" cy="4668838"/>
              </a:xfrm>
              <a:custGeom>
                <a:avLst/>
                <a:gdLst>
                  <a:gd name="T0" fmla="*/ 2725 w 3026"/>
                  <a:gd name="T1" fmla="*/ 305 h 2941"/>
                  <a:gd name="T2" fmla="*/ 2725 w 3026"/>
                  <a:gd name="T3" fmla="*/ 301 h 2941"/>
                  <a:gd name="T4" fmla="*/ 2725 w 3026"/>
                  <a:gd name="T5" fmla="*/ 301 h 2941"/>
                  <a:gd name="T6" fmla="*/ 3026 w 3026"/>
                  <a:gd name="T7" fmla="*/ 0 h 2941"/>
                  <a:gd name="T8" fmla="*/ 305 w 3026"/>
                  <a:gd name="T9" fmla="*/ 0 h 2941"/>
                  <a:gd name="T10" fmla="*/ 0 w 3026"/>
                  <a:gd name="T11" fmla="*/ 301 h 2941"/>
                  <a:gd name="T12" fmla="*/ 0 w 3026"/>
                  <a:gd name="T13" fmla="*/ 2941 h 2941"/>
                  <a:gd name="T14" fmla="*/ 2725 w 3026"/>
                  <a:gd name="T15" fmla="*/ 2941 h 2941"/>
                  <a:gd name="T16" fmla="*/ 3026 w 3026"/>
                  <a:gd name="T17" fmla="*/ 2635 h 2941"/>
                  <a:gd name="T18" fmla="*/ 3026 w 3026"/>
                  <a:gd name="T19" fmla="*/ 0 h 2941"/>
                  <a:gd name="T20" fmla="*/ 2725 w 3026"/>
                  <a:gd name="T21" fmla="*/ 305 h 2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26" h="2941">
                    <a:moveTo>
                      <a:pt x="2725" y="305"/>
                    </a:moveTo>
                    <a:lnTo>
                      <a:pt x="2725" y="301"/>
                    </a:lnTo>
                    <a:lnTo>
                      <a:pt x="2725" y="301"/>
                    </a:lnTo>
                    <a:lnTo>
                      <a:pt x="3026" y="0"/>
                    </a:lnTo>
                    <a:lnTo>
                      <a:pt x="305" y="0"/>
                    </a:lnTo>
                    <a:lnTo>
                      <a:pt x="0" y="301"/>
                    </a:lnTo>
                    <a:lnTo>
                      <a:pt x="0" y="2941"/>
                    </a:lnTo>
                    <a:lnTo>
                      <a:pt x="2725" y="2941"/>
                    </a:lnTo>
                    <a:lnTo>
                      <a:pt x="3026" y="2635"/>
                    </a:lnTo>
                    <a:lnTo>
                      <a:pt x="3026" y="0"/>
                    </a:lnTo>
                    <a:lnTo>
                      <a:pt x="2725" y="305"/>
                    </a:lnTo>
                    <a:close/>
                  </a:path>
                </a:pathLst>
              </a:custGeom>
              <a:solidFill>
                <a:srgbClr val="1A6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71707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2" name="Freeform 35">
                <a:extLst>
                  <a:ext uri="{FF2B5EF4-FFF2-40B4-BE49-F238E27FC236}">
                    <a16:creationId xmlns:a16="http://schemas.microsoft.com/office/drawing/2014/main" id="{659F0E31-C653-8E4F-B72D-F6A9067955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6900" y="1092200"/>
                <a:ext cx="4803775" cy="477838"/>
              </a:xfrm>
              <a:custGeom>
                <a:avLst/>
                <a:gdLst>
                  <a:gd name="T0" fmla="*/ 3026 w 3026"/>
                  <a:gd name="T1" fmla="*/ 0 h 301"/>
                  <a:gd name="T2" fmla="*/ 2725 w 3026"/>
                  <a:gd name="T3" fmla="*/ 301 h 301"/>
                  <a:gd name="T4" fmla="*/ 0 w 3026"/>
                  <a:gd name="T5" fmla="*/ 301 h 301"/>
                  <a:gd name="T6" fmla="*/ 305 w 3026"/>
                  <a:gd name="T7" fmla="*/ 0 h 301"/>
                  <a:gd name="T8" fmla="*/ 1408 w 3026"/>
                  <a:gd name="T9" fmla="*/ 0 h 301"/>
                  <a:gd name="T10" fmla="*/ 3026 w 3026"/>
                  <a:gd name="T11" fmla="*/ 0 h 301"/>
                  <a:gd name="T12" fmla="*/ 3026 w 3026"/>
                  <a:gd name="T13" fmla="*/ 0 h 301"/>
                  <a:gd name="T14" fmla="*/ 3026 w 3026"/>
                  <a:gd name="T15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26" h="301">
                    <a:moveTo>
                      <a:pt x="3026" y="0"/>
                    </a:moveTo>
                    <a:lnTo>
                      <a:pt x="2725" y="301"/>
                    </a:lnTo>
                    <a:lnTo>
                      <a:pt x="0" y="301"/>
                    </a:lnTo>
                    <a:lnTo>
                      <a:pt x="305" y="0"/>
                    </a:lnTo>
                    <a:lnTo>
                      <a:pt x="1408" y="0"/>
                    </a:lnTo>
                    <a:lnTo>
                      <a:pt x="3026" y="0"/>
                    </a:lnTo>
                    <a:lnTo>
                      <a:pt x="3026" y="0"/>
                    </a:lnTo>
                    <a:lnTo>
                      <a:pt x="3026" y="0"/>
                    </a:lnTo>
                    <a:close/>
                  </a:path>
                </a:pathLst>
              </a:custGeom>
              <a:solidFill>
                <a:srgbClr val="2878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71707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3" name="Freeform 36">
                <a:extLst>
                  <a:ext uri="{FF2B5EF4-FFF2-40B4-BE49-F238E27FC236}">
                    <a16:creationId xmlns:a16="http://schemas.microsoft.com/office/drawing/2014/main" id="{C401B411-EBAE-5246-8205-1F46C2ABE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6900" y="1570038"/>
                <a:ext cx="4325938" cy="4191000"/>
              </a:xfrm>
              <a:custGeom>
                <a:avLst/>
                <a:gdLst>
                  <a:gd name="T0" fmla="*/ 0 w 2725"/>
                  <a:gd name="T1" fmla="*/ 0 h 2640"/>
                  <a:gd name="T2" fmla="*/ 2725 w 2725"/>
                  <a:gd name="T3" fmla="*/ 0 h 2640"/>
                  <a:gd name="T4" fmla="*/ 2725 w 2725"/>
                  <a:gd name="T5" fmla="*/ 2640 h 2640"/>
                  <a:gd name="T6" fmla="*/ 1408 w 2725"/>
                  <a:gd name="T7" fmla="*/ 2640 h 2640"/>
                  <a:gd name="T8" fmla="*/ 0 w 2725"/>
                  <a:gd name="T9" fmla="*/ 2640 h 2640"/>
                  <a:gd name="T10" fmla="*/ 0 w 2725"/>
                  <a:gd name="T11" fmla="*/ 1338 h 2640"/>
                  <a:gd name="T12" fmla="*/ 0 w 2725"/>
                  <a:gd name="T13" fmla="*/ 0 h 2640"/>
                  <a:gd name="T14" fmla="*/ 0 w 2725"/>
                  <a:gd name="T15" fmla="*/ 0 h 2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25" h="2640">
                    <a:moveTo>
                      <a:pt x="0" y="0"/>
                    </a:moveTo>
                    <a:lnTo>
                      <a:pt x="2725" y="0"/>
                    </a:lnTo>
                    <a:lnTo>
                      <a:pt x="2725" y="2640"/>
                    </a:lnTo>
                    <a:lnTo>
                      <a:pt x="1408" y="2640"/>
                    </a:lnTo>
                    <a:lnTo>
                      <a:pt x="0" y="2640"/>
                    </a:lnTo>
                    <a:lnTo>
                      <a:pt x="0" y="133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A6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71707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4" name="Freeform 37">
                <a:extLst>
                  <a:ext uri="{FF2B5EF4-FFF2-40B4-BE49-F238E27FC236}">
                    <a16:creationId xmlns:a16="http://schemas.microsoft.com/office/drawing/2014/main" id="{63E62FA2-2B90-024F-AF34-83405DA32C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2838" y="1092200"/>
                <a:ext cx="477838" cy="4668838"/>
              </a:xfrm>
              <a:custGeom>
                <a:avLst/>
                <a:gdLst>
                  <a:gd name="T0" fmla="*/ 0 w 301"/>
                  <a:gd name="T1" fmla="*/ 2941 h 2941"/>
                  <a:gd name="T2" fmla="*/ 301 w 301"/>
                  <a:gd name="T3" fmla="*/ 2635 h 2941"/>
                  <a:gd name="T4" fmla="*/ 301 w 301"/>
                  <a:gd name="T5" fmla="*/ 1639 h 2941"/>
                  <a:gd name="T6" fmla="*/ 301 w 301"/>
                  <a:gd name="T7" fmla="*/ 0 h 2941"/>
                  <a:gd name="T8" fmla="*/ 0 w 301"/>
                  <a:gd name="T9" fmla="*/ 305 h 2941"/>
                  <a:gd name="T10" fmla="*/ 0 w 301"/>
                  <a:gd name="T11" fmla="*/ 2941 h 2941"/>
                  <a:gd name="T12" fmla="*/ 0 w 301"/>
                  <a:gd name="T13" fmla="*/ 2941 h 2941"/>
                  <a:gd name="T14" fmla="*/ 0 w 301"/>
                  <a:gd name="T15" fmla="*/ 2941 h 2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1" h="2941">
                    <a:moveTo>
                      <a:pt x="0" y="2941"/>
                    </a:moveTo>
                    <a:lnTo>
                      <a:pt x="301" y="2635"/>
                    </a:lnTo>
                    <a:lnTo>
                      <a:pt x="301" y="1639"/>
                    </a:lnTo>
                    <a:lnTo>
                      <a:pt x="301" y="0"/>
                    </a:lnTo>
                    <a:lnTo>
                      <a:pt x="0" y="305"/>
                    </a:lnTo>
                    <a:lnTo>
                      <a:pt x="0" y="2941"/>
                    </a:lnTo>
                    <a:lnTo>
                      <a:pt x="0" y="2941"/>
                    </a:lnTo>
                    <a:lnTo>
                      <a:pt x="0" y="2941"/>
                    </a:lnTo>
                    <a:close/>
                  </a:path>
                </a:pathLst>
              </a:custGeom>
              <a:solidFill>
                <a:srgbClr val="145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71707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5" name="Freeform 38">
                <a:extLst>
                  <a:ext uri="{FF2B5EF4-FFF2-40B4-BE49-F238E27FC236}">
                    <a16:creationId xmlns:a16="http://schemas.microsoft.com/office/drawing/2014/main" id="{5F769838-B53D-0F49-8A58-B82DC767F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47850" y="3663950"/>
                <a:ext cx="912813" cy="909638"/>
              </a:xfrm>
              <a:custGeom>
                <a:avLst/>
                <a:gdLst>
                  <a:gd name="T0" fmla="*/ 44 w 243"/>
                  <a:gd name="T1" fmla="*/ 242 h 242"/>
                  <a:gd name="T2" fmla="*/ 199 w 243"/>
                  <a:gd name="T3" fmla="*/ 242 h 242"/>
                  <a:gd name="T4" fmla="*/ 243 w 243"/>
                  <a:gd name="T5" fmla="*/ 199 h 242"/>
                  <a:gd name="T6" fmla="*/ 243 w 243"/>
                  <a:gd name="T7" fmla="*/ 44 h 242"/>
                  <a:gd name="T8" fmla="*/ 199 w 243"/>
                  <a:gd name="T9" fmla="*/ 0 h 242"/>
                  <a:gd name="T10" fmla="*/ 44 w 243"/>
                  <a:gd name="T11" fmla="*/ 0 h 242"/>
                  <a:gd name="T12" fmla="*/ 0 w 243"/>
                  <a:gd name="T13" fmla="*/ 44 h 242"/>
                  <a:gd name="T14" fmla="*/ 0 w 243"/>
                  <a:gd name="T15" fmla="*/ 199 h 242"/>
                  <a:gd name="T16" fmla="*/ 44 w 243"/>
                  <a:gd name="T17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3" h="242">
                    <a:moveTo>
                      <a:pt x="44" y="242"/>
                    </a:moveTo>
                    <a:cubicBezTo>
                      <a:pt x="199" y="242"/>
                      <a:pt x="199" y="242"/>
                      <a:pt x="199" y="242"/>
                    </a:cubicBezTo>
                    <a:cubicBezTo>
                      <a:pt x="223" y="242"/>
                      <a:pt x="243" y="223"/>
                      <a:pt x="243" y="199"/>
                    </a:cubicBezTo>
                    <a:cubicBezTo>
                      <a:pt x="243" y="44"/>
                      <a:pt x="243" y="44"/>
                      <a:pt x="243" y="44"/>
                    </a:cubicBezTo>
                    <a:cubicBezTo>
                      <a:pt x="243" y="20"/>
                      <a:pt x="223" y="0"/>
                      <a:pt x="199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20" y="0"/>
                      <a:pt x="0" y="20"/>
                      <a:pt x="0" y="44"/>
                    </a:cubicBezTo>
                    <a:cubicBezTo>
                      <a:pt x="0" y="199"/>
                      <a:pt x="0" y="199"/>
                      <a:pt x="0" y="199"/>
                    </a:cubicBezTo>
                    <a:cubicBezTo>
                      <a:pt x="0" y="223"/>
                      <a:pt x="20" y="242"/>
                      <a:pt x="44" y="242"/>
                    </a:cubicBezTo>
                    <a:close/>
                  </a:path>
                </a:pathLst>
              </a:custGeom>
              <a:solidFill>
                <a:srgbClr val="FFDA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71707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6" name="Freeform 39">
                <a:extLst>
                  <a:ext uri="{FF2B5EF4-FFF2-40B4-BE49-F238E27FC236}">
                    <a16:creationId xmlns:a16="http://schemas.microsoft.com/office/drawing/2014/main" id="{76DF85D0-A700-D748-84AD-BFD0E9B275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154150" y="2355850"/>
                <a:ext cx="2614613" cy="2616200"/>
              </a:xfrm>
              <a:custGeom>
                <a:avLst/>
                <a:gdLst>
                  <a:gd name="T0" fmla="*/ 242 w 696"/>
                  <a:gd name="T1" fmla="*/ 44 h 696"/>
                  <a:gd name="T2" fmla="*/ 242 w 696"/>
                  <a:gd name="T3" fmla="*/ 199 h 696"/>
                  <a:gd name="T4" fmla="*/ 198 w 696"/>
                  <a:gd name="T5" fmla="*/ 242 h 696"/>
                  <a:gd name="T6" fmla="*/ 43 w 696"/>
                  <a:gd name="T7" fmla="*/ 242 h 696"/>
                  <a:gd name="T8" fmla="*/ 0 w 696"/>
                  <a:gd name="T9" fmla="*/ 286 h 696"/>
                  <a:gd name="T10" fmla="*/ 0 w 696"/>
                  <a:gd name="T11" fmla="*/ 653 h 696"/>
                  <a:gd name="T12" fmla="*/ 43 w 696"/>
                  <a:gd name="T13" fmla="*/ 696 h 696"/>
                  <a:gd name="T14" fmla="*/ 410 w 696"/>
                  <a:gd name="T15" fmla="*/ 696 h 696"/>
                  <a:gd name="T16" fmla="*/ 454 w 696"/>
                  <a:gd name="T17" fmla="*/ 653 h 696"/>
                  <a:gd name="T18" fmla="*/ 454 w 696"/>
                  <a:gd name="T19" fmla="*/ 498 h 696"/>
                  <a:gd name="T20" fmla="*/ 497 w 696"/>
                  <a:gd name="T21" fmla="*/ 454 h 696"/>
                  <a:gd name="T22" fmla="*/ 652 w 696"/>
                  <a:gd name="T23" fmla="*/ 454 h 696"/>
                  <a:gd name="T24" fmla="*/ 696 w 696"/>
                  <a:gd name="T25" fmla="*/ 411 h 696"/>
                  <a:gd name="T26" fmla="*/ 696 w 696"/>
                  <a:gd name="T27" fmla="*/ 44 h 696"/>
                  <a:gd name="T28" fmla="*/ 652 w 696"/>
                  <a:gd name="T29" fmla="*/ 0 h 696"/>
                  <a:gd name="T30" fmla="*/ 285 w 696"/>
                  <a:gd name="T31" fmla="*/ 0 h 696"/>
                  <a:gd name="T32" fmla="*/ 242 w 696"/>
                  <a:gd name="T33" fmla="*/ 44 h 696"/>
                  <a:gd name="T34" fmla="*/ 599 w 696"/>
                  <a:gd name="T35" fmla="*/ 401 h 696"/>
                  <a:gd name="T36" fmla="*/ 444 w 696"/>
                  <a:gd name="T37" fmla="*/ 401 h 696"/>
                  <a:gd name="T38" fmla="*/ 401 w 696"/>
                  <a:gd name="T39" fmla="*/ 445 h 696"/>
                  <a:gd name="T40" fmla="*/ 401 w 696"/>
                  <a:gd name="T41" fmla="*/ 600 h 696"/>
                  <a:gd name="T42" fmla="*/ 357 w 696"/>
                  <a:gd name="T43" fmla="*/ 643 h 696"/>
                  <a:gd name="T44" fmla="*/ 96 w 696"/>
                  <a:gd name="T45" fmla="*/ 643 h 696"/>
                  <a:gd name="T46" fmla="*/ 53 w 696"/>
                  <a:gd name="T47" fmla="*/ 600 h 696"/>
                  <a:gd name="T48" fmla="*/ 53 w 696"/>
                  <a:gd name="T49" fmla="*/ 339 h 696"/>
                  <a:gd name="T50" fmla="*/ 96 w 696"/>
                  <a:gd name="T51" fmla="*/ 295 h 696"/>
                  <a:gd name="T52" fmla="*/ 251 w 696"/>
                  <a:gd name="T53" fmla="*/ 295 h 696"/>
                  <a:gd name="T54" fmla="*/ 295 w 696"/>
                  <a:gd name="T55" fmla="*/ 252 h 696"/>
                  <a:gd name="T56" fmla="*/ 295 w 696"/>
                  <a:gd name="T57" fmla="*/ 97 h 696"/>
                  <a:gd name="T58" fmla="*/ 338 w 696"/>
                  <a:gd name="T59" fmla="*/ 53 h 696"/>
                  <a:gd name="T60" fmla="*/ 599 w 696"/>
                  <a:gd name="T61" fmla="*/ 53 h 696"/>
                  <a:gd name="T62" fmla="*/ 643 w 696"/>
                  <a:gd name="T63" fmla="*/ 97 h 696"/>
                  <a:gd name="T64" fmla="*/ 643 w 696"/>
                  <a:gd name="T65" fmla="*/ 358 h 696"/>
                  <a:gd name="T66" fmla="*/ 599 w 696"/>
                  <a:gd name="T67" fmla="*/ 401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96" h="696">
                    <a:moveTo>
                      <a:pt x="242" y="44"/>
                    </a:moveTo>
                    <a:cubicBezTo>
                      <a:pt x="242" y="199"/>
                      <a:pt x="242" y="199"/>
                      <a:pt x="242" y="199"/>
                    </a:cubicBezTo>
                    <a:cubicBezTo>
                      <a:pt x="242" y="223"/>
                      <a:pt x="222" y="242"/>
                      <a:pt x="198" y="242"/>
                    </a:cubicBezTo>
                    <a:cubicBezTo>
                      <a:pt x="43" y="242"/>
                      <a:pt x="43" y="242"/>
                      <a:pt x="43" y="242"/>
                    </a:cubicBezTo>
                    <a:cubicBezTo>
                      <a:pt x="19" y="242"/>
                      <a:pt x="0" y="262"/>
                      <a:pt x="0" y="286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0" y="677"/>
                      <a:pt x="19" y="696"/>
                      <a:pt x="43" y="696"/>
                    </a:cubicBezTo>
                    <a:cubicBezTo>
                      <a:pt x="410" y="696"/>
                      <a:pt x="410" y="696"/>
                      <a:pt x="410" y="696"/>
                    </a:cubicBezTo>
                    <a:cubicBezTo>
                      <a:pt x="434" y="696"/>
                      <a:pt x="454" y="677"/>
                      <a:pt x="454" y="653"/>
                    </a:cubicBezTo>
                    <a:cubicBezTo>
                      <a:pt x="454" y="498"/>
                      <a:pt x="454" y="498"/>
                      <a:pt x="454" y="498"/>
                    </a:cubicBezTo>
                    <a:cubicBezTo>
                      <a:pt x="454" y="474"/>
                      <a:pt x="473" y="454"/>
                      <a:pt x="497" y="454"/>
                    </a:cubicBezTo>
                    <a:cubicBezTo>
                      <a:pt x="652" y="454"/>
                      <a:pt x="652" y="454"/>
                      <a:pt x="652" y="454"/>
                    </a:cubicBezTo>
                    <a:cubicBezTo>
                      <a:pt x="676" y="454"/>
                      <a:pt x="696" y="435"/>
                      <a:pt x="696" y="411"/>
                    </a:cubicBezTo>
                    <a:cubicBezTo>
                      <a:pt x="696" y="44"/>
                      <a:pt x="696" y="44"/>
                      <a:pt x="696" y="44"/>
                    </a:cubicBezTo>
                    <a:cubicBezTo>
                      <a:pt x="696" y="20"/>
                      <a:pt x="676" y="0"/>
                      <a:pt x="652" y="0"/>
                    </a:cubicBezTo>
                    <a:cubicBezTo>
                      <a:pt x="285" y="0"/>
                      <a:pt x="285" y="0"/>
                      <a:pt x="285" y="0"/>
                    </a:cubicBezTo>
                    <a:cubicBezTo>
                      <a:pt x="261" y="0"/>
                      <a:pt x="242" y="20"/>
                      <a:pt x="242" y="44"/>
                    </a:cubicBezTo>
                    <a:close/>
                    <a:moveTo>
                      <a:pt x="599" y="401"/>
                    </a:moveTo>
                    <a:cubicBezTo>
                      <a:pt x="444" y="401"/>
                      <a:pt x="444" y="401"/>
                      <a:pt x="444" y="401"/>
                    </a:cubicBezTo>
                    <a:cubicBezTo>
                      <a:pt x="420" y="401"/>
                      <a:pt x="401" y="421"/>
                      <a:pt x="401" y="445"/>
                    </a:cubicBezTo>
                    <a:cubicBezTo>
                      <a:pt x="401" y="600"/>
                      <a:pt x="401" y="600"/>
                      <a:pt x="401" y="600"/>
                    </a:cubicBezTo>
                    <a:cubicBezTo>
                      <a:pt x="401" y="624"/>
                      <a:pt x="381" y="643"/>
                      <a:pt x="357" y="643"/>
                    </a:cubicBezTo>
                    <a:cubicBezTo>
                      <a:pt x="96" y="643"/>
                      <a:pt x="96" y="643"/>
                      <a:pt x="96" y="643"/>
                    </a:cubicBezTo>
                    <a:cubicBezTo>
                      <a:pt x="72" y="643"/>
                      <a:pt x="53" y="624"/>
                      <a:pt x="53" y="600"/>
                    </a:cubicBezTo>
                    <a:cubicBezTo>
                      <a:pt x="53" y="339"/>
                      <a:pt x="53" y="339"/>
                      <a:pt x="53" y="339"/>
                    </a:cubicBezTo>
                    <a:cubicBezTo>
                      <a:pt x="53" y="315"/>
                      <a:pt x="72" y="295"/>
                      <a:pt x="96" y="295"/>
                    </a:cubicBezTo>
                    <a:cubicBezTo>
                      <a:pt x="251" y="295"/>
                      <a:pt x="251" y="295"/>
                      <a:pt x="251" y="295"/>
                    </a:cubicBezTo>
                    <a:cubicBezTo>
                      <a:pt x="275" y="295"/>
                      <a:pt x="295" y="276"/>
                      <a:pt x="295" y="252"/>
                    </a:cubicBezTo>
                    <a:cubicBezTo>
                      <a:pt x="295" y="97"/>
                      <a:pt x="295" y="97"/>
                      <a:pt x="295" y="97"/>
                    </a:cubicBezTo>
                    <a:cubicBezTo>
                      <a:pt x="295" y="73"/>
                      <a:pt x="314" y="53"/>
                      <a:pt x="338" y="53"/>
                    </a:cubicBezTo>
                    <a:cubicBezTo>
                      <a:pt x="599" y="53"/>
                      <a:pt x="599" y="53"/>
                      <a:pt x="599" y="53"/>
                    </a:cubicBezTo>
                    <a:cubicBezTo>
                      <a:pt x="623" y="53"/>
                      <a:pt x="643" y="73"/>
                      <a:pt x="643" y="97"/>
                    </a:cubicBezTo>
                    <a:cubicBezTo>
                      <a:pt x="643" y="358"/>
                      <a:pt x="643" y="358"/>
                      <a:pt x="643" y="358"/>
                    </a:cubicBezTo>
                    <a:cubicBezTo>
                      <a:pt x="643" y="382"/>
                      <a:pt x="623" y="401"/>
                      <a:pt x="599" y="401"/>
                    </a:cubicBezTo>
                    <a:close/>
                  </a:path>
                </a:pathLst>
              </a:custGeom>
              <a:solidFill>
                <a:srgbClr val="60BB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71707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7" name="Freeform 40">
                <a:extLst>
                  <a:ext uri="{FF2B5EF4-FFF2-40B4-BE49-F238E27FC236}">
                    <a16:creationId xmlns:a16="http://schemas.microsoft.com/office/drawing/2014/main" id="{A0F442EF-60B7-934F-8D2E-CB7F26968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60663" y="2754313"/>
                <a:ext cx="909638" cy="909638"/>
              </a:xfrm>
              <a:custGeom>
                <a:avLst/>
                <a:gdLst>
                  <a:gd name="T0" fmla="*/ 0 w 242"/>
                  <a:gd name="T1" fmla="*/ 44 h 242"/>
                  <a:gd name="T2" fmla="*/ 0 w 242"/>
                  <a:gd name="T3" fmla="*/ 199 h 242"/>
                  <a:gd name="T4" fmla="*/ 43 w 242"/>
                  <a:gd name="T5" fmla="*/ 242 h 242"/>
                  <a:gd name="T6" fmla="*/ 198 w 242"/>
                  <a:gd name="T7" fmla="*/ 242 h 242"/>
                  <a:gd name="T8" fmla="*/ 242 w 242"/>
                  <a:gd name="T9" fmla="*/ 199 h 242"/>
                  <a:gd name="T10" fmla="*/ 242 w 242"/>
                  <a:gd name="T11" fmla="*/ 44 h 242"/>
                  <a:gd name="T12" fmla="*/ 198 w 242"/>
                  <a:gd name="T13" fmla="*/ 0 h 242"/>
                  <a:gd name="T14" fmla="*/ 43 w 242"/>
                  <a:gd name="T15" fmla="*/ 0 h 242"/>
                  <a:gd name="T16" fmla="*/ 0 w 242"/>
                  <a:gd name="T17" fmla="*/ 44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2" h="242">
                    <a:moveTo>
                      <a:pt x="0" y="44"/>
                    </a:moveTo>
                    <a:cubicBezTo>
                      <a:pt x="0" y="199"/>
                      <a:pt x="0" y="199"/>
                      <a:pt x="0" y="199"/>
                    </a:cubicBezTo>
                    <a:cubicBezTo>
                      <a:pt x="0" y="223"/>
                      <a:pt x="19" y="242"/>
                      <a:pt x="43" y="242"/>
                    </a:cubicBezTo>
                    <a:cubicBezTo>
                      <a:pt x="198" y="242"/>
                      <a:pt x="198" y="242"/>
                      <a:pt x="198" y="242"/>
                    </a:cubicBezTo>
                    <a:cubicBezTo>
                      <a:pt x="222" y="242"/>
                      <a:pt x="242" y="223"/>
                      <a:pt x="242" y="199"/>
                    </a:cubicBezTo>
                    <a:cubicBezTo>
                      <a:pt x="242" y="44"/>
                      <a:pt x="242" y="44"/>
                      <a:pt x="242" y="44"/>
                    </a:cubicBezTo>
                    <a:cubicBezTo>
                      <a:pt x="242" y="20"/>
                      <a:pt x="222" y="0"/>
                      <a:pt x="198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19" y="0"/>
                      <a:pt x="0" y="20"/>
                      <a:pt x="0" y="44"/>
                    </a:cubicBezTo>
                    <a:close/>
                  </a:path>
                </a:pathLst>
              </a:custGeom>
              <a:solidFill>
                <a:srgbClr val="FFDA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62" tIns="34281" rIns="68562" bIns="3428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1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71707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2C82071-A7CA-3246-94F7-B3093DFB9A2B}"/>
                </a:ext>
              </a:extLst>
            </p:cNvPr>
            <p:cNvSpPr/>
            <p:nvPr/>
          </p:nvSpPr>
          <p:spPr>
            <a:xfrm>
              <a:off x="4081129" y="3542804"/>
              <a:ext cx="644292" cy="293455"/>
            </a:xfrm>
            <a:prstGeom prst="rect">
              <a:avLst/>
            </a:prstGeom>
            <a:noFill/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717074"/>
                  </a:solidFill>
                  <a:effectLst/>
                  <a:uLnTx/>
                  <a:uFillTx/>
                  <a:latin typeface="Metropolis"/>
                  <a:ea typeface="+mn-ea"/>
                  <a:cs typeface="+mn-cs"/>
                </a:rPr>
                <a:t>Router</a:t>
              </a:r>
            </a:p>
          </p:txBody>
        </p:sp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D31B3C09-B529-794E-A990-BD72EC180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51575" y="1942682"/>
              <a:ext cx="390436" cy="390436"/>
            </a:xfrm>
            <a:prstGeom prst="rect">
              <a:avLst/>
            </a:prstGeom>
          </p:spPr>
        </p:pic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3DDAF3F1-B1A7-EB45-B616-B0F3BF865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330876" y="2830852"/>
              <a:ext cx="394127" cy="394127"/>
            </a:xfrm>
            <a:prstGeom prst="rect">
              <a:avLst/>
            </a:prstGeom>
          </p:spPr>
        </p:pic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1F34E74-1F6A-554A-AB49-15E96603C07E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5970172" y="3218387"/>
              <a:ext cx="0" cy="116216"/>
            </a:xfrm>
            <a:prstGeom prst="line">
              <a:avLst/>
            </a:prstGeom>
            <a:ln w="25400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20A0F91-9891-0448-9E6A-680F8CBBD79F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6520596" y="3217945"/>
              <a:ext cx="0" cy="116216"/>
            </a:xfrm>
            <a:prstGeom prst="line">
              <a:avLst/>
            </a:prstGeom>
            <a:ln w="25400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5FBE194E-D4CC-2743-8538-46E39A191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794034" y="2833149"/>
              <a:ext cx="389536" cy="389534"/>
            </a:xfrm>
            <a:prstGeom prst="rect">
              <a:avLst/>
            </a:prstGeom>
          </p:spPr>
        </p:pic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E6C8231-B2F7-674E-8EBA-14448DF63150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5949725" y="2335237"/>
              <a:ext cx="0" cy="116216"/>
            </a:xfrm>
            <a:prstGeom prst="line">
              <a:avLst/>
            </a:prstGeom>
            <a:ln w="25400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245D2298-2502-F047-9AE0-4A16A79DA6D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781102" y="2400641"/>
              <a:ext cx="325841" cy="248261"/>
            </a:xfrm>
            <a:custGeom>
              <a:avLst/>
              <a:gdLst>
                <a:gd name="T0" fmla="*/ 364 w 389"/>
                <a:gd name="T1" fmla="*/ 176 h 296"/>
                <a:gd name="T2" fmla="*/ 355 w 389"/>
                <a:gd name="T3" fmla="*/ 217 h 296"/>
                <a:gd name="T4" fmla="*/ 289 w 389"/>
                <a:gd name="T5" fmla="*/ 130 h 296"/>
                <a:gd name="T6" fmla="*/ 298 w 389"/>
                <a:gd name="T7" fmla="*/ 193 h 296"/>
                <a:gd name="T8" fmla="*/ 264 w 389"/>
                <a:gd name="T9" fmla="*/ 143 h 296"/>
                <a:gd name="T10" fmla="*/ 257 w 389"/>
                <a:gd name="T11" fmla="*/ 195 h 296"/>
                <a:gd name="T12" fmla="*/ 318 w 389"/>
                <a:gd name="T13" fmla="*/ 296 h 296"/>
                <a:gd name="T14" fmla="*/ 319 w 389"/>
                <a:gd name="T15" fmla="*/ 296 h 296"/>
                <a:gd name="T16" fmla="*/ 376 w 389"/>
                <a:gd name="T17" fmla="*/ 196 h 296"/>
                <a:gd name="T18" fmla="*/ 319 w 389"/>
                <a:gd name="T19" fmla="*/ 280 h 296"/>
                <a:gd name="T20" fmla="*/ 270 w 389"/>
                <a:gd name="T21" fmla="*/ 262 h 296"/>
                <a:gd name="T22" fmla="*/ 276 w 389"/>
                <a:gd name="T23" fmla="*/ 183 h 296"/>
                <a:gd name="T24" fmla="*/ 288 w 389"/>
                <a:gd name="T25" fmla="*/ 237 h 296"/>
                <a:gd name="T26" fmla="*/ 318 w 389"/>
                <a:gd name="T27" fmla="*/ 154 h 296"/>
                <a:gd name="T28" fmla="*/ 337 w 389"/>
                <a:gd name="T29" fmla="*/ 231 h 296"/>
                <a:gd name="T30" fmla="*/ 345 w 389"/>
                <a:gd name="T31" fmla="*/ 239 h 296"/>
                <a:gd name="T32" fmla="*/ 361 w 389"/>
                <a:gd name="T33" fmla="*/ 260 h 296"/>
                <a:gd name="T34" fmla="*/ 255 w 389"/>
                <a:gd name="T35" fmla="*/ 182 h 296"/>
                <a:gd name="T36" fmla="*/ 236 w 389"/>
                <a:gd name="T37" fmla="*/ 166 h 296"/>
                <a:gd name="T38" fmla="*/ 329 w 389"/>
                <a:gd name="T39" fmla="*/ 126 h 296"/>
                <a:gd name="T40" fmla="*/ 345 w 389"/>
                <a:gd name="T41" fmla="*/ 139 h 296"/>
                <a:gd name="T42" fmla="*/ 0 w 389"/>
                <a:gd name="T43" fmla="*/ 0 h 296"/>
                <a:gd name="T44" fmla="*/ 243 w 389"/>
                <a:gd name="T45" fmla="*/ 235 h 296"/>
                <a:gd name="T46" fmla="*/ 181 w 389"/>
                <a:gd name="T47" fmla="*/ 219 h 296"/>
                <a:gd name="T48" fmla="*/ 165 w 389"/>
                <a:gd name="T49" fmla="*/ 219 h 296"/>
                <a:gd name="T50" fmla="*/ 71 w 389"/>
                <a:gd name="T51" fmla="*/ 182 h 296"/>
                <a:gd name="T52" fmla="*/ 165 w 389"/>
                <a:gd name="T53" fmla="*/ 219 h 296"/>
                <a:gd name="T54" fmla="*/ 110 w 389"/>
                <a:gd name="T55" fmla="*/ 126 h 296"/>
                <a:gd name="T56" fmla="*/ 16 w 389"/>
                <a:gd name="T57" fmla="*/ 166 h 296"/>
                <a:gd name="T58" fmla="*/ 126 w 389"/>
                <a:gd name="T59" fmla="*/ 54 h 296"/>
                <a:gd name="T60" fmla="*/ 220 w 389"/>
                <a:gd name="T61" fmla="*/ 16 h 296"/>
                <a:gd name="T62" fmla="*/ 126 w 389"/>
                <a:gd name="T63" fmla="*/ 54 h 296"/>
                <a:gd name="T64" fmla="*/ 165 w 389"/>
                <a:gd name="T65" fmla="*/ 110 h 296"/>
                <a:gd name="T66" fmla="*/ 71 w 389"/>
                <a:gd name="T67" fmla="*/ 70 h 296"/>
                <a:gd name="T68" fmla="*/ 55 w 389"/>
                <a:gd name="T69" fmla="*/ 110 h 296"/>
                <a:gd name="T70" fmla="*/ 16 w 389"/>
                <a:gd name="T71" fmla="*/ 70 h 296"/>
                <a:gd name="T72" fmla="*/ 55 w 389"/>
                <a:gd name="T73" fmla="*/ 110 h 296"/>
                <a:gd name="T74" fmla="*/ 126 w 389"/>
                <a:gd name="T75" fmla="*/ 166 h 296"/>
                <a:gd name="T76" fmla="*/ 220 w 389"/>
                <a:gd name="T77" fmla="*/ 126 h 296"/>
                <a:gd name="T78" fmla="*/ 228 w 389"/>
                <a:gd name="T79" fmla="*/ 110 h 296"/>
                <a:gd name="T80" fmla="*/ 181 w 389"/>
                <a:gd name="T81" fmla="*/ 70 h 296"/>
                <a:gd name="T82" fmla="*/ 274 w 389"/>
                <a:gd name="T83" fmla="*/ 110 h 296"/>
                <a:gd name="T84" fmla="*/ 228 w 389"/>
                <a:gd name="T85" fmla="*/ 110 h 296"/>
                <a:gd name="T86" fmla="*/ 290 w 389"/>
                <a:gd name="T87" fmla="*/ 70 h 296"/>
                <a:gd name="T88" fmla="*/ 329 w 389"/>
                <a:gd name="T89" fmla="*/ 110 h 296"/>
                <a:gd name="T90" fmla="*/ 329 w 389"/>
                <a:gd name="T91" fmla="*/ 54 h 296"/>
                <a:gd name="T92" fmla="*/ 236 w 389"/>
                <a:gd name="T93" fmla="*/ 16 h 296"/>
                <a:gd name="T94" fmla="*/ 329 w 389"/>
                <a:gd name="T95" fmla="*/ 54 h 296"/>
                <a:gd name="T96" fmla="*/ 110 w 389"/>
                <a:gd name="T97" fmla="*/ 54 h 296"/>
                <a:gd name="T98" fmla="*/ 16 w 389"/>
                <a:gd name="T99" fmla="*/ 16 h 296"/>
                <a:gd name="T100" fmla="*/ 16 w 389"/>
                <a:gd name="T101" fmla="*/ 182 h 296"/>
                <a:gd name="T102" fmla="*/ 55 w 389"/>
                <a:gd name="T103" fmla="*/ 219 h 296"/>
                <a:gd name="T104" fmla="*/ 16 w 389"/>
                <a:gd name="T105" fmla="*/ 18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96">
                  <a:moveTo>
                    <a:pt x="376" y="196"/>
                  </a:moveTo>
                  <a:cubicBezTo>
                    <a:pt x="364" y="176"/>
                    <a:pt x="364" y="176"/>
                    <a:pt x="364" y="176"/>
                  </a:cubicBezTo>
                  <a:cubicBezTo>
                    <a:pt x="361" y="199"/>
                    <a:pt x="361" y="199"/>
                    <a:pt x="361" y="199"/>
                  </a:cubicBezTo>
                  <a:cubicBezTo>
                    <a:pt x="360" y="208"/>
                    <a:pt x="357" y="214"/>
                    <a:pt x="355" y="217"/>
                  </a:cubicBezTo>
                  <a:cubicBezTo>
                    <a:pt x="359" y="190"/>
                    <a:pt x="364" y="147"/>
                    <a:pt x="306" y="134"/>
                  </a:cubicBezTo>
                  <a:cubicBezTo>
                    <a:pt x="289" y="130"/>
                    <a:pt x="289" y="130"/>
                    <a:pt x="289" y="130"/>
                  </a:cubicBezTo>
                  <a:cubicBezTo>
                    <a:pt x="298" y="146"/>
                    <a:pt x="298" y="146"/>
                    <a:pt x="298" y="146"/>
                  </a:cubicBezTo>
                  <a:cubicBezTo>
                    <a:pt x="306" y="160"/>
                    <a:pt x="304" y="178"/>
                    <a:pt x="298" y="193"/>
                  </a:cubicBezTo>
                  <a:cubicBezTo>
                    <a:pt x="291" y="172"/>
                    <a:pt x="278" y="157"/>
                    <a:pt x="277" y="157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4" y="162"/>
                    <a:pt x="264" y="162"/>
                    <a:pt x="264" y="162"/>
                  </a:cubicBezTo>
                  <a:cubicBezTo>
                    <a:pt x="263" y="171"/>
                    <a:pt x="260" y="183"/>
                    <a:pt x="257" y="195"/>
                  </a:cubicBezTo>
                  <a:cubicBezTo>
                    <a:pt x="250" y="221"/>
                    <a:pt x="242" y="251"/>
                    <a:pt x="257" y="272"/>
                  </a:cubicBezTo>
                  <a:cubicBezTo>
                    <a:pt x="267" y="287"/>
                    <a:pt x="287" y="295"/>
                    <a:pt x="318" y="296"/>
                  </a:cubicBezTo>
                  <a:cubicBezTo>
                    <a:pt x="318" y="296"/>
                    <a:pt x="318" y="296"/>
                    <a:pt x="318" y="296"/>
                  </a:cubicBezTo>
                  <a:cubicBezTo>
                    <a:pt x="318" y="296"/>
                    <a:pt x="318" y="296"/>
                    <a:pt x="319" y="296"/>
                  </a:cubicBezTo>
                  <a:cubicBezTo>
                    <a:pt x="352" y="296"/>
                    <a:pt x="368" y="281"/>
                    <a:pt x="375" y="268"/>
                  </a:cubicBezTo>
                  <a:cubicBezTo>
                    <a:pt x="389" y="244"/>
                    <a:pt x="384" y="211"/>
                    <a:pt x="376" y="196"/>
                  </a:cubicBezTo>
                  <a:close/>
                  <a:moveTo>
                    <a:pt x="361" y="260"/>
                  </a:moveTo>
                  <a:cubicBezTo>
                    <a:pt x="354" y="273"/>
                    <a:pt x="339" y="280"/>
                    <a:pt x="319" y="280"/>
                  </a:cubicBezTo>
                  <a:cubicBezTo>
                    <a:pt x="318" y="280"/>
                    <a:pt x="318" y="280"/>
                    <a:pt x="318" y="280"/>
                  </a:cubicBezTo>
                  <a:cubicBezTo>
                    <a:pt x="294" y="279"/>
                    <a:pt x="277" y="273"/>
                    <a:pt x="270" y="262"/>
                  </a:cubicBezTo>
                  <a:cubicBezTo>
                    <a:pt x="259" y="248"/>
                    <a:pt x="266" y="223"/>
                    <a:pt x="272" y="200"/>
                  </a:cubicBezTo>
                  <a:cubicBezTo>
                    <a:pt x="274" y="194"/>
                    <a:pt x="275" y="188"/>
                    <a:pt x="276" y="183"/>
                  </a:cubicBezTo>
                  <a:cubicBezTo>
                    <a:pt x="281" y="192"/>
                    <a:pt x="286" y="203"/>
                    <a:pt x="287" y="216"/>
                  </a:cubicBezTo>
                  <a:cubicBezTo>
                    <a:pt x="288" y="237"/>
                    <a:pt x="288" y="237"/>
                    <a:pt x="288" y="237"/>
                  </a:cubicBezTo>
                  <a:cubicBezTo>
                    <a:pt x="301" y="220"/>
                    <a:pt x="301" y="220"/>
                    <a:pt x="301" y="220"/>
                  </a:cubicBezTo>
                  <a:cubicBezTo>
                    <a:pt x="314" y="203"/>
                    <a:pt x="323" y="178"/>
                    <a:pt x="318" y="154"/>
                  </a:cubicBezTo>
                  <a:cubicBezTo>
                    <a:pt x="347" y="168"/>
                    <a:pt x="343" y="194"/>
                    <a:pt x="339" y="217"/>
                  </a:cubicBezTo>
                  <a:cubicBezTo>
                    <a:pt x="338" y="222"/>
                    <a:pt x="337" y="227"/>
                    <a:pt x="337" y="231"/>
                  </a:cubicBezTo>
                  <a:cubicBezTo>
                    <a:pt x="336" y="240"/>
                    <a:pt x="336" y="240"/>
                    <a:pt x="336" y="240"/>
                  </a:cubicBezTo>
                  <a:cubicBezTo>
                    <a:pt x="345" y="239"/>
                    <a:pt x="345" y="239"/>
                    <a:pt x="345" y="239"/>
                  </a:cubicBezTo>
                  <a:cubicBezTo>
                    <a:pt x="356" y="238"/>
                    <a:pt x="363" y="233"/>
                    <a:pt x="368" y="227"/>
                  </a:cubicBezTo>
                  <a:cubicBezTo>
                    <a:pt x="369" y="238"/>
                    <a:pt x="367" y="250"/>
                    <a:pt x="361" y="260"/>
                  </a:cubicBezTo>
                  <a:close/>
                  <a:moveTo>
                    <a:pt x="181" y="182"/>
                  </a:moveTo>
                  <a:cubicBezTo>
                    <a:pt x="255" y="182"/>
                    <a:pt x="255" y="182"/>
                    <a:pt x="255" y="182"/>
                  </a:cubicBezTo>
                  <a:cubicBezTo>
                    <a:pt x="255" y="166"/>
                    <a:pt x="255" y="166"/>
                    <a:pt x="255" y="166"/>
                  </a:cubicBezTo>
                  <a:cubicBezTo>
                    <a:pt x="236" y="166"/>
                    <a:pt x="236" y="166"/>
                    <a:pt x="236" y="166"/>
                  </a:cubicBezTo>
                  <a:cubicBezTo>
                    <a:pt x="236" y="126"/>
                    <a:pt x="236" y="126"/>
                    <a:pt x="236" y="126"/>
                  </a:cubicBezTo>
                  <a:cubicBezTo>
                    <a:pt x="329" y="126"/>
                    <a:pt x="329" y="126"/>
                    <a:pt x="329" y="126"/>
                  </a:cubicBezTo>
                  <a:cubicBezTo>
                    <a:pt x="329" y="139"/>
                    <a:pt x="329" y="139"/>
                    <a:pt x="329" y="139"/>
                  </a:cubicBezTo>
                  <a:cubicBezTo>
                    <a:pt x="345" y="139"/>
                    <a:pt x="345" y="139"/>
                    <a:pt x="345" y="139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243" y="235"/>
                    <a:pt x="243" y="235"/>
                    <a:pt x="243" y="235"/>
                  </a:cubicBezTo>
                  <a:cubicBezTo>
                    <a:pt x="243" y="219"/>
                    <a:pt x="243" y="219"/>
                    <a:pt x="243" y="219"/>
                  </a:cubicBezTo>
                  <a:cubicBezTo>
                    <a:pt x="181" y="219"/>
                    <a:pt x="181" y="219"/>
                    <a:pt x="181" y="219"/>
                  </a:cubicBezTo>
                  <a:lnTo>
                    <a:pt x="181" y="182"/>
                  </a:lnTo>
                  <a:close/>
                  <a:moveTo>
                    <a:pt x="165" y="219"/>
                  </a:moveTo>
                  <a:cubicBezTo>
                    <a:pt x="71" y="219"/>
                    <a:pt x="71" y="219"/>
                    <a:pt x="71" y="219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165" y="182"/>
                    <a:pt x="165" y="182"/>
                    <a:pt x="165" y="182"/>
                  </a:cubicBezTo>
                  <a:lnTo>
                    <a:pt x="165" y="219"/>
                  </a:lnTo>
                  <a:close/>
                  <a:moveTo>
                    <a:pt x="16" y="126"/>
                  </a:moveTo>
                  <a:cubicBezTo>
                    <a:pt x="110" y="126"/>
                    <a:pt x="110" y="126"/>
                    <a:pt x="110" y="126"/>
                  </a:cubicBezTo>
                  <a:cubicBezTo>
                    <a:pt x="110" y="166"/>
                    <a:pt x="110" y="166"/>
                    <a:pt x="110" y="166"/>
                  </a:cubicBezTo>
                  <a:cubicBezTo>
                    <a:pt x="16" y="166"/>
                    <a:pt x="16" y="166"/>
                    <a:pt x="16" y="166"/>
                  </a:cubicBezTo>
                  <a:lnTo>
                    <a:pt x="16" y="126"/>
                  </a:lnTo>
                  <a:close/>
                  <a:moveTo>
                    <a:pt x="126" y="54"/>
                  </a:moveTo>
                  <a:cubicBezTo>
                    <a:pt x="126" y="16"/>
                    <a:pt x="126" y="16"/>
                    <a:pt x="126" y="16"/>
                  </a:cubicBezTo>
                  <a:cubicBezTo>
                    <a:pt x="220" y="16"/>
                    <a:pt x="220" y="16"/>
                    <a:pt x="220" y="16"/>
                  </a:cubicBezTo>
                  <a:cubicBezTo>
                    <a:pt x="220" y="54"/>
                    <a:pt x="220" y="54"/>
                    <a:pt x="220" y="54"/>
                  </a:cubicBezTo>
                  <a:lnTo>
                    <a:pt x="126" y="54"/>
                  </a:lnTo>
                  <a:close/>
                  <a:moveTo>
                    <a:pt x="165" y="70"/>
                  </a:moveTo>
                  <a:cubicBezTo>
                    <a:pt x="165" y="110"/>
                    <a:pt x="165" y="110"/>
                    <a:pt x="165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1" y="70"/>
                    <a:pt x="71" y="70"/>
                    <a:pt x="71" y="70"/>
                  </a:cubicBezTo>
                  <a:lnTo>
                    <a:pt x="165" y="70"/>
                  </a:lnTo>
                  <a:close/>
                  <a:moveTo>
                    <a:pt x="55" y="110"/>
                  </a:moveTo>
                  <a:cubicBezTo>
                    <a:pt x="16" y="110"/>
                    <a:pt x="16" y="110"/>
                    <a:pt x="16" y="11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55" y="70"/>
                    <a:pt x="55" y="70"/>
                    <a:pt x="55" y="70"/>
                  </a:cubicBezTo>
                  <a:lnTo>
                    <a:pt x="55" y="110"/>
                  </a:lnTo>
                  <a:close/>
                  <a:moveTo>
                    <a:pt x="220" y="166"/>
                  </a:moveTo>
                  <a:cubicBezTo>
                    <a:pt x="126" y="166"/>
                    <a:pt x="126" y="166"/>
                    <a:pt x="126" y="166"/>
                  </a:cubicBezTo>
                  <a:cubicBezTo>
                    <a:pt x="126" y="126"/>
                    <a:pt x="126" y="126"/>
                    <a:pt x="126" y="126"/>
                  </a:cubicBezTo>
                  <a:cubicBezTo>
                    <a:pt x="220" y="126"/>
                    <a:pt x="220" y="126"/>
                    <a:pt x="220" y="126"/>
                  </a:cubicBezTo>
                  <a:lnTo>
                    <a:pt x="220" y="166"/>
                  </a:lnTo>
                  <a:close/>
                  <a:moveTo>
                    <a:pt x="228" y="110"/>
                  </a:moveTo>
                  <a:cubicBezTo>
                    <a:pt x="181" y="110"/>
                    <a:pt x="181" y="110"/>
                    <a:pt x="181" y="110"/>
                  </a:cubicBezTo>
                  <a:cubicBezTo>
                    <a:pt x="181" y="70"/>
                    <a:pt x="181" y="70"/>
                    <a:pt x="181" y="70"/>
                  </a:cubicBezTo>
                  <a:cubicBezTo>
                    <a:pt x="274" y="70"/>
                    <a:pt x="274" y="70"/>
                    <a:pt x="274" y="70"/>
                  </a:cubicBezTo>
                  <a:cubicBezTo>
                    <a:pt x="274" y="110"/>
                    <a:pt x="274" y="110"/>
                    <a:pt x="274" y="110"/>
                  </a:cubicBezTo>
                  <a:cubicBezTo>
                    <a:pt x="236" y="110"/>
                    <a:pt x="236" y="110"/>
                    <a:pt x="236" y="110"/>
                  </a:cubicBezTo>
                  <a:lnTo>
                    <a:pt x="228" y="110"/>
                  </a:lnTo>
                  <a:close/>
                  <a:moveTo>
                    <a:pt x="290" y="110"/>
                  </a:moveTo>
                  <a:cubicBezTo>
                    <a:pt x="290" y="70"/>
                    <a:pt x="290" y="70"/>
                    <a:pt x="290" y="70"/>
                  </a:cubicBezTo>
                  <a:cubicBezTo>
                    <a:pt x="329" y="70"/>
                    <a:pt x="329" y="70"/>
                    <a:pt x="329" y="70"/>
                  </a:cubicBezTo>
                  <a:cubicBezTo>
                    <a:pt x="329" y="110"/>
                    <a:pt x="329" y="110"/>
                    <a:pt x="329" y="110"/>
                  </a:cubicBezTo>
                  <a:lnTo>
                    <a:pt x="290" y="110"/>
                  </a:lnTo>
                  <a:close/>
                  <a:moveTo>
                    <a:pt x="329" y="54"/>
                  </a:moveTo>
                  <a:cubicBezTo>
                    <a:pt x="236" y="54"/>
                    <a:pt x="236" y="54"/>
                    <a:pt x="236" y="54"/>
                  </a:cubicBezTo>
                  <a:cubicBezTo>
                    <a:pt x="236" y="16"/>
                    <a:pt x="236" y="16"/>
                    <a:pt x="236" y="16"/>
                  </a:cubicBezTo>
                  <a:cubicBezTo>
                    <a:pt x="329" y="16"/>
                    <a:pt x="329" y="16"/>
                    <a:pt x="329" y="16"/>
                  </a:cubicBezTo>
                  <a:lnTo>
                    <a:pt x="329" y="54"/>
                  </a:lnTo>
                  <a:close/>
                  <a:moveTo>
                    <a:pt x="110" y="16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6" y="16"/>
                    <a:pt x="16" y="16"/>
                    <a:pt x="16" y="16"/>
                  </a:cubicBezTo>
                  <a:lnTo>
                    <a:pt x="110" y="16"/>
                  </a:lnTo>
                  <a:close/>
                  <a:moveTo>
                    <a:pt x="16" y="182"/>
                  </a:moveTo>
                  <a:cubicBezTo>
                    <a:pt x="55" y="182"/>
                    <a:pt x="55" y="182"/>
                    <a:pt x="55" y="182"/>
                  </a:cubicBezTo>
                  <a:cubicBezTo>
                    <a:pt x="55" y="219"/>
                    <a:pt x="55" y="219"/>
                    <a:pt x="55" y="219"/>
                  </a:cubicBezTo>
                  <a:cubicBezTo>
                    <a:pt x="16" y="219"/>
                    <a:pt x="16" y="219"/>
                    <a:pt x="16" y="219"/>
                  </a:cubicBezTo>
                  <a:lnTo>
                    <a:pt x="16" y="18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endParaRPr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B2CCF1C-9BD3-CA48-8AA4-5D3ECDF0682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09916" y="3276053"/>
              <a:ext cx="325841" cy="248261"/>
            </a:xfrm>
            <a:custGeom>
              <a:avLst/>
              <a:gdLst>
                <a:gd name="T0" fmla="*/ 364 w 389"/>
                <a:gd name="T1" fmla="*/ 176 h 296"/>
                <a:gd name="T2" fmla="*/ 355 w 389"/>
                <a:gd name="T3" fmla="*/ 217 h 296"/>
                <a:gd name="T4" fmla="*/ 289 w 389"/>
                <a:gd name="T5" fmla="*/ 130 h 296"/>
                <a:gd name="T6" fmla="*/ 298 w 389"/>
                <a:gd name="T7" fmla="*/ 193 h 296"/>
                <a:gd name="T8" fmla="*/ 264 w 389"/>
                <a:gd name="T9" fmla="*/ 143 h 296"/>
                <a:gd name="T10" fmla="*/ 257 w 389"/>
                <a:gd name="T11" fmla="*/ 195 h 296"/>
                <a:gd name="T12" fmla="*/ 318 w 389"/>
                <a:gd name="T13" fmla="*/ 296 h 296"/>
                <a:gd name="T14" fmla="*/ 319 w 389"/>
                <a:gd name="T15" fmla="*/ 296 h 296"/>
                <a:gd name="T16" fmla="*/ 376 w 389"/>
                <a:gd name="T17" fmla="*/ 196 h 296"/>
                <a:gd name="T18" fmla="*/ 319 w 389"/>
                <a:gd name="T19" fmla="*/ 280 h 296"/>
                <a:gd name="T20" fmla="*/ 270 w 389"/>
                <a:gd name="T21" fmla="*/ 262 h 296"/>
                <a:gd name="T22" fmla="*/ 276 w 389"/>
                <a:gd name="T23" fmla="*/ 183 h 296"/>
                <a:gd name="T24" fmla="*/ 288 w 389"/>
                <a:gd name="T25" fmla="*/ 237 h 296"/>
                <a:gd name="T26" fmla="*/ 318 w 389"/>
                <a:gd name="T27" fmla="*/ 154 h 296"/>
                <a:gd name="T28" fmla="*/ 337 w 389"/>
                <a:gd name="T29" fmla="*/ 231 h 296"/>
                <a:gd name="T30" fmla="*/ 345 w 389"/>
                <a:gd name="T31" fmla="*/ 239 h 296"/>
                <a:gd name="T32" fmla="*/ 361 w 389"/>
                <a:gd name="T33" fmla="*/ 260 h 296"/>
                <a:gd name="T34" fmla="*/ 255 w 389"/>
                <a:gd name="T35" fmla="*/ 182 h 296"/>
                <a:gd name="T36" fmla="*/ 236 w 389"/>
                <a:gd name="T37" fmla="*/ 166 h 296"/>
                <a:gd name="T38" fmla="*/ 329 w 389"/>
                <a:gd name="T39" fmla="*/ 126 h 296"/>
                <a:gd name="T40" fmla="*/ 345 w 389"/>
                <a:gd name="T41" fmla="*/ 139 h 296"/>
                <a:gd name="T42" fmla="*/ 0 w 389"/>
                <a:gd name="T43" fmla="*/ 0 h 296"/>
                <a:gd name="T44" fmla="*/ 243 w 389"/>
                <a:gd name="T45" fmla="*/ 235 h 296"/>
                <a:gd name="T46" fmla="*/ 181 w 389"/>
                <a:gd name="T47" fmla="*/ 219 h 296"/>
                <a:gd name="T48" fmla="*/ 165 w 389"/>
                <a:gd name="T49" fmla="*/ 219 h 296"/>
                <a:gd name="T50" fmla="*/ 71 w 389"/>
                <a:gd name="T51" fmla="*/ 182 h 296"/>
                <a:gd name="T52" fmla="*/ 165 w 389"/>
                <a:gd name="T53" fmla="*/ 219 h 296"/>
                <a:gd name="T54" fmla="*/ 110 w 389"/>
                <a:gd name="T55" fmla="*/ 126 h 296"/>
                <a:gd name="T56" fmla="*/ 16 w 389"/>
                <a:gd name="T57" fmla="*/ 166 h 296"/>
                <a:gd name="T58" fmla="*/ 126 w 389"/>
                <a:gd name="T59" fmla="*/ 54 h 296"/>
                <a:gd name="T60" fmla="*/ 220 w 389"/>
                <a:gd name="T61" fmla="*/ 16 h 296"/>
                <a:gd name="T62" fmla="*/ 126 w 389"/>
                <a:gd name="T63" fmla="*/ 54 h 296"/>
                <a:gd name="T64" fmla="*/ 165 w 389"/>
                <a:gd name="T65" fmla="*/ 110 h 296"/>
                <a:gd name="T66" fmla="*/ 71 w 389"/>
                <a:gd name="T67" fmla="*/ 70 h 296"/>
                <a:gd name="T68" fmla="*/ 55 w 389"/>
                <a:gd name="T69" fmla="*/ 110 h 296"/>
                <a:gd name="T70" fmla="*/ 16 w 389"/>
                <a:gd name="T71" fmla="*/ 70 h 296"/>
                <a:gd name="T72" fmla="*/ 55 w 389"/>
                <a:gd name="T73" fmla="*/ 110 h 296"/>
                <a:gd name="T74" fmla="*/ 126 w 389"/>
                <a:gd name="T75" fmla="*/ 166 h 296"/>
                <a:gd name="T76" fmla="*/ 220 w 389"/>
                <a:gd name="T77" fmla="*/ 126 h 296"/>
                <a:gd name="T78" fmla="*/ 228 w 389"/>
                <a:gd name="T79" fmla="*/ 110 h 296"/>
                <a:gd name="T80" fmla="*/ 181 w 389"/>
                <a:gd name="T81" fmla="*/ 70 h 296"/>
                <a:gd name="T82" fmla="*/ 274 w 389"/>
                <a:gd name="T83" fmla="*/ 110 h 296"/>
                <a:gd name="T84" fmla="*/ 228 w 389"/>
                <a:gd name="T85" fmla="*/ 110 h 296"/>
                <a:gd name="T86" fmla="*/ 290 w 389"/>
                <a:gd name="T87" fmla="*/ 70 h 296"/>
                <a:gd name="T88" fmla="*/ 329 w 389"/>
                <a:gd name="T89" fmla="*/ 110 h 296"/>
                <a:gd name="T90" fmla="*/ 329 w 389"/>
                <a:gd name="T91" fmla="*/ 54 h 296"/>
                <a:gd name="T92" fmla="*/ 236 w 389"/>
                <a:gd name="T93" fmla="*/ 16 h 296"/>
                <a:gd name="T94" fmla="*/ 329 w 389"/>
                <a:gd name="T95" fmla="*/ 54 h 296"/>
                <a:gd name="T96" fmla="*/ 110 w 389"/>
                <a:gd name="T97" fmla="*/ 54 h 296"/>
                <a:gd name="T98" fmla="*/ 16 w 389"/>
                <a:gd name="T99" fmla="*/ 16 h 296"/>
                <a:gd name="T100" fmla="*/ 16 w 389"/>
                <a:gd name="T101" fmla="*/ 182 h 296"/>
                <a:gd name="T102" fmla="*/ 55 w 389"/>
                <a:gd name="T103" fmla="*/ 219 h 296"/>
                <a:gd name="T104" fmla="*/ 16 w 389"/>
                <a:gd name="T105" fmla="*/ 18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96">
                  <a:moveTo>
                    <a:pt x="376" y="196"/>
                  </a:moveTo>
                  <a:cubicBezTo>
                    <a:pt x="364" y="176"/>
                    <a:pt x="364" y="176"/>
                    <a:pt x="364" y="176"/>
                  </a:cubicBezTo>
                  <a:cubicBezTo>
                    <a:pt x="361" y="199"/>
                    <a:pt x="361" y="199"/>
                    <a:pt x="361" y="199"/>
                  </a:cubicBezTo>
                  <a:cubicBezTo>
                    <a:pt x="360" y="208"/>
                    <a:pt x="357" y="214"/>
                    <a:pt x="355" y="217"/>
                  </a:cubicBezTo>
                  <a:cubicBezTo>
                    <a:pt x="359" y="190"/>
                    <a:pt x="364" y="147"/>
                    <a:pt x="306" y="134"/>
                  </a:cubicBezTo>
                  <a:cubicBezTo>
                    <a:pt x="289" y="130"/>
                    <a:pt x="289" y="130"/>
                    <a:pt x="289" y="130"/>
                  </a:cubicBezTo>
                  <a:cubicBezTo>
                    <a:pt x="298" y="146"/>
                    <a:pt x="298" y="146"/>
                    <a:pt x="298" y="146"/>
                  </a:cubicBezTo>
                  <a:cubicBezTo>
                    <a:pt x="306" y="160"/>
                    <a:pt x="304" y="178"/>
                    <a:pt x="298" y="193"/>
                  </a:cubicBezTo>
                  <a:cubicBezTo>
                    <a:pt x="291" y="172"/>
                    <a:pt x="278" y="157"/>
                    <a:pt x="277" y="157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4" y="162"/>
                    <a:pt x="264" y="162"/>
                    <a:pt x="264" y="162"/>
                  </a:cubicBezTo>
                  <a:cubicBezTo>
                    <a:pt x="263" y="171"/>
                    <a:pt x="260" y="183"/>
                    <a:pt x="257" y="195"/>
                  </a:cubicBezTo>
                  <a:cubicBezTo>
                    <a:pt x="250" y="221"/>
                    <a:pt x="242" y="251"/>
                    <a:pt x="257" y="272"/>
                  </a:cubicBezTo>
                  <a:cubicBezTo>
                    <a:pt x="267" y="287"/>
                    <a:pt x="287" y="295"/>
                    <a:pt x="318" y="296"/>
                  </a:cubicBezTo>
                  <a:cubicBezTo>
                    <a:pt x="318" y="296"/>
                    <a:pt x="318" y="296"/>
                    <a:pt x="318" y="296"/>
                  </a:cubicBezTo>
                  <a:cubicBezTo>
                    <a:pt x="318" y="296"/>
                    <a:pt x="318" y="296"/>
                    <a:pt x="319" y="296"/>
                  </a:cubicBezTo>
                  <a:cubicBezTo>
                    <a:pt x="352" y="296"/>
                    <a:pt x="368" y="281"/>
                    <a:pt x="375" y="268"/>
                  </a:cubicBezTo>
                  <a:cubicBezTo>
                    <a:pt x="389" y="244"/>
                    <a:pt x="384" y="211"/>
                    <a:pt x="376" y="196"/>
                  </a:cubicBezTo>
                  <a:close/>
                  <a:moveTo>
                    <a:pt x="361" y="260"/>
                  </a:moveTo>
                  <a:cubicBezTo>
                    <a:pt x="354" y="273"/>
                    <a:pt x="339" y="280"/>
                    <a:pt x="319" y="280"/>
                  </a:cubicBezTo>
                  <a:cubicBezTo>
                    <a:pt x="318" y="280"/>
                    <a:pt x="318" y="280"/>
                    <a:pt x="318" y="280"/>
                  </a:cubicBezTo>
                  <a:cubicBezTo>
                    <a:pt x="294" y="279"/>
                    <a:pt x="277" y="273"/>
                    <a:pt x="270" y="262"/>
                  </a:cubicBezTo>
                  <a:cubicBezTo>
                    <a:pt x="259" y="248"/>
                    <a:pt x="266" y="223"/>
                    <a:pt x="272" y="200"/>
                  </a:cubicBezTo>
                  <a:cubicBezTo>
                    <a:pt x="274" y="194"/>
                    <a:pt x="275" y="188"/>
                    <a:pt x="276" y="183"/>
                  </a:cubicBezTo>
                  <a:cubicBezTo>
                    <a:pt x="281" y="192"/>
                    <a:pt x="286" y="203"/>
                    <a:pt x="287" y="216"/>
                  </a:cubicBezTo>
                  <a:cubicBezTo>
                    <a:pt x="288" y="237"/>
                    <a:pt x="288" y="237"/>
                    <a:pt x="288" y="237"/>
                  </a:cubicBezTo>
                  <a:cubicBezTo>
                    <a:pt x="301" y="220"/>
                    <a:pt x="301" y="220"/>
                    <a:pt x="301" y="220"/>
                  </a:cubicBezTo>
                  <a:cubicBezTo>
                    <a:pt x="314" y="203"/>
                    <a:pt x="323" y="178"/>
                    <a:pt x="318" y="154"/>
                  </a:cubicBezTo>
                  <a:cubicBezTo>
                    <a:pt x="347" y="168"/>
                    <a:pt x="343" y="194"/>
                    <a:pt x="339" y="217"/>
                  </a:cubicBezTo>
                  <a:cubicBezTo>
                    <a:pt x="338" y="222"/>
                    <a:pt x="337" y="227"/>
                    <a:pt x="337" y="231"/>
                  </a:cubicBezTo>
                  <a:cubicBezTo>
                    <a:pt x="336" y="240"/>
                    <a:pt x="336" y="240"/>
                    <a:pt x="336" y="240"/>
                  </a:cubicBezTo>
                  <a:cubicBezTo>
                    <a:pt x="345" y="239"/>
                    <a:pt x="345" y="239"/>
                    <a:pt x="345" y="239"/>
                  </a:cubicBezTo>
                  <a:cubicBezTo>
                    <a:pt x="356" y="238"/>
                    <a:pt x="363" y="233"/>
                    <a:pt x="368" y="227"/>
                  </a:cubicBezTo>
                  <a:cubicBezTo>
                    <a:pt x="369" y="238"/>
                    <a:pt x="367" y="250"/>
                    <a:pt x="361" y="260"/>
                  </a:cubicBezTo>
                  <a:close/>
                  <a:moveTo>
                    <a:pt x="181" y="182"/>
                  </a:moveTo>
                  <a:cubicBezTo>
                    <a:pt x="255" y="182"/>
                    <a:pt x="255" y="182"/>
                    <a:pt x="255" y="182"/>
                  </a:cubicBezTo>
                  <a:cubicBezTo>
                    <a:pt x="255" y="166"/>
                    <a:pt x="255" y="166"/>
                    <a:pt x="255" y="166"/>
                  </a:cubicBezTo>
                  <a:cubicBezTo>
                    <a:pt x="236" y="166"/>
                    <a:pt x="236" y="166"/>
                    <a:pt x="236" y="166"/>
                  </a:cubicBezTo>
                  <a:cubicBezTo>
                    <a:pt x="236" y="126"/>
                    <a:pt x="236" y="126"/>
                    <a:pt x="236" y="126"/>
                  </a:cubicBezTo>
                  <a:cubicBezTo>
                    <a:pt x="329" y="126"/>
                    <a:pt x="329" y="126"/>
                    <a:pt x="329" y="126"/>
                  </a:cubicBezTo>
                  <a:cubicBezTo>
                    <a:pt x="329" y="139"/>
                    <a:pt x="329" y="139"/>
                    <a:pt x="329" y="139"/>
                  </a:cubicBezTo>
                  <a:cubicBezTo>
                    <a:pt x="345" y="139"/>
                    <a:pt x="345" y="139"/>
                    <a:pt x="345" y="139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243" y="235"/>
                    <a:pt x="243" y="235"/>
                    <a:pt x="243" y="235"/>
                  </a:cubicBezTo>
                  <a:cubicBezTo>
                    <a:pt x="243" y="219"/>
                    <a:pt x="243" y="219"/>
                    <a:pt x="243" y="219"/>
                  </a:cubicBezTo>
                  <a:cubicBezTo>
                    <a:pt x="181" y="219"/>
                    <a:pt x="181" y="219"/>
                    <a:pt x="181" y="219"/>
                  </a:cubicBezTo>
                  <a:lnTo>
                    <a:pt x="181" y="182"/>
                  </a:lnTo>
                  <a:close/>
                  <a:moveTo>
                    <a:pt x="165" y="219"/>
                  </a:moveTo>
                  <a:cubicBezTo>
                    <a:pt x="71" y="219"/>
                    <a:pt x="71" y="219"/>
                    <a:pt x="71" y="219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165" y="182"/>
                    <a:pt x="165" y="182"/>
                    <a:pt x="165" y="182"/>
                  </a:cubicBezTo>
                  <a:lnTo>
                    <a:pt x="165" y="219"/>
                  </a:lnTo>
                  <a:close/>
                  <a:moveTo>
                    <a:pt x="16" y="126"/>
                  </a:moveTo>
                  <a:cubicBezTo>
                    <a:pt x="110" y="126"/>
                    <a:pt x="110" y="126"/>
                    <a:pt x="110" y="126"/>
                  </a:cubicBezTo>
                  <a:cubicBezTo>
                    <a:pt x="110" y="166"/>
                    <a:pt x="110" y="166"/>
                    <a:pt x="110" y="166"/>
                  </a:cubicBezTo>
                  <a:cubicBezTo>
                    <a:pt x="16" y="166"/>
                    <a:pt x="16" y="166"/>
                    <a:pt x="16" y="166"/>
                  </a:cubicBezTo>
                  <a:lnTo>
                    <a:pt x="16" y="126"/>
                  </a:lnTo>
                  <a:close/>
                  <a:moveTo>
                    <a:pt x="126" y="54"/>
                  </a:moveTo>
                  <a:cubicBezTo>
                    <a:pt x="126" y="16"/>
                    <a:pt x="126" y="16"/>
                    <a:pt x="126" y="16"/>
                  </a:cubicBezTo>
                  <a:cubicBezTo>
                    <a:pt x="220" y="16"/>
                    <a:pt x="220" y="16"/>
                    <a:pt x="220" y="16"/>
                  </a:cubicBezTo>
                  <a:cubicBezTo>
                    <a:pt x="220" y="54"/>
                    <a:pt x="220" y="54"/>
                    <a:pt x="220" y="54"/>
                  </a:cubicBezTo>
                  <a:lnTo>
                    <a:pt x="126" y="54"/>
                  </a:lnTo>
                  <a:close/>
                  <a:moveTo>
                    <a:pt x="165" y="70"/>
                  </a:moveTo>
                  <a:cubicBezTo>
                    <a:pt x="165" y="110"/>
                    <a:pt x="165" y="110"/>
                    <a:pt x="165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1" y="70"/>
                    <a:pt x="71" y="70"/>
                    <a:pt x="71" y="70"/>
                  </a:cubicBezTo>
                  <a:lnTo>
                    <a:pt x="165" y="70"/>
                  </a:lnTo>
                  <a:close/>
                  <a:moveTo>
                    <a:pt x="55" y="110"/>
                  </a:moveTo>
                  <a:cubicBezTo>
                    <a:pt x="16" y="110"/>
                    <a:pt x="16" y="110"/>
                    <a:pt x="16" y="11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55" y="70"/>
                    <a:pt x="55" y="70"/>
                    <a:pt x="55" y="70"/>
                  </a:cubicBezTo>
                  <a:lnTo>
                    <a:pt x="55" y="110"/>
                  </a:lnTo>
                  <a:close/>
                  <a:moveTo>
                    <a:pt x="220" y="166"/>
                  </a:moveTo>
                  <a:cubicBezTo>
                    <a:pt x="126" y="166"/>
                    <a:pt x="126" y="166"/>
                    <a:pt x="126" y="166"/>
                  </a:cubicBezTo>
                  <a:cubicBezTo>
                    <a:pt x="126" y="126"/>
                    <a:pt x="126" y="126"/>
                    <a:pt x="126" y="126"/>
                  </a:cubicBezTo>
                  <a:cubicBezTo>
                    <a:pt x="220" y="126"/>
                    <a:pt x="220" y="126"/>
                    <a:pt x="220" y="126"/>
                  </a:cubicBezTo>
                  <a:lnTo>
                    <a:pt x="220" y="166"/>
                  </a:lnTo>
                  <a:close/>
                  <a:moveTo>
                    <a:pt x="228" y="110"/>
                  </a:moveTo>
                  <a:cubicBezTo>
                    <a:pt x="181" y="110"/>
                    <a:pt x="181" y="110"/>
                    <a:pt x="181" y="110"/>
                  </a:cubicBezTo>
                  <a:cubicBezTo>
                    <a:pt x="181" y="70"/>
                    <a:pt x="181" y="70"/>
                    <a:pt x="181" y="70"/>
                  </a:cubicBezTo>
                  <a:cubicBezTo>
                    <a:pt x="274" y="70"/>
                    <a:pt x="274" y="70"/>
                    <a:pt x="274" y="70"/>
                  </a:cubicBezTo>
                  <a:cubicBezTo>
                    <a:pt x="274" y="110"/>
                    <a:pt x="274" y="110"/>
                    <a:pt x="274" y="110"/>
                  </a:cubicBezTo>
                  <a:cubicBezTo>
                    <a:pt x="236" y="110"/>
                    <a:pt x="236" y="110"/>
                    <a:pt x="236" y="110"/>
                  </a:cubicBezTo>
                  <a:lnTo>
                    <a:pt x="228" y="110"/>
                  </a:lnTo>
                  <a:close/>
                  <a:moveTo>
                    <a:pt x="290" y="110"/>
                  </a:moveTo>
                  <a:cubicBezTo>
                    <a:pt x="290" y="70"/>
                    <a:pt x="290" y="70"/>
                    <a:pt x="290" y="70"/>
                  </a:cubicBezTo>
                  <a:cubicBezTo>
                    <a:pt x="329" y="70"/>
                    <a:pt x="329" y="70"/>
                    <a:pt x="329" y="70"/>
                  </a:cubicBezTo>
                  <a:cubicBezTo>
                    <a:pt x="329" y="110"/>
                    <a:pt x="329" y="110"/>
                    <a:pt x="329" y="110"/>
                  </a:cubicBezTo>
                  <a:lnTo>
                    <a:pt x="290" y="110"/>
                  </a:lnTo>
                  <a:close/>
                  <a:moveTo>
                    <a:pt x="329" y="54"/>
                  </a:moveTo>
                  <a:cubicBezTo>
                    <a:pt x="236" y="54"/>
                    <a:pt x="236" y="54"/>
                    <a:pt x="236" y="54"/>
                  </a:cubicBezTo>
                  <a:cubicBezTo>
                    <a:pt x="236" y="16"/>
                    <a:pt x="236" y="16"/>
                    <a:pt x="236" y="16"/>
                  </a:cubicBezTo>
                  <a:cubicBezTo>
                    <a:pt x="329" y="16"/>
                    <a:pt x="329" y="16"/>
                    <a:pt x="329" y="16"/>
                  </a:cubicBezTo>
                  <a:lnTo>
                    <a:pt x="329" y="54"/>
                  </a:lnTo>
                  <a:close/>
                  <a:moveTo>
                    <a:pt x="110" y="16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6" y="16"/>
                    <a:pt x="16" y="16"/>
                    <a:pt x="16" y="16"/>
                  </a:cubicBezTo>
                  <a:lnTo>
                    <a:pt x="110" y="16"/>
                  </a:lnTo>
                  <a:close/>
                  <a:moveTo>
                    <a:pt x="16" y="182"/>
                  </a:moveTo>
                  <a:cubicBezTo>
                    <a:pt x="55" y="182"/>
                    <a:pt x="55" y="182"/>
                    <a:pt x="55" y="182"/>
                  </a:cubicBezTo>
                  <a:cubicBezTo>
                    <a:pt x="55" y="219"/>
                    <a:pt x="55" y="219"/>
                    <a:pt x="55" y="219"/>
                  </a:cubicBezTo>
                  <a:cubicBezTo>
                    <a:pt x="16" y="219"/>
                    <a:pt x="16" y="219"/>
                    <a:pt x="16" y="219"/>
                  </a:cubicBezTo>
                  <a:lnTo>
                    <a:pt x="16" y="18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endParaRPr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56FC6F90-DE0C-0B4C-B383-8F0867D2F89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348643" y="3281615"/>
              <a:ext cx="325841" cy="248261"/>
            </a:xfrm>
            <a:custGeom>
              <a:avLst/>
              <a:gdLst>
                <a:gd name="T0" fmla="*/ 364 w 389"/>
                <a:gd name="T1" fmla="*/ 176 h 296"/>
                <a:gd name="T2" fmla="*/ 355 w 389"/>
                <a:gd name="T3" fmla="*/ 217 h 296"/>
                <a:gd name="T4" fmla="*/ 289 w 389"/>
                <a:gd name="T5" fmla="*/ 130 h 296"/>
                <a:gd name="T6" fmla="*/ 298 w 389"/>
                <a:gd name="T7" fmla="*/ 193 h 296"/>
                <a:gd name="T8" fmla="*/ 264 w 389"/>
                <a:gd name="T9" fmla="*/ 143 h 296"/>
                <a:gd name="T10" fmla="*/ 257 w 389"/>
                <a:gd name="T11" fmla="*/ 195 h 296"/>
                <a:gd name="T12" fmla="*/ 318 w 389"/>
                <a:gd name="T13" fmla="*/ 296 h 296"/>
                <a:gd name="T14" fmla="*/ 319 w 389"/>
                <a:gd name="T15" fmla="*/ 296 h 296"/>
                <a:gd name="T16" fmla="*/ 376 w 389"/>
                <a:gd name="T17" fmla="*/ 196 h 296"/>
                <a:gd name="T18" fmla="*/ 319 w 389"/>
                <a:gd name="T19" fmla="*/ 280 h 296"/>
                <a:gd name="T20" fmla="*/ 270 w 389"/>
                <a:gd name="T21" fmla="*/ 262 h 296"/>
                <a:gd name="T22" fmla="*/ 276 w 389"/>
                <a:gd name="T23" fmla="*/ 183 h 296"/>
                <a:gd name="T24" fmla="*/ 288 w 389"/>
                <a:gd name="T25" fmla="*/ 237 h 296"/>
                <a:gd name="T26" fmla="*/ 318 w 389"/>
                <a:gd name="T27" fmla="*/ 154 h 296"/>
                <a:gd name="T28" fmla="*/ 337 w 389"/>
                <a:gd name="T29" fmla="*/ 231 h 296"/>
                <a:gd name="T30" fmla="*/ 345 w 389"/>
                <a:gd name="T31" fmla="*/ 239 h 296"/>
                <a:gd name="T32" fmla="*/ 361 w 389"/>
                <a:gd name="T33" fmla="*/ 260 h 296"/>
                <a:gd name="T34" fmla="*/ 255 w 389"/>
                <a:gd name="T35" fmla="*/ 182 h 296"/>
                <a:gd name="T36" fmla="*/ 236 w 389"/>
                <a:gd name="T37" fmla="*/ 166 h 296"/>
                <a:gd name="T38" fmla="*/ 329 w 389"/>
                <a:gd name="T39" fmla="*/ 126 h 296"/>
                <a:gd name="T40" fmla="*/ 345 w 389"/>
                <a:gd name="T41" fmla="*/ 139 h 296"/>
                <a:gd name="T42" fmla="*/ 0 w 389"/>
                <a:gd name="T43" fmla="*/ 0 h 296"/>
                <a:gd name="T44" fmla="*/ 243 w 389"/>
                <a:gd name="T45" fmla="*/ 235 h 296"/>
                <a:gd name="T46" fmla="*/ 181 w 389"/>
                <a:gd name="T47" fmla="*/ 219 h 296"/>
                <a:gd name="T48" fmla="*/ 165 w 389"/>
                <a:gd name="T49" fmla="*/ 219 h 296"/>
                <a:gd name="T50" fmla="*/ 71 w 389"/>
                <a:gd name="T51" fmla="*/ 182 h 296"/>
                <a:gd name="T52" fmla="*/ 165 w 389"/>
                <a:gd name="T53" fmla="*/ 219 h 296"/>
                <a:gd name="T54" fmla="*/ 110 w 389"/>
                <a:gd name="T55" fmla="*/ 126 h 296"/>
                <a:gd name="T56" fmla="*/ 16 w 389"/>
                <a:gd name="T57" fmla="*/ 166 h 296"/>
                <a:gd name="T58" fmla="*/ 126 w 389"/>
                <a:gd name="T59" fmla="*/ 54 h 296"/>
                <a:gd name="T60" fmla="*/ 220 w 389"/>
                <a:gd name="T61" fmla="*/ 16 h 296"/>
                <a:gd name="T62" fmla="*/ 126 w 389"/>
                <a:gd name="T63" fmla="*/ 54 h 296"/>
                <a:gd name="T64" fmla="*/ 165 w 389"/>
                <a:gd name="T65" fmla="*/ 110 h 296"/>
                <a:gd name="T66" fmla="*/ 71 w 389"/>
                <a:gd name="T67" fmla="*/ 70 h 296"/>
                <a:gd name="T68" fmla="*/ 55 w 389"/>
                <a:gd name="T69" fmla="*/ 110 h 296"/>
                <a:gd name="T70" fmla="*/ 16 w 389"/>
                <a:gd name="T71" fmla="*/ 70 h 296"/>
                <a:gd name="T72" fmla="*/ 55 w 389"/>
                <a:gd name="T73" fmla="*/ 110 h 296"/>
                <a:gd name="T74" fmla="*/ 126 w 389"/>
                <a:gd name="T75" fmla="*/ 166 h 296"/>
                <a:gd name="T76" fmla="*/ 220 w 389"/>
                <a:gd name="T77" fmla="*/ 126 h 296"/>
                <a:gd name="T78" fmla="*/ 228 w 389"/>
                <a:gd name="T79" fmla="*/ 110 h 296"/>
                <a:gd name="T80" fmla="*/ 181 w 389"/>
                <a:gd name="T81" fmla="*/ 70 h 296"/>
                <a:gd name="T82" fmla="*/ 274 w 389"/>
                <a:gd name="T83" fmla="*/ 110 h 296"/>
                <a:gd name="T84" fmla="*/ 228 w 389"/>
                <a:gd name="T85" fmla="*/ 110 h 296"/>
                <a:gd name="T86" fmla="*/ 290 w 389"/>
                <a:gd name="T87" fmla="*/ 70 h 296"/>
                <a:gd name="T88" fmla="*/ 329 w 389"/>
                <a:gd name="T89" fmla="*/ 110 h 296"/>
                <a:gd name="T90" fmla="*/ 329 w 389"/>
                <a:gd name="T91" fmla="*/ 54 h 296"/>
                <a:gd name="T92" fmla="*/ 236 w 389"/>
                <a:gd name="T93" fmla="*/ 16 h 296"/>
                <a:gd name="T94" fmla="*/ 329 w 389"/>
                <a:gd name="T95" fmla="*/ 54 h 296"/>
                <a:gd name="T96" fmla="*/ 110 w 389"/>
                <a:gd name="T97" fmla="*/ 54 h 296"/>
                <a:gd name="T98" fmla="*/ 16 w 389"/>
                <a:gd name="T99" fmla="*/ 16 h 296"/>
                <a:gd name="T100" fmla="*/ 16 w 389"/>
                <a:gd name="T101" fmla="*/ 182 h 296"/>
                <a:gd name="T102" fmla="*/ 55 w 389"/>
                <a:gd name="T103" fmla="*/ 219 h 296"/>
                <a:gd name="T104" fmla="*/ 16 w 389"/>
                <a:gd name="T105" fmla="*/ 18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96">
                  <a:moveTo>
                    <a:pt x="376" y="196"/>
                  </a:moveTo>
                  <a:cubicBezTo>
                    <a:pt x="364" y="176"/>
                    <a:pt x="364" y="176"/>
                    <a:pt x="364" y="176"/>
                  </a:cubicBezTo>
                  <a:cubicBezTo>
                    <a:pt x="361" y="199"/>
                    <a:pt x="361" y="199"/>
                    <a:pt x="361" y="199"/>
                  </a:cubicBezTo>
                  <a:cubicBezTo>
                    <a:pt x="360" y="208"/>
                    <a:pt x="357" y="214"/>
                    <a:pt x="355" y="217"/>
                  </a:cubicBezTo>
                  <a:cubicBezTo>
                    <a:pt x="359" y="190"/>
                    <a:pt x="364" y="147"/>
                    <a:pt x="306" y="134"/>
                  </a:cubicBezTo>
                  <a:cubicBezTo>
                    <a:pt x="289" y="130"/>
                    <a:pt x="289" y="130"/>
                    <a:pt x="289" y="130"/>
                  </a:cubicBezTo>
                  <a:cubicBezTo>
                    <a:pt x="298" y="146"/>
                    <a:pt x="298" y="146"/>
                    <a:pt x="298" y="146"/>
                  </a:cubicBezTo>
                  <a:cubicBezTo>
                    <a:pt x="306" y="160"/>
                    <a:pt x="304" y="178"/>
                    <a:pt x="298" y="193"/>
                  </a:cubicBezTo>
                  <a:cubicBezTo>
                    <a:pt x="291" y="172"/>
                    <a:pt x="278" y="157"/>
                    <a:pt x="277" y="157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4" y="162"/>
                    <a:pt x="264" y="162"/>
                    <a:pt x="264" y="162"/>
                  </a:cubicBezTo>
                  <a:cubicBezTo>
                    <a:pt x="263" y="171"/>
                    <a:pt x="260" y="183"/>
                    <a:pt x="257" y="195"/>
                  </a:cubicBezTo>
                  <a:cubicBezTo>
                    <a:pt x="250" y="221"/>
                    <a:pt x="242" y="251"/>
                    <a:pt x="257" y="272"/>
                  </a:cubicBezTo>
                  <a:cubicBezTo>
                    <a:pt x="267" y="287"/>
                    <a:pt x="287" y="295"/>
                    <a:pt x="318" y="296"/>
                  </a:cubicBezTo>
                  <a:cubicBezTo>
                    <a:pt x="318" y="296"/>
                    <a:pt x="318" y="296"/>
                    <a:pt x="318" y="296"/>
                  </a:cubicBezTo>
                  <a:cubicBezTo>
                    <a:pt x="318" y="296"/>
                    <a:pt x="318" y="296"/>
                    <a:pt x="319" y="296"/>
                  </a:cubicBezTo>
                  <a:cubicBezTo>
                    <a:pt x="352" y="296"/>
                    <a:pt x="368" y="281"/>
                    <a:pt x="375" y="268"/>
                  </a:cubicBezTo>
                  <a:cubicBezTo>
                    <a:pt x="389" y="244"/>
                    <a:pt x="384" y="211"/>
                    <a:pt x="376" y="196"/>
                  </a:cubicBezTo>
                  <a:close/>
                  <a:moveTo>
                    <a:pt x="361" y="260"/>
                  </a:moveTo>
                  <a:cubicBezTo>
                    <a:pt x="354" y="273"/>
                    <a:pt x="339" y="280"/>
                    <a:pt x="319" y="280"/>
                  </a:cubicBezTo>
                  <a:cubicBezTo>
                    <a:pt x="318" y="280"/>
                    <a:pt x="318" y="280"/>
                    <a:pt x="318" y="280"/>
                  </a:cubicBezTo>
                  <a:cubicBezTo>
                    <a:pt x="294" y="279"/>
                    <a:pt x="277" y="273"/>
                    <a:pt x="270" y="262"/>
                  </a:cubicBezTo>
                  <a:cubicBezTo>
                    <a:pt x="259" y="248"/>
                    <a:pt x="266" y="223"/>
                    <a:pt x="272" y="200"/>
                  </a:cubicBezTo>
                  <a:cubicBezTo>
                    <a:pt x="274" y="194"/>
                    <a:pt x="275" y="188"/>
                    <a:pt x="276" y="183"/>
                  </a:cubicBezTo>
                  <a:cubicBezTo>
                    <a:pt x="281" y="192"/>
                    <a:pt x="286" y="203"/>
                    <a:pt x="287" y="216"/>
                  </a:cubicBezTo>
                  <a:cubicBezTo>
                    <a:pt x="288" y="237"/>
                    <a:pt x="288" y="237"/>
                    <a:pt x="288" y="237"/>
                  </a:cubicBezTo>
                  <a:cubicBezTo>
                    <a:pt x="301" y="220"/>
                    <a:pt x="301" y="220"/>
                    <a:pt x="301" y="220"/>
                  </a:cubicBezTo>
                  <a:cubicBezTo>
                    <a:pt x="314" y="203"/>
                    <a:pt x="323" y="178"/>
                    <a:pt x="318" y="154"/>
                  </a:cubicBezTo>
                  <a:cubicBezTo>
                    <a:pt x="347" y="168"/>
                    <a:pt x="343" y="194"/>
                    <a:pt x="339" y="217"/>
                  </a:cubicBezTo>
                  <a:cubicBezTo>
                    <a:pt x="338" y="222"/>
                    <a:pt x="337" y="227"/>
                    <a:pt x="337" y="231"/>
                  </a:cubicBezTo>
                  <a:cubicBezTo>
                    <a:pt x="336" y="240"/>
                    <a:pt x="336" y="240"/>
                    <a:pt x="336" y="240"/>
                  </a:cubicBezTo>
                  <a:cubicBezTo>
                    <a:pt x="345" y="239"/>
                    <a:pt x="345" y="239"/>
                    <a:pt x="345" y="239"/>
                  </a:cubicBezTo>
                  <a:cubicBezTo>
                    <a:pt x="356" y="238"/>
                    <a:pt x="363" y="233"/>
                    <a:pt x="368" y="227"/>
                  </a:cubicBezTo>
                  <a:cubicBezTo>
                    <a:pt x="369" y="238"/>
                    <a:pt x="367" y="250"/>
                    <a:pt x="361" y="260"/>
                  </a:cubicBezTo>
                  <a:close/>
                  <a:moveTo>
                    <a:pt x="181" y="182"/>
                  </a:moveTo>
                  <a:cubicBezTo>
                    <a:pt x="255" y="182"/>
                    <a:pt x="255" y="182"/>
                    <a:pt x="255" y="182"/>
                  </a:cubicBezTo>
                  <a:cubicBezTo>
                    <a:pt x="255" y="166"/>
                    <a:pt x="255" y="166"/>
                    <a:pt x="255" y="166"/>
                  </a:cubicBezTo>
                  <a:cubicBezTo>
                    <a:pt x="236" y="166"/>
                    <a:pt x="236" y="166"/>
                    <a:pt x="236" y="166"/>
                  </a:cubicBezTo>
                  <a:cubicBezTo>
                    <a:pt x="236" y="126"/>
                    <a:pt x="236" y="126"/>
                    <a:pt x="236" y="126"/>
                  </a:cubicBezTo>
                  <a:cubicBezTo>
                    <a:pt x="329" y="126"/>
                    <a:pt x="329" y="126"/>
                    <a:pt x="329" y="126"/>
                  </a:cubicBezTo>
                  <a:cubicBezTo>
                    <a:pt x="329" y="139"/>
                    <a:pt x="329" y="139"/>
                    <a:pt x="329" y="139"/>
                  </a:cubicBezTo>
                  <a:cubicBezTo>
                    <a:pt x="345" y="139"/>
                    <a:pt x="345" y="139"/>
                    <a:pt x="345" y="139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243" y="235"/>
                    <a:pt x="243" y="235"/>
                    <a:pt x="243" y="235"/>
                  </a:cubicBezTo>
                  <a:cubicBezTo>
                    <a:pt x="243" y="219"/>
                    <a:pt x="243" y="219"/>
                    <a:pt x="243" y="219"/>
                  </a:cubicBezTo>
                  <a:cubicBezTo>
                    <a:pt x="181" y="219"/>
                    <a:pt x="181" y="219"/>
                    <a:pt x="181" y="219"/>
                  </a:cubicBezTo>
                  <a:lnTo>
                    <a:pt x="181" y="182"/>
                  </a:lnTo>
                  <a:close/>
                  <a:moveTo>
                    <a:pt x="165" y="219"/>
                  </a:moveTo>
                  <a:cubicBezTo>
                    <a:pt x="71" y="219"/>
                    <a:pt x="71" y="219"/>
                    <a:pt x="71" y="219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165" y="182"/>
                    <a:pt x="165" y="182"/>
                    <a:pt x="165" y="182"/>
                  </a:cubicBezTo>
                  <a:lnTo>
                    <a:pt x="165" y="219"/>
                  </a:lnTo>
                  <a:close/>
                  <a:moveTo>
                    <a:pt x="16" y="126"/>
                  </a:moveTo>
                  <a:cubicBezTo>
                    <a:pt x="110" y="126"/>
                    <a:pt x="110" y="126"/>
                    <a:pt x="110" y="126"/>
                  </a:cubicBezTo>
                  <a:cubicBezTo>
                    <a:pt x="110" y="166"/>
                    <a:pt x="110" y="166"/>
                    <a:pt x="110" y="166"/>
                  </a:cubicBezTo>
                  <a:cubicBezTo>
                    <a:pt x="16" y="166"/>
                    <a:pt x="16" y="166"/>
                    <a:pt x="16" y="166"/>
                  </a:cubicBezTo>
                  <a:lnTo>
                    <a:pt x="16" y="126"/>
                  </a:lnTo>
                  <a:close/>
                  <a:moveTo>
                    <a:pt x="126" y="54"/>
                  </a:moveTo>
                  <a:cubicBezTo>
                    <a:pt x="126" y="16"/>
                    <a:pt x="126" y="16"/>
                    <a:pt x="126" y="16"/>
                  </a:cubicBezTo>
                  <a:cubicBezTo>
                    <a:pt x="220" y="16"/>
                    <a:pt x="220" y="16"/>
                    <a:pt x="220" y="16"/>
                  </a:cubicBezTo>
                  <a:cubicBezTo>
                    <a:pt x="220" y="54"/>
                    <a:pt x="220" y="54"/>
                    <a:pt x="220" y="54"/>
                  </a:cubicBezTo>
                  <a:lnTo>
                    <a:pt x="126" y="54"/>
                  </a:lnTo>
                  <a:close/>
                  <a:moveTo>
                    <a:pt x="165" y="70"/>
                  </a:moveTo>
                  <a:cubicBezTo>
                    <a:pt x="165" y="110"/>
                    <a:pt x="165" y="110"/>
                    <a:pt x="165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1" y="70"/>
                    <a:pt x="71" y="70"/>
                    <a:pt x="71" y="70"/>
                  </a:cubicBezTo>
                  <a:lnTo>
                    <a:pt x="165" y="70"/>
                  </a:lnTo>
                  <a:close/>
                  <a:moveTo>
                    <a:pt x="55" y="110"/>
                  </a:moveTo>
                  <a:cubicBezTo>
                    <a:pt x="16" y="110"/>
                    <a:pt x="16" y="110"/>
                    <a:pt x="16" y="11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55" y="70"/>
                    <a:pt x="55" y="70"/>
                    <a:pt x="55" y="70"/>
                  </a:cubicBezTo>
                  <a:lnTo>
                    <a:pt x="55" y="110"/>
                  </a:lnTo>
                  <a:close/>
                  <a:moveTo>
                    <a:pt x="220" y="166"/>
                  </a:moveTo>
                  <a:cubicBezTo>
                    <a:pt x="126" y="166"/>
                    <a:pt x="126" y="166"/>
                    <a:pt x="126" y="166"/>
                  </a:cubicBezTo>
                  <a:cubicBezTo>
                    <a:pt x="126" y="126"/>
                    <a:pt x="126" y="126"/>
                    <a:pt x="126" y="126"/>
                  </a:cubicBezTo>
                  <a:cubicBezTo>
                    <a:pt x="220" y="126"/>
                    <a:pt x="220" y="126"/>
                    <a:pt x="220" y="126"/>
                  </a:cubicBezTo>
                  <a:lnTo>
                    <a:pt x="220" y="166"/>
                  </a:lnTo>
                  <a:close/>
                  <a:moveTo>
                    <a:pt x="228" y="110"/>
                  </a:moveTo>
                  <a:cubicBezTo>
                    <a:pt x="181" y="110"/>
                    <a:pt x="181" y="110"/>
                    <a:pt x="181" y="110"/>
                  </a:cubicBezTo>
                  <a:cubicBezTo>
                    <a:pt x="181" y="70"/>
                    <a:pt x="181" y="70"/>
                    <a:pt x="181" y="70"/>
                  </a:cubicBezTo>
                  <a:cubicBezTo>
                    <a:pt x="274" y="70"/>
                    <a:pt x="274" y="70"/>
                    <a:pt x="274" y="70"/>
                  </a:cubicBezTo>
                  <a:cubicBezTo>
                    <a:pt x="274" y="110"/>
                    <a:pt x="274" y="110"/>
                    <a:pt x="274" y="110"/>
                  </a:cubicBezTo>
                  <a:cubicBezTo>
                    <a:pt x="236" y="110"/>
                    <a:pt x="236" y="110"/>
                    <a:pt x="236" y="110"/>
                  </a:cubicBezTo>
                  <a:lnTo>
                    <a:pt x="228" y="110"/>
                  </a:lnTo>
                  <a:close/>
                  <a:moveTo>
                    <a:pt x="290" y="110"/>
                  </a:moveTo>
                  <a:cubicBezTo>
                    <a:pt x="290" y="70"/>
                    <a:pt x="290" y="70"/>
                    <a:pt x="290" y="70"/>
                  </a:cubicBezTo>
                  <a:cubicBezTo>
                    <a:pt x="329" y="70"/>
                    <a:pt x="329" y="70"/>
                    <a:pt x="329" y="70"/>
                  </a:cubicBezTo>
                  <a:cubicBezTo>
                    <a:pt x="329" y="110"/>
                    <a:pt x="329" y="110"/>
                    <a:pt x="329" y="110"/>
                  </a:cubicBezTo>
                  <a:lnTo>
                    <a:pt x="290" y="110"/>
                  </a:lnTo>
                  <a:close/>
                  <a:moveTo>
                    <a:pt x="329" y="54"/>
                  </a:moveTo>
                  <a:cubicBezTo>
                    <a:pt x="236" y="54"/>
                    <a:pt x="236" y="54"/>
                    <a:pt x="236" y="54"/>
                  </a:cubicBezTo>
                  <a:cubicBezTo>
                    <a:pt x="236" y="16"/>
                    <a:pt x="236" y="16"/>
                    <a:pt x="236" y="16"/>
                  </a:cubicBezTo>
                  <a:cubicBezTo>
                    <a:pt x="329" y="16"/>
                    <a:pt x="329" y="16"/>
                    <a:pt x="329" y="16"/>
                  </a:cubicBezTo>
                  <a:lnTo>
                    <a:pt x="329" y="54"/>
                  </a:lnTo>
                  <a:close/>
                  <a:moveTo>
                    <a:pt x="110" y="16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6" y="16"/>
                    <a:pt x="16" y="16"/>
                    <a:pt x="16" y="16"/>
                  </a:cubicBezTo>
                  <a:lnTo>
                    <a:pt x="110" y="16"/>
                  </a:lnTo>
                  <a:close/>
                  <a:moveTo>
                    <a:pt x="16" y="182"/>
                  </a:moveTo>
                  <a:cubicBezTo>
                    <a:pt x="55" y="182"/>
                    <a:pt x="55" y="182"/>
                    <a:pt x="55" y="182"/>
                  </a:cubicBezTo>
                  <a:cubicBezTo>
                    <a:pt x="55" y="219"/>
                    <a:pt x="55" y="219"/>
                    <a:pt x="55" y="219"/>
                  </a:cubicBezTo>
                  <a:cubicBezTo>
                    <a:pt x="16" y="219"/>
                    <a:pt x="16" y="219"/>
                    <a:pt x="16" y="219"/>
                  </a:cubicBezTo>
                  <a:lnTo>
                    <a:pt x="16" y="18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Metropolis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6615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335A-7A2F-A144-933A-0E49A0E1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ASA Access-List to VMC NSX-T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46894-EC85-0F4C-96FD-B6D38B78E1D8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 err="1"/>
              <a:t>pyVMC</a:t>
            </a:r>
            <a:r>
              <a:rPr lang="en-US"/>
              <a:t> Client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8534E0-0012-9A42-BEBE-8C1EA3234908}"/>
              </a:ext>
            </a:extLst>
          </p:cNvPr>
          <p:cNvSpPr txBox="1"/>
          <p:nvPr/>
        </p:nvSpPr>
        <p:spPr>
          <a:xfrm>
            <a:off x="410402" y="1198544"/>
            <a:ext cx="3602798" cy="35677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VMC VM </a:t>
            </a:r>
            <a:r>
              <a:rPr lang="en-US">
                <a:solidFill>
                  <a:schemeClr val="tx2"/>
                </a:solidFill>
                <a:sym typeface="Wingdings" pitchFamily="2" charset="2"/>
              </a:rPr>
              <a:t>&lt;-&gt; VMC VM access-list entries must be configured as DFW rules</a:t>
            </a: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  <a:sym typeface="Wingdings" pitchFamily="2" charset="2"/>
              </a:rPr>
              <a:t>External &lt;-&gt; VMC VM</a:t>
            </a:r>
            <a:r>
              <a:rPr lang="en-US">
                <a:solidFill>
                  <a:schemeClr val="tx2"/>
                </a:solidFill>
                <a:sym typeface="Wingdings" pitchFamily="2" charset="2"/>
              </a:rPr>
              <a:t> access-list entries require Compute Gateway FW rules and potentially DFW rules</a:t>
            </a: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sym typeface="Wingdings" pitchFamily="2" charset="2"/>
              </a:rPr>
              <a:t>Create groups as you proceed through the ACLs for reuse after </a:t>
            </a:r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C45EE9-E239-3042-BCDC-E4BA7C4E5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797092"/>
            <a:ext cx="7859563" cy="567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80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EBC1-D111-4845-ACF9-A38F19A9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99855-C8A6-5F4A-B849-4EF161FB0CB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013" y="1359907"/>
            <a:ext cx="7315200" cy="4691488"/>
          </a:xfrm>
        </p:spPr>
        <p:txBody>
          <a:bodyPr/>
          <a:lstStyle/>
          <a:p>
            <a:r>
              <a:rPr lang="en-US"/>
              <a:t>SDDC Import/Export Demo</a:t>
            </a:r>
          </a:p>
          <a:p>
            <a:pPr lvl="2"/>
            <a:r>
              <a:rPr lang="en-US" err="1"/>
              <a:t>iSim</a:t>
            </a:r>
            <a:r>
              <a:rPr lang="en-US"/>
              <a:t> – HOL 2287-04</a:t>
            </a:r>
          </a:p>
          <a:p>
            <a:pPr lvl="2"/>
            <a:r>
              <a:rPr lang="en-US"/>
              <a:t>Advanced Use Cases</a:t>
            </a:r>
          </a:p>
          <a:p>
            <a:r>
              <a:rPr lang="en-US"/>
              <a:t>Converting Cisco ASA Config to VMC NSX-T</a:t>
            </a:r>
          </a:p>
          <a:p>
            <a:pPr lvl="2"/>
            <a:r>
              <a:rPr lang="en-US"/>
              <a:t>Interfaces/Segments</a:t>
            </a:r>
          </a:p>
          <a:p>
            <a:pPr lvl="2"/>
            <a:r>
              <a:rPr lang="en-US"/>
              <a:t>Groups</a:t>
            </a:r>
          </a:p>
          <a:p>
            <a:pPr lvl="2"/>
            <a:r>
              <a:rPr lang="en-US"/>
              <a:t>	Network Objects</a:t>
            </a:r>
          </a:p>
          <a:p>
            <a:pPr lvl="2"/>
            <a:r>
              <a:rPr lang="en-US"/>
              <a:t>	Service Objects</a:t>
            </a:r>
          </a:p>
          <a:p>
            <a:pPr lvl="2"/>
            <a:r>
              <a:rPr lang="en-US"/>
              <a:t>	Group Objects</a:t>
            </a:r>
          </a:p>
          <a:p>
            <a:pPr lvl="2"/>
            <a:r>
              <a:rPr lang="en-US"/>
              <a:t>Access-lists</a:t>
            </a:r>
          </a:p>
          <a:p>
            <a:pPr lvl="2"/>
            <a:r>
              <a:rPr lang="en-US"/>
              <a:t>	Compute Gateway Firewall</a:t>
            </a:r>
          </a:p>
          <a:p>
            <a:pPr lvl="2"/>
            <a:r>
              <a:rPr lang="en-US"/>
              <a:t>	Distributed Firewall</a:t>
            </a:r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74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335A-7A2F-A144-933A-0E49A0E1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ASA Access-List to VMC NSX Distributed Firewall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46894-EC85-0F4C-96FD-B6D38B78E1D8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 err="1"/>
              <a:t>pyVMC</a:t>
            </a:r>
            <a:r>
              <a:rPr lang="en-US"/>
              <a:t>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91B76E-F232-C643-9011-31AE05FC727E}"/>
              </a:ext>
            </a:extLst>
          </p:cNvPr>
          <p:cNvSpPr txBox="1"/>
          <p:nvPr/>
        </p:nvSpPr>
        <p:spPr>
          <a:xfrm>
            <a:off x="664926" y="1189243"/>
            <a:ext cx="4821474" cy="1047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DFW is broken down into categories</a:t>
            </a: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DFW Sections are created in categories</a:t>
            </a: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DFW Rules are created in sections</a:t>
            </a:r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ECC991-3D21-684D-8990-6A3C3D91B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423" y="2620746"/>
            <a:ext cx="9719001" cy="3048011"/>
          </a:xfrm>
          <a:prstGeom prst="rect">
            <a:avLst/>
          </a:prstGeom>
        </p:spPr>
      </p:pic>
      <p:cxnSp>
        <p:nvCxnSpPr>
          <p:cNvPr id="8" name="Straight Arrow Connector 6">
            <a:extLst>
              <a:ext uri="{FF2B5EF4-FFF2-40B4-BE49-F238E27FC236}">
                <a16:creationId xmlns:a16="http://schemas.microsoft.com/office/drawing/2014/main" id="{CD707976-F534-7840-AFE8-3050B9C9C576}"/>
              </a:ext>
            </a:extLst>
          </p:cNvPr>
          <p:cNvCxnSpPr>
            <a:cxnSpLocks/>
            <a:endCxn id="10" idx="1"/>
          </p:cNvCxnSpPr>
          <p:nvPr/>
        </p:nvCxnSpPr>
        <p:spPr bwMode="gray">
          <a:xfrm rot="5400000">
            <a:off x="754559" y="2750441"/>
            <a:ext cx="2545918" cy="803325"/>
          </a:xfrm>
          <a:prstGeom prst="bentConnector4">
            <a:avLst>
              <a:gd name="adj1" fmla="val 23264"/>
              <a:gd name="adj2" fmla="val 128457"/>
            </a:avLst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80F115E-FFD4-E64D-83BD-27A138355FC7}"/>
              </a:ext>
            </a:extLst>
          </p:cNvPr>
          <p:cNvSpPr/>
          <p:nvPr/>
        </p:nvSpPr>
        <p:spPr>
          <a:xfrm>
            <a:off x="1555422" y="1604682"/>
            <a:ext cx="960711" cy="277854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7A15A6-B32C-E142-900A-44A9BD363C1C}"/>
              </a:ext>
            </a:extLst>
          </p:cNvPr>
          <p:cNvSpPr/>
          <p:nvPr/>
        </p:nvSpPr>
        <p:spPr>
          <a:xfrm>
            <a:off x="1625855" y="4273940"/>
            <a:ext cx="8549146" cy="302243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11" name="Straight Arrow Connector 6">
            <a:extLst>
              <a:ext uri="{FF2B5EF4-FFF2-40B4-BE49-F238E27FC236}">
                <a16:creationId xmlns:a16="http://schemas.microsoft.com/office/drawing/2014/main" id="{80D9759F-1769-734C-AA44-AD990CBF60F6}"/>
              </a:ext>
            </a:extLst>
          </p:cNvPr>
          <p:cNvCxnSpPr>
            <a:cxnSpLocks/>
            <a:stCxn id="12" idx="3"/>
          </p:cNvCxnSpPr>
          <p:nvPr/>
        </p:nvCxnSpPr>
        <p:spPr bwMode="gray">
          <a:xfrm>
            <a:off x="4983505" y="1397185"/>
            <a:ext cx="12700" cy="2056203"/>
          </a:xfrm>
          <a:prstGeom prst="bentConnector4">
            <a:avLst>
              <a:gd name="adj1" fmla="val 4723496"/>
              <a:gd name="adj2" fmla="val 53315"/>
            </a:avLst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7BA127B-B1CF-E843-8BF6-F11DBF4B86CA}"/>
              </a:ext>
            </a:extLst>
          </p:cNvPr>
          <p:cNvSpPr/>
          <p:nvPr/>
        </p:nvSpPr>
        <p:spPr>
          <a:xfrm>
            <a:off x="3781570" y="1260844"/>
            <a:ext cx="1201935" cy="272681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66E62E-B867-3648-8387-21E61D5626C2}"/>
              </a:ext>
            </a:extLst>
          </p:cNvPr>
          <p:cNvSpPr/>
          <p:nvPr/>
        </p:nvSpPr>
        <p:spPr>
          <a:xfrm>
            <a:off x="1555422" y="3428999"/>
            <a:ext cx="6931928" cy="302243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A5520B4A-D711-1B46-BF01-236C632F1034}"/>
              </a:ext>
            </a:extLst>
          </p:cNvPr>
          <p:cNvCxnSpPr>
            <a:cxnSpLocks/>
            <a:stCxn id="15" idx="2"/>
            <a:endCxn id="16" idx="1"/>
          </p:cNvCxnSpPr>
          <p:nvPr/>
        </p:nvCxnSpPr>
        <p:spPr bwMode="gray">
          <a:xfrm rot="16200000" flipH="1">
            <a:off x="716419" y="3406647"/>
            <a:ext cx="2554399" cy="21375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07BF3AB-8233-7743-B997-874A21C3B1C0}"/>
              </a:ext>
            </a:extLst>
          </p:cNvPr>
          <p:cNvSpPr/>
          <p:nvPr/>
        </p:nvSpPr>
        <p:spPr>
          <a:xfrm>
            <a:off x="1558058" y="1965805"/>
            <a:ext cx="657368" cy="270520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DA9810-9FA5-C140-971F-B902096A81C2}"/>
              </a:ext>
            </a:extLst>
          </p:cNvPr>
          <p:cNvSpPr/>
          <p:nvPr/>
        </p:nvSpPr>
        <p:spPr>
          <a:xfrm>
            <a:off x="2100495" y="4620844"/>
            <a:ext cx="8074506" cy="339760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905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335A-7A2F-A144-933A-0E49A0E1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VMC NSX Distributed Firewall Sections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46894-EC85-0F4C-96FD-B6D38B78E1D8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 err="1"/>
              <a:t>pyVMC</a:t>
            </a:r>
            <a:r>
              <a:rPr lang="en-US"/>
              <a:t>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91B76E-F232-C643-9011-31AE05FC727E}"/>
              </a:ext>
            </a:extLst>
          </p:cNvPr>
          <p:cNvSpPr txBox="1"/>
          <p:nvPr/>
        </p:nvSpPr>
        <p:spPr>
          <a:xfrm>
            <a:off x="792672" y="1112242"/>
            <a:ext cx="7692421" cy="686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Prerequisites: none</a:t>
            </a: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Most rules will be application category rules</a:t>
            </a:r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E66304B-882C-1744-AE97-75E66B7C5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927" y="2538879"/>
            <a:ext cx="82677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00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543B5CAB-E35E-2043-AE45-F5BC7140D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359" y="1919198"/>
            <a:ext cx="9193700" cy="42912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57335A-7A2F-A144-933A-0E49A0E1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VMC NSX Distributed Firewall Rules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46894-EC85-0F4C-96FD-B6D38B78E1D8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 err="1"/>
              <a:t>pyVMC</a:t>
            </a:r>
            <a:r>
              <a:rPr lang="en-US"/>
              <a:t>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91B76E-F232-C643-9011-31AE05FC727E}"/>
              </a:ext>
            </a:extLst>
          </p:cNvPr>
          <p:cNvSpPr txBox="1"/>
          <p:nvPr/>
        </p:nvSpPr>
        <p:spPr>
          <a:xfrm>
            <a:off x="774791" y="1135455"/>
            <a:ext cx="9444973" cy="686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Prerequisites: DFW Sections, Source/Destination Groups, Services Defined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As you process the ACLs, more groups will most likely need to be created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2CA4EE-9083-5C44-9D1B-E469FC0C134B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 bwMode="gray">
          <a:xfrm rot="16200000" flipV="1">
            <a:off x="8206202" y="2782621"/>
            <a:ext cx="1147852" cy="3188156"/>
          </a:xfrm>
          <a:prstGeom prst="bentConnector3">
            <a:avLst>
              <a:gd name="adj1" fmla="val 119915"/>
            </a:avLst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61E3574-0045-4944-B86D-0FCCFFD4EC46}"/>
              </a:ext>
            </a:extLst>
          </p:cNvPr>
          <p:cNvSpPr/>
          <p:nvPr/>
        </p:nvSpPr>
        <p:spPr>
          <a:xfrm>
            <a:off x="10077352" y="4950625"/>
            <a:ext cx="593707" cy="1306287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50CA9F-C8A1-DD4E-A5DC-3B06C83B368F}"/>
              </a:ext>
            </a:extLst>
          </p:cNvPr>
          <p:cNvSpPr/>
          <p:nvPr/>
        </p:nvSpPr>
        <p:spPr>
          <a:xfrm>
            <a:off x="6783849" y="3802773"/>
            <a:ext cx="804401" cy="870167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16" name="Straight Arrow Connector 6">
            <a:extLst>
              <a:ext uri="{FF2B5EF4-FFF2-40B4-BE49-F238E27FC236}">
                <a16:creationId xmlns:a16="http://schemas.microsoft.com/office/drawing/2014/main" id="{E605EE11-5951-9245-A121-ADD2007F4B21}"/>
              </a:ext>
            </a:extLst>
          </p:cNvPr>
          <p:cNvCxnSpPr>
            <a:cxnSpLocks/>
            <a:stCxn id="17" idx="2"/>
            <a:endCxn id="19" idx="2"/>
          </p:cNvCxnSpPr>
          <p:nvPr/>
        </p:nvCxnSpPr>
        <p:spPr bwMode="gray">
          <a:xfrm rot="5400000" flipH="1">
            <a:off x="6869558" y="3914830"/>
            <a:ext cx="1576667" cy="3107496"/>
          </a:xfrm>
          <a:prstGeom prst="bentConnector3">
            <a:avLst>
              <a:gd name="adj1" fmla="val -10874"/>
            </a:avLst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A8491E8-5B46-FB49-BFEE-CA22761C7879}"/>
              </a:ext>
            </a:extLst>
          </p:cNvPr>
          <p:cNvSpPr/>
          <p:nvPr/>
        </p:nvSpPr>
        <p:spPr>
          <a:xfrm>
            <a:off x="8396630" y="4950625"/>
            <a:ext cx="1630019" cy="1306286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17A4F1-6CC2-C647-8348-1ABA2EB0F1CF}"/>
              </a:ext>
            </a:extLst>
          </p:cNvPr>
          <p:cNvSpPr/>
          <p:nvPr/>
        </p:nvSpPr>
        <p:spPr>
          <a:xfrm>
            <a:off x="5493163" y="3810077"/>
            <a:ext cx="1221962" cy="870167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20" name="Straight Arrow Connector 6">
            <a:extLst>
              <a:ext uri="{FF2B5EF4-FFF2-40B4-BE49-F238E27FC236}">
                <a16:creationId xmlns:a16="http://schemas.microsoft.com/office/drawing/2014/main" id="{E2EFE456-1B92-8648-8A61-F1BFC82EA59C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 bwMode="gray">
          <a:xfrm>
            <a:off x="4853158" y="3434872"/>
            <a:ext cx="4005435" cy="67357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A0C529F-BE28-6741-8E90-203D8A1AF98F}"/>
              </a:ext>
            </a:extLst>
          </p:cNvPr>
          <p:cNvSpPr/>
          <p:nvPr/>
        </p:nvSpPr>
        <p:spPr>
          <a:xfrm>
            <a:off x="3951104" y="3271520"/>
            <a:ext cx="902054" cy="326703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D2659B-F115-AA42-981E-70A37B122326}"/>
              </a:ext>
            </a:extLst>
          </p:cNvPr>
          <p:cNvSpPr/>
          <p:nvPr/>
        </p:nvSpPr>
        <p:spPr>
          <a:xfrm>
            <a:off x="8396631" y="4108449"/>
            <a:ext cx="923924" cy="564491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45" name="Straight Arrow Connector 6">
            <a:extLst>
              <a:ext uri="{FF2B5EF4-FFF2-40B4-BE49-F238E27FC236}">
                <a16:creationId xmlns:a16="http://schemas.microsoft.com/office/drawing/2014/main" id="{62CB25E3-AB33-D542-8270-20267EE4F038}"/>
              </a:ext>
            </a:extLst>
          </p:cNvPr>
          <p:cNvCxnSpPr>
            <a:cxnSpLocks/>
            <a:stCxn id="46" idx="1"/>
            <a:endCxn id="47" idx="2"/>
          </p:cNvCxnSpPr>
          <p:nvPr/>
        </p:nvCxnSpPr>
        <p:spPr bwMode="gray">
          <a:xfrm rot="10800000">
            <a:off x="5163429" y="4672940"/>
            <a:ext cx="1600958" cy="93082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782C213-4BEA-D64C-8DB5-532045496911}"/>
              </a:ext>
            </a:extLst>
          </p:cNvPr>
          <p:cNvSpPr/>
          <p:nvPr/>
        </p:nvSpPr>
        <p:spPr>
          <a:xfrm>
            <a:off x="6764387" y="4950624"/>
            <a:ext cx="1337635" cy="1306287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F421A9F-A86C-9B42-B085-BBDE996BFE33}"/>
              </a:ext>
            </a:extLst>
          </p:cNvPr>
          <p:cNvSpPr/>
          <p:nvPr/>
        </p:nvSpPr>
        <p:spPr>
          <a:xfrm>
            <a:off x="4853157" y="3804806"/>
            <a:ext cx="620544" cy="868134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1FD6BA8-3164-0343-8ED5-A09253C12ED5}"/>
              </a:ext>
            </a:extLst>
          </p:cNvPr>
          <p:cNvSpPr/>
          <p:nvPr/>
        </p:nvSpPr>
        <p:spPr>
          <a:xfrm>
            <a:off x="3951103" y="4819650"/>
            <a:ext cx="633597" cy="1370531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25D2CCF-9A61-104B-B00F-1574D9E417AD}"/>
              </a:ext>
            </a:extLst>
          </p:cNvPr>
          <p:cNvSpPr/>
          <p:nvPr/>
        </p:nvSpPr>
        <p:spPr>
          <a:xfrm>
            <a:off x="7621134" y="3799219"/>
            <a:ext cx="729116" cy="881024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82" name="Straight Arrow Connector 6">
            <a:extLst>
              <a:ext uri="{FF2B5EF4-FFF2-40B4-BE49-F238E27FC236}">
                <a16:creationId xmlns:a16="http://schemas.microsoft.com/office/drawing/2014/main" id="{796111B8-A084-5E45-BF36-5D7DA8F10792}"/>
              </a:ext>
            </a:extLst>
          </p:cNvPr>
          <p:cNvCxnSpPr>
            <a:cxnSpLocks/>
            <a:stCxn id="80" idx="0"/>
            <a:endCxn id="81" idx="0"/>
          </p:cNvCxnSpPr>
          <p:nvPr/>
        </p:nvCxnSpPr>
        <p:spPr bwMode="gray">
          <a:xfrm rot="5400000" flipH="1" flipV="1">
            <a:off x="5616582" y="2450540"/>
            <a:ext cx="1020431" cy="3717790"/>
          </a:xfrm>
          <a:prstGeom prst="bentConnector3">
            <a:avLst>
              <a:gd name="adj1" fmla="val 114934"/>
            </a:avLst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337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D90BBE-2805-A946-A1B9-75B927266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50" y="1822438"/>
            <a:ext cx="9681209" cy="42781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57335A-7A2F-A144-933A-0E49A0E1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VMC NSX Compute Gateway Firewall Rules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46894-EC85-0F4C-96FD-B6D38B78E1D8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 err="1"/>
              <a:t>pyVMC</a:t>
            </a:r>
            <a:r>
              <a:rPr lang="en-US"/>
              <a:t>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91B76E-F232-C643-9011-31AE05FC727E}"/>
              </a:ext>
            </a:extLst>
          </p:cNvPr>
          <p:cNvSpPr txBox="1"/>
          <p:nvPr/>
        </p:nvSpPr>
        <p:spPr>
          <a:xfrm>
            <a:off x="774791" y="1135455"/>
            <a:ext cx="9444973" cy="686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Prerequisites: Source/Destination Groups, Services Defined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As you process the ACLs, more groups will most likely need to be created</a:t>
            </a:r>
          </a:p>
        </p:txBody>
      </p:sp>
      <p:cxnSp>
        <p:nvCxnSpPr>
          <p:cNvPr id="16" name="Straight Arrow Connector 6">
            <a:extLst>
              <a:ext uri="{FF2B5EF4-FFF2-40B4-BE49-F238E27FC236}">
                <a16:creationId xmlns:a16="http://schemas.microsoft.com/office/drawing/2014/main" id="{E605EE11-5951-9245-A121-ADD2007F4B21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 bwMode="gray">
          <a:xfrm rot="5400000">
            <a:off x="5529381" y="1988815"/>
            <a:ext cx="626983" cy="4017369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A8491E8-5B46-FB49-BFEE-CA22761C7879}"/>
              </a:ext>
            </a:extLst>
          </p:cNvPr>
          <p:cNvSpPr/>
          <p:nvPr/>
        </p:nvSpPr>
        <p:spPr>
          <a:xfrm>
            <a:off x="7444050" y="2901949"/>
            <a:ext cx="815011" cy="782059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17A4F1-6CC2-C647-8348-1ABA2EB0F1CF}"/>
              </a:ext>
            </a:extLst>
          </p:cNvPr>
          <p:cNvSpPr/>
          <p:nvPr/>
        </p:nvSpPr>
        <p:spPr>
          <a:xfrm>
            <a:off x="3610724" y="4310991"/>
            <a:ext cx="446926" cy="1763188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20" name="Straight Arrow Connector 6">
            <a:extLst>
              <a:ext uri="{FF2B5EF4-FFF2-40B4-BE49-F238E27FC236}">
                <a16:creationId xmlns:a16="http://schemas.microsoft.com/office/drawing/2014/main" id="{E2EFE456-1B92-8648-8A61-F1BFC82EA59C}"/>
              </a:ext>
            </a:extLst>
          </p:cNvPr>
          <p:cNvCxnSpPr>
            <a:cxnSpLocks/>
            <a:stCxn id="22" idx="0"/>
            <a:endCxn id="21" idx="0"/>
          </p:cNvCxnSpPr>
          <p:nvPr/>
        </p:nvCxnSpPr>
        <p:spPr bwMode="gray">
          <a:xfrm rot="16200000" flipV="1">
            <a:off x="7929953" y="1970928"/>
            <a:ext cx="1509226" cy="3371269"/>
          </a:xfrm>
          <a:prstGeom prst="bentConnector3">
            <a:avLst>
              <a:gd name="adj1" fmla="val 115147"/>
            </a:avLst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A0C529F-BE28-6741-8E90-203D8A1AF98F}"/>
              </a:ext>
            </a:extLst>
          </p:cNvPr>
          <p:cNvSpPr/>
          <p:nvPr/>
        </p:nvSpPr>
        <p:spPr>
          <a:xfrm>
            <a:off x="6564658" y="2901950"/>
            <a:ext cx="868546" cy="768720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D2659B-F115-AA42-981E-70A37B122326}"/>
              </a:ext>
            </a:extLst>
          </p:cNvPr>
          <p:cNvSpPr/>
          <p:nvPr/>
        </p:nvSpPr>
        <p:spPr>
          <a:xfrm>
            <a:off x="10069340" y="4411176"/>
            <a:ext cx="601719" cy="1583224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45" name="Straight Arrow Connector 6">
            <a:extLst>
              <a:ext uri="{FF2B5EF4-FFF2-40B4-BE49-F238E27FC236}">
                <a16:creationId xmlns:a16="http://schemas.microsoft.com/office/drawing/2014/main" id="{62CB25E3-AB33-D542-8270-20267EE4F038}"/>
              </a:ext>
            </a:extLst>
          </p:cNvPr>
          <p:cNvCxnSpPr>
            <a:cxnSpLocks/>
            <a:stCxn id="46" idx="0"/>
            <a:endCxn id="47" idx="2"/>
          </p:cNvCxnSpPr>
          <p:nvPr/>
        </p:nvCxnSpPr>
        <p:spPr bwMode="gray">
          <a:xfrm rot="16200000" flipV="1">
            <a:off x="7492749" y="2051543"/>
            <a:ext cx="722978" cy="3996288"/>
          </a:xfrm>
          <a:prstGeom prst="bentConnector3">
            <a:avLst>
              <a:gd name="adj1" fmla="val 73714"/>
            </a:avLst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782C213-4BEA-D64C-8DB5-532045496911}"/>
              </a:ext>
            </a:extLst>
          </p:cNvPr>
          <p:cNvSpPr/>
          <p:nvPr/>
        </p:nvSpPr>
        <p:spPr>
          <a:xfrm>
            <a:off x="9639658" y="4411176"/>
            <a:ext cx="425448" cy="1583224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F421A9F-A86C-9B42-B085-BBDE996BFE33}"/>
              </a:ext>
            </a:extLst>
          </p:cNvPr>
          <p:cNvSpPr/>
          <p:nvPr/>
        </p:nvSpPr>
        <p:spPr>
          <a:xfrm>
            <a:off x="5209788" y="2919477"/>
            <a:ext cx="1292611" cy="768721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1FD6BA8-3164-0343-8ED5-A09253C12ED5}"/>
              </a:ext>
            </a:extLst>
          </p:cNvPr>
          <p:cNvSpPr/>
          <p:nvPr/>
        </p:nvSpPr>
        <p:spPr>
          <a:xfrm>
            <a:off x="6575504" y="4305301"/>
            <a:ext cx="868546" cy="1768878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25D2CCF-9A61-104B-B00F-1574D9E417AD}"/>
              </a:ext>
            </a:extLst>
          </p:cNvPr>
          <p:cNvSpPr/>
          <p:nvPr/>
        </p:nvSpPr>
        <p:spPr>
          <a:xfrm>
            <a:off x="4560434" y="2919477"/>
            <a:ext cx="620544" cy="768724"/>
          </a:xfrm>
          <a:prstGeom prst="rect">
            <a:avLst/>
          </a:prstGeom>
          <a:noFill/>
          <a:ln w="158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82" name="Straight Arrow Connector 6">
            <a:extLst>
              <a:ext uri="{FF2B5EF4-FFF2-40B4-BE49-F238E27FC236}">
                <a16:creationId xmlns:a16="http://schemas.microsoft.com/office/drawing/2014/main" id="{796111B8-A084-5E45-BF36-5D7DA8F10792}"/>
              </a:ext>
            </a:extLst>
          </p:cNvPr>
          <p:cNvCxnSpPr>
            <a:cxnSpLocks/>
            <a:stCxn id="80" idx="0"/>
            <a:endCxn id="81" idx="2"/>
          </p:cNvCxnSpPr>
          <p:nvPr/>
        </p:nvCxnSpPr>
        <p:spPr bwMode="gray">
          <a:xfrm rot="16200000" flipV="1">
            <a:off x="5631692" y="2927215"/>
            <a:ext cx="617100" cy="2139071"/>
          </a:xfrm>
          <a:prstGeom prst="bentConnector3">
            <a:avLst>
              <a:gd name="adj1" fmla="val 26333"/>
            </a:avLst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527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B6D1D7-474F-064E-A2F3-6E5E516F7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201" y="603251"/>
            <a:ext cx="8113982" cy="5662467"/>
          </a:xfrm>
          <a:prstGeom prst="rect">
            <a:avLst/>
          </a:prstGeom>
        </p:spPr>
      </p:pic>
      <p:sp>
        <p:nvSpPr>
          <p:cNvPr id="13" name="Subtitle 3">
            <a:extLst>
              <a:ext uri="{FF2B5EF4-FFF2-40B4-BE49-F238E27FC236}">
                <a16:creationId xmlns:a16="http://schemas.microsoft.com/office/drawing/2014/main" id="{362F4C91-70C4-4532-94D1-7C4BD012192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6" y="811830"/>
            <a:ext cx="10962687" cy="24774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4A47C-59ED-A741-A9F4-D5BA58622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</p:spPr>
        <p:txBody>
          <a:bodyPr wrap="none" anchor="b">
            <a:normAutofit/>
          </a:bodyPr>
          <a:lstStyle/>
          <a:p>
            <a:r>
              <a:rPr lang="en-US" sz="2600"/>
              <a:t>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46A7D4-279C-7A4F-9DE5-0375DD512A73}"/>
              </a:ext>
            </a:extLst>
          </p:cNvPr>
          <p:cNvSpPr txBox="1"/>
          <p:nvPr/>
        </p:nvSpPr>
        <p:spPr>
          <a:xfrm>
            <a:off x="579809" y="1269446"/>
            <a:ext cx="3116275" cy="21273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Line by line scripting</a:t>
            </a: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Validate outputs of the commands, remember prerequisites</a:t>
            </a:r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Spot validate operation success via GUI</a:t>
            </a:r>
          </a:p>
        </p:txBody>
      </p:sp>
    </p:spTree>
    <p:extLst>
      <p:ext uri="{BB962C8B-B14F-4D97-AF65-F5344CB8AC3E}">
        <p14:creationId xmlns:p14="http://schemas.microsoft.com/office/powerpoint/2010/main" val="2608573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Mworld. Imagine That. Image of outerspace.">
            <a:extLst>
              <a:ext uri="{FF2B5EF4-FFF2-40B4-BE49-F238E27FC236}">
                <a16:creationId xmlns:a16="http://schemas.microsoft.com/office/drawing/2014/main" id="{7C537219-1911-2643-89FD-16F27FADB2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64" b="1320"/>
          <a:stretch/>
        </p:blipFill>
        <p:spPr>
          <a:xfrm>
            <a:off x="3213463" y="892"/>
            <a:ext cx="8975362" cy="6765667"/>
          </a:xfrm>
          <a:prstGeom prst="rect">
            <a:avLst/>
          </a:prstGeom>
        </p:spPr>
      </p:pic>
      <p:sp>
        <p:nvSpPr>
          <p:cNvPr id="18" name="Title 9">
            <a:extLst>
              <a:ext uri="{FF2B5EF4-FFF2-40B4-BE49-F238E27FC236}">
                <a16:creationId xmlns:a16="http://schemas.microsoft.com/office/drawing/2014/main" id="{A5B99B29-A609-0247-80A0-46E46867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468" y="2194560"/>
            <a:ext cx="6062978" cy="1234440"/>
          </a:xfrm>
        </p:spPr>
        <p:txBody>
          <a:bodyPr/>
          <a:lstStyle/>
          <a:p>
            <a:r>
              <a:rPr lang="en-US" sz="4800">
                <a:solidFill>
                  <a:schemeClr val="tx1">
                    <a:lumMod val="75000"/>
                  </a:schemeClr>
                </a:solidFill>
              </a:rPr>
              <a:t>Please take</a:t>
            </a:r>
            <a:br>
              <a:rPr lang="en-US" sz="480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4800">
                <a:solidFill>
                  <a:schemeClr val="tx1">
                    <a:lumMod val="75000"/>
                  </a:schemeClr>
                </a:solidFill>
              </a:rPr>
              <a:t>your survey.</a:t>
            </a:r>
            <a:endParaRPr lang="en-US" sz="4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652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Mworld. Imagine That. Image of outerspace.">
            <a:extLst>
              <a:ext uri="{FF2B5EF4-FFF2-40B4-BE49-F238E27FC236}">
                <a16:creationId xmlns:a16="http://schemas.microsoft.com/office/drawing/2014/main" id="{7C537219-1911-2643-89FD-16F27FADB2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64" b="1320"/>
          <a:stretch/>
        </p:blipFill>
        <p:spPr>
          <a:xfrm>
            <a:off x="3213463" y="892"/>
            <a:ext cx="8975362" cy="6765667"/>
          </a:xfrm>
          <a:prstGeom prst="rect">
            <a:avLst/>
          </a:prstGeom>
        </p:spPr>
      </p:pic>
      <p:sp>
        <p:nvSpPr>
          <p:cNvPr id="18" name="Title 9">
            <a:extLst>
              <a:ext uri="{FF2B5EF4-FFF2-40B4-BE49-F238E27FC236}">
                <a16:creationId xmlns:a16="http://schemas.microsoft.com/office/drawing/2014/main" id="{A5B99B29-A609-0247-80A0-46E46867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468" y="2194560"/>
            <a:ext cx="6062978" cy="1234440"/>
          </a:xfrm>
        </p:spPr>
        <p:txBody>
          <a:bodyPr/>
          <a:lstStyle/>
          <a:p>
            <a:r>
              <a:rPr lang="en-US" sz="4800">
                <a:solidFill>
                  <a:schemeClr val="tx1">
                    <a:lumMod val="75000"/>
                  </a:schemeClr>
                </a:solidFill>
              </a:rPr>
              <a:t>Thank</a:t>
            </a:r>
            <a:r>
              <a:rPr lang="en-US" sz="4800">
                <a:solidFill>
                  <a:schemeClr val="tx1"/>
                </a:solidFill>
              </a:rPr>
              <a:t> you!</a:t>
            </a:r>
          </a:p>
        </p:txBody>
      </p:sp>
    </p:spTree>
    <p:extLst>
      <p:ext uri="{BB962C8B-B14F-4D97-AF65-F5344CB8AC3E}">
        <p14:creationId xmlns:p14="http://schemas.microsoft.com/office/powerpoint/2010/main" val="2135696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E06ADF3-04F6-4527-9B4D-E05E7300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Flings for VMware Cloud on AWS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267D61A7-89CC-4AA1-B320-B3CC9DF5394E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/>
              <a:t>Python-based, open source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986A635-4F85-48C4-94A0-1E2D703786C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/>
              <a:t>SDDC Import/Export for VMware Cloud on AWS</a:t>
            </a:r>
            <a:br>
              <a:rPr lang="en-US" b="1"/>
            </a:br>
            <a:endParaRPr lang="en-US" b="1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Exports an existing SDDC network configuration into JSON</a:t>
            </a:r>
            <a:br>
              <a:rPr lang="en-US"/>
            </a:b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Imports JSON into a blank SDDC (greenfield)</a:t>
            </a:r>
            <a:br>
              <a:rPr lang="en-US"/>
            </a:b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Can sync objects (brownfield)</a:t>
            </a:r>
            <a:br>
              <a:rPr lang="en-US"/>
            </a:b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Supports CGW/MGW/DFW groups and firewall rules, network segments, NAT, public IP remap, VPN, and service access.</a:t>
            </a:r>
            <a:br>
              <a:rPr lang="en-US"/>
            </a:b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Sync CSP user roles from a template account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D5CC0B-F5AA-4F92-B9BB-239EE778E75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/>
              <a:t>Python Client for VMware Cloud on AWS</a:t>
            </a:r>
          </a:p>
          <a:p>
            <a:pPr marL="285750" indent="-285750"/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Command-line interface for VMC</a:t>
            </a:r>
            <a:br>
              <a:rPr lang="en-US"/>
            </a:b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Abstracts API calls</a:t>
            </a:r>
            <a:br>
              <a:rPr lang="en-US"/>
            </a:b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Practical examples of API invocation</a:t>
            </a:r>
            <a:br>
              <a:rPr lang="en-US"/>
            </a:b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Can work in both greenfield and brownfield</a:t>
            </a:r>
            <a:br>
              <a:rPr lang="en-US"/>
            </a:b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Dozens of commands to show and create objects including CGW/MGW/DFW groups and firewall rules, network segments, NAT, VPN, etc.</a:t>
            </a:r>
          </a:p>
          <a:p>
            <a:pPr>
              <a:buNone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98CDA-0C4F-40B0-AF0D-D52253C5A3E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7213" y="7351713"/>
            <a:ext cx="2741612" cy="365125"/>
          </a:xfrm>
        </p:spPr>
        <p:txBody>
          <a:bodyPr/>
          <a:lstStyle/>
          <a:p>
            <a:fld id="{3BD295A3-96FB-4E80-91AF-4225D266C5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29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D0E5E6AD-3EEA-4898-B9A1-40446DE7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– SDDC Import/Export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D5C8418E-AB40-4EEF-AF88-DE01A4C432A4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/>
              <a:t>A preview of HOL 2287-04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98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1EC79D-AC9B-4DF1-A5E7-33047B8E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Options – Selective Sync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37135F2-D2E7-40DE-87C0-8E2C5CC454B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br>
              <a:rPr lang="en-US"/>
            </a:br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6ED92C-4978-4AFD-A72F-91BD31971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20" y="1507632"/>
            <a:ext cx="8923171" cy="4627512"/>
          </a:xfrm>
          <a:prstGeom prst="rect">
            <a:avLst/>
          </a:prstGeom>
        </p:spPr>
      </p:pic>
      <p:sp>
        <p:nvSpPr>
          <p:cNvPr id="14" name="Subtitle 13">
            <a:extLst>
              <a:ext uri="{FF2B5EF4-FFF2-40B4-BE49-F238E27FC236}">
                <a16:creationId xmlns:a16="http://schemas.microsoft.com/office/drawing/2014/main" id="{AFDDD5AF-9E0E-490A-B511-FB872E44D3C2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/>
              <a:t>Enable or disable any of the network configurations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53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1EC79D-AC9B-4DF1-A5E7-33047B8E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Options – On-prem NSX DFW Export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DD1C443-EA6C-4454-B580-47D4F74812B1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/>
              <a:t>Export on-prem NSX-T DFW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37135F2-D2E7-40DE-87C0-8E2C5CC454B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594725" y="2546350"/>
            <a:ext cx="3594100" cy="3627438"/>
          </a:xfrm>
        </p:spPr>
        <p:txBody>
          <a:bodyPr/>
          <a:lstStyle/>
          <a:p>
            <a:br>
              <a:rPr lang="en-US"/>
            </a:br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EDAD8F5-F5BC-40A1-AFF2-2F42E58B3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09" y="1297415"/>
            <a:ext cx="5460086" cy="368518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55D4B7B-3D7D-416B-8B96-BD62B4191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65" y="5049257"/>
            <a:ext cx="871438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43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1EC79D-AC9B-4DF1-A5E7-33047B8E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Options – AWS S3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574DAF-C5B7-4D33-A4C8-FE9CF086CE06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/>
              <a:t>Archive network configuration in an S3 bucket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37135F2-D2E7-40DE-87C0-8E2C5CC454B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594725" y="2546350"/>
            <a:ext cx="3594100" cy="3627438"/>
          </a:xfrm>
        </p:spPr>
        <p:txBody>
          <a:bodyPr/>
          <a:lstStyle/>
          <a:p>
            <a:br>
              <a:rPr lang="en-US"/>
            </a:br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E754609-11D7-4BF1-B78D-3BEDDB455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66" y="1175155"/>
            <a:ext cx="6972584" cy="30273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FF15A2F-9A49-441B-A371-FAEEF7111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119" y="1175155"/>
            <a:ext cx="4285854" cy="378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41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1EC79D-AC9B-4DF1-A5E7-33047B8E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Options - VCDR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574DAF-C5B7-4D33-A4C8-FE9CF086CE06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/>
              <a:t>Speeding up RTO for VCDR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DF1541-32F5-41DD-992E-7DBC74790CF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2546350"/>
            <a:ext cx="3594100" cy="3619500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37135F2-D2E7-40DE-87C0-8E2C5CC454B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594725" y="2546350"/>
            <a:ext cx="3594100" cy="3627438"/>
          </a:xfrm>
        </p:spPr>
        <p:txBody>
          <a:bodyPr/>
          <a:lstStyle/>
          <a:p>
            <a:br>
              <a:rPr lang="en-US"/>
            </a:br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7936AF4-9599-4EF3-9D46-06EE52B3A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09" y="1404183"/>
            <a:ext cx="11395328" cy="289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78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1EC79D-AC9B-4DF1-A5E7-33047B8E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Options – vCenter Folder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574DAF-C5B7-4D33-A4C8-FE9CF086CE06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/>
              <a:t>Clone your on-prem folder structure into VMC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DF1541-32F5-41DD-992E-7DBC74790CF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2546350"/>
            <a:ext cx="3594100" cy="3619500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37135F2-D2E7-40DE-87C0-8E2C5CC454B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594725" y="2546350"/>
            <a:ext cx="3594100" cy="3627438"/>
          </a:xfrm>
        </p:spPr>
        <p:txBody>
          <a:bodyPr/>
          <a:lstStyle/>
          <a:p>
            <a:br>
              <a:rPr lang="en-US"/>
            </a:b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4AEDD2-7CE7-4644-900E-8B2E76979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09" y="1365310"/>
            <a:ext cx="4380118" cy="489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52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16x9">
  <a:themeElements>
    <a:clrScheme name="Custom 6">
      <a:dk1>
        <a:srgbClr val="717074"/>
      </a:dk1>
      <a:lt1>
        <a:srgbClr val="FFFFFF"/>
      </a:lt1>
      <a:dk2>
        <a:srgbClr val="3F3F3F"/>
      </a:dk2>
      <a:lt2>
        <a:srgbClr val="F2F2F2"/>
      </a:lt2>
      <a:accent1>
        <a:srgbClr val="0091DA"/>
      </a:accent1>
      <a:accent2>
        <a:srgbClr val="1D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459B36"/>
      </a:accent6>
      <a:hlink>
        <a:srgbClr val="1A418A"/>
      </a:hlink>
      <a:folHlink>
        <a:srgbClr val="3F3F3F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1800"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Tangerine">
      <a:srgbClr val="EC7700"/>
    </a:custClr>
    <a:custClr name="Crimson">
      <a:srgbClr val="9F2842"/>
    </a:custClr>
    <a:custClr name="Pale Blue">
      <a:srgbClr val="F4F8FA"/>
    </a:custClr>
  </a:custClrLst>
  <a:extLst>
    <a:ext uri="{05A4C25C-085E-4340-85A3-A5531E510DB2}">
      <thm15:themeFamily xmlns:thm15="http://schemas.microsoft.com/office/thememl/2012/main" name="skinny-PPT-Light-June-2020-ACCESSIBLE" id="{0CECDBDA-90D1-134F-87E2-EE3800325540}" vid="{7B09F0D8-43AA-FF47-8B59-F16F1FFE8153}"/>
    </a:ext>
  </a:ext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FDA6996FB4D545A92C777847F85A13" ma:contentTypeVersion="4" ma:contentTypeDescription="Create a new document." ma:contentTypeScope="" ma:versionID="fb5f18c8f5c7c528f59d50ffdf6c2998">
  <xsd:schema xmlns:xsd="http://www.w3.org/2001/XMLSchema" xmlns:xs="http://www.w3.org/2001/XMLSchema" xmlns:p="http://schemas.microsoft.com/office/2006/metadata/properties" xmlns:ns2="3c5394a9-349d-4912-892d-149fba297c50" targetNamespace="http://schemas.microsoft.com/office/2006/metadata/properties" ma:root="true" ma:fieldsID="2451a1759a1a767f320354c630fdedcc" ns2:_="">
    <xsd:import namespace="3c5394a9-349d-4912-892d-149fba297c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5394a9-349d-4912-892d-149fba297c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3D437C-1B4F-4D00-88EB-D2C32BF77DB9}">
  <ds:schemaRefs>
    <ds:schemaRef ds:uri="3c5394a9-349d-4912-892d-149fba297c5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07C3E8C-819E-4898-B673-A11D77F78F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74FB53-EA01-4213-84D7-0CD080FD0721}">
  <ds:schemaRefs>
    <ds:schemaRef ds:uri="3c5394a9-349d-4912-892d-149fba297c5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VMware_white_16x9</Template>
  <Application>Microsoft Office PowerPoint</Application>
  <PresentationFormat>Custom</PresentationFormat>
  <Slides>26</Slides>
  <Notes>19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VMware_white_16x9</vt:lpstr>
      <vt:lpstr>CODE 2742 – Tales from the Trenches</vt:lpstr>
      <vt:lpstr>PowerPoint Presentation</vt:lpstr>
      <vt:lpstr>Two Flings for VMware Cloud on AWS</vt:lpstr>
      <vt:lpstr>DEMO – SDDC Import/Export</vt:lpstr>
      <vt:lpstr>Configuration Options – Selective Sync</vt:lpstr>
      <vt:lpstr>Configuration Options – On-prem NSX DFW Export</vt:lpstr>
      <vt:lpstr>Configuration Options – AWS S3</vt:lpstr>
      <vt:lpstr>Configuration Options - VCDR</vt:lpstr>
      <vt:lpstr>Configuration Options – vCenter Folder</vt:lpstr>
      <vt:lpstr>Configuration Options – Disable VPN</vt:lpstr>
      <vt:lpstr>Converting Cisco ASA Config to VMC NSX-T </vt:lpstr>
      <vt:lpstr>Traditional Firewall vs NSX-T </vt:lpstr>
      <vt:lpstr>Example Architecture</vt:lpstr>
      <vt:lpstr>ASA Interfaces to VMC NSX-T Segments</vt:lpstr>
      <vt:lpstr>ASA Network Objects to VMC NSX-T Groups</vt:lpstr>
      <vt:lpstr>ASA Nested Groups to NSX-T Nested Groups</vt:lpstr>
      <vt:lpstr>ASA Service Object Groups to NSX-T Services</vt:lpstr>
      <vt:lpstr>ASA Access-list to VMC NSX-T CGW and DFW</vt:lpstr>
      <vt:lpstr>ASA Access-List to VMC NSX-T Workflow</vt:lpstr>
      <vt:lpstr>ASA Access-List to VMC NSX Distributed Firewall</vt:lpstr>
      <vt:lpstr>VMC NSX Distributed Firewall Sections</vt:lpstr>
      <vt:lpstr>VMC NSX Distributed Firewall Rules</vt:lpstr>
      <vt:lpstr>VMC NSX Compute Gateway Firewall Rules</vt:lpstr>
      <vt:lpstr>Results</vt:lpstr>
      <vt:lpstr>Please take your survey.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Sally Gardner</dc:creator>
  <cp:revision>1</cp:revision>
  <dcterms:created xsi:type="dcterms:W3CDTF">2020-09-22T16:30:21Z</dcterms:created>
  <dcterms:modified xsi:type="dcterms:W3CDTF">2021-10-05T21:55:26Z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0x01010057FDA6996FB4D545A92C777847F85A13</vt:lpwstr>
  </property>
</Properties>
</file>