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17"/>
  </p:notesMasterIdLst>
  <p:handoutMasterIdLst>
    <p:handoutMasterId r:id="rId18"/>
  </p:handoutMasterIdLst>
  <p:sldIdLst>
    <p:sldId id="2026819445" r:id="rId2"/>
    <p:sldId id="1193" r:id="rId3"/>
    <p:sldId id="2026819425" r:id="rId4"/>
    <p:sldId id="2026819438" r:id="rId5"/>
    <p:sldId id="2026819440" r:id="rId6"/>
    <p:sldId id="2026819441" r:id="rId7"/>
    <p:sldId id="2026819427" r:id="rId8"/>
    <p:sldId id="2026819442" r:id="rId9"/>
    <p:sldId id="2026819443" r:id="rId10"/>
    <p:sldId id="2026819444" r:id="rId11"/>
    <p:sldId id="2026819428" r:id="rId12"/>
    <p:sldId id="2026819446" r:id="rId13"/>
    <p:sldId id="2026819447" r:id="rId14"/>
    <p:sldId id="2026819424" r:id="rId15"/>
    <p:sldId id="1218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214D19"/>
    <a:srgbClr val="295B20"/>
    <a:srgbClr val="2F6A25"/>
    <a:srgbClr val="337128"/>
    <a:srgbClr val="548316"/>
    <a:srgbClr val="00818F"/>
    <a:srgbClr val="EB7500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DB75C-1F8D-D84F-ACE1-B0D39F951F0B}" v="118" dt="2021-10-06T20:01:27.490"/>
  </p1510:revLst>
</p1510:revInfo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yn Kayani" userId="6f5db645-23d9-4f76-83bc-ed72f483e12a" providerId="ADAL" clId="{289FE005-17A9-554A-AB29-D70BD8BE4111}"/>
    <pc:docChg chg="undo custSel addSld delSld modSld sldOrd">
      <pc:chgData name="Sharmyn Kayani" userId="6f5db645-23d9-4f76-83bc-ed72f483e12a" providerId="ADAL" clId="{289FE005-17A9-554A-AB29-D70BD8BE4111}" dt="2021-09-07T02:03:14.553" v="570" actId="2696"/>
      <pc:docMkLst>
        <pc:docMk/>
      </pc:docMkLst>
      <pc:sldChg chg="addSp delSp modSp del mod">
        <pc:chgData name="Sharmyn Kayani" userId="6f5db645-23d9-4f76-83bc-ed72f483e12a" providerId="ADAL" clId="{289FE005-17A9-554A-AB29-D70BD8BE4111}" dt="2021-08-26T22:31:32.061" v="365" actId="2696"/>
        <pc:sldMkLst>
          <pc:docMk/>
          <pc:sldMk cId="1022394701" sldId="2026819423"/>
        </pc:sldMkLst>
        <pc:spChg chg="del">
          <ac:chgData name="Sharmyn Kayani" userId="6f5db645-23d9-4f76-83bc-ed72f483e12a" providerId="ADAL" clId="{289FE005-17A9-554A-AB29-D70BD8BE4111}" dt="2021-08-25T23:14:39.811" v="358" actId="478"/>
          <ac:spMkLst>
            <pc:docMk/>
            <pc:sldMk cId="1022394701" sldId="2026819423"/>
            <ac:spMk id="3" creationId="{249ABF3F-2BFB-8B44-A47A-8316D3AF57DE}"/>
          </ac:spMkLst>
        </pc:spChg>
        <pc:spChg chg="mod">
          <ac:chgData name="Sharmyn Kayani" userId="6f5db645-23d9-4f76-83bc-ed72f483e12a" providerId="ADAL" clId="{289FE005-17A9-554A-AB29-D70BD8BE4111}" dt="2021-08-25T23:14:36.742" v="357" actId="113"/>
          <ac:spMkLst>
            <pc:docMk/>
            <pc:sldMk cId="1022394701" sldId="2026819423"/>
            <ac:spMk id="4" creationId="{C61134C0-92DF-4A4A-93B5-68B63D31F6C5}"/>
          </ac:spMkLst>
        </pc:spChg>
        <pc:spChg chg="mod">
          <ac:chgData name="Sharmyn Kayani" userId="6f5db645-23d9-4f76-83bc-ed72f483e12a" providerId="ADAL" clId="{289FE005-17A9-554A-AB29-D70BD8BE4111}" dt="2021-08-25T23:14:11.329" v="333" actId="948"/>
          <ac:spMkLst>
            <pc:docMk/>
            <pc:sldMk cId="1022394701" sldId="2026819423"/>
            <ac:spMk id="5" creationId="{FD60C324-0AF2-9D40-8CB5-6365E7BF3C4E}"/>
          </ac:spMkLst>
        </pc:spChg>
        <pc:spChg chg="add mod">
          <ac:chgData name="Sharmyn Kayani" userId="6f5db645-23d9-4f76-83bc-ed72f483e12a" providerId="ADAL" clId="{289FE005-17A9-554A-AB29-D70BD8BE4111}" dt="2021-08-25T23:14:34.560" v="356" actId="113"/>
          <ac:spMkLst>
            <pc:docMk/>
            <pc:sldMk cId="1022394701" sldId="2026819423"/>
            <ac:spMk id="8" creationId="{9821B110-1B8A-FB41-BBD6-610752287D10}"/>
          </ac:spMkLst>
        </pc:spChg>
        <pc:spChg chg="add mod">
          <ac:chgData name="Sharmyn Kayani" userId="6f5db645-23d9-4f76-83bc-ed72f483e12a" providerId="ADAL" clId="{289FE005-17A9-554A-AB29-D70BD8BE4111}" dt="2021-08-25T23:14:31.406" v="355" actId="1076"/>
          <ac:spMkLst>
            <pc:docMk/>
            <pc:sldMk cId="1022394701" sldId="2026819423"/>
            <ac:spMk id="9" creationId="{F9A2AF65-42CA-B744-854F-45BF3D7BEA4A}"/>
          </ac:spMkLst>
        </pc:spChg>
        <pc:spChg chg="add del mod">
          <ac:chgData name="Sharmyn Kayani" userId="6f5db645-23d9-4f76-83bc-ed72f483e12a" providerId="ADAL" clId="{289FE005-17A9-554A-AB29-D70BD8BE4111}" dt="2021-08-25T23:14:42.186" v="360"/>
          <ac:spMkLst>
            <pc:docMk/>
            <pc:sldMk cId="1022394701" sldId="2026819423"/>
            <ac:spMk id="10" creationId="{D7330462-1AA3-3B49-993B-8511044366CD}"/>
          </ac:spMkLst>
        </pc:spChg>
      </pc:sldChg>
      <pc:sldChg chg="add del">
        <pc:chgData name="Sharmyn Kayani" userId="6f5db645-23d9-4f76-83bc-ed72f483e12a" providerId="ADAL" clId="{289FE005-17A9-554A-AB29-D70BD8BE4111}" dt="2021-09-07T02:03:07.368" v="568" actId="2696"/>
        <pc:sldMkLst>
          <pc:docMk/>
          <pc:sldMk cId="3401652154" sldId="2026819424"/>
        </pc:sldMkLst>
      </pc:sldChg>
      <pc:sldChg chg="addSp delSp modSp mod modClrScheme chgLayout">
        <pc:chgData name="Sharmyn Kayani" userId="6f5db645-23d9-4f76-83bc-ed72f483e12a" providerId="ADAL" clId="{289FE005-17A9-554A-AB29-D70BD8BE4111}" dt="2021-08-25T23:14:55.664" v="361" actId="20577"/>
        <pc:sldMkLst>
          <pc:docMk/>
          <pc:sldMk cId="304886715" sldId="2026819425"/>
        </pc:sldMkLst>
        <pc:spChg chg="mod">
          <ac:chgData name="Sharmyn Kayani" userId="6f5db645-23d9-4f76-83bc-ed72f483e12a" providerId="ADAL" clId="{289FE005-17A9-554A-AB29-D70BD8BE4111}" dt="2021-08-25T23:14:55.664" v="361" actId="20577"/>
          <ac:spMkLst>
            <pc:docMk/>
            <pc:sldMk cId="304886715" sldId="2026819425"/>
            <ac:spMk id="2" creationId="{7E74D663-FC2D-BB46-877A-8A494252A1E9}"/>
          </ac:spMkLst>
        </pc:spChg>
        <pc:spChg chg="del">
          <ac:chgData name="Sharmyn Kayani" userId="6f5db645-23d9-4f76-83bc-ed72f483e12a" providerId="ADAL" clId="{289FE005-17A9-554A-AB29-D70BD8BE4111}" dt="2021-08-25T23:09:54.568" v="38" actId="26606"/>
          <ac:spMkLst>
            <pc:docMk/>
            <pc:sldMk cId="304886715" sldId="2026819425"/>
            <ac:spMk id="3" creationId="{DC23385C-49B3-FD45-A356-244D3A59C4E9}"/>
          </ac:spMkLst>
        </pc:spChg>
        <pc:spChg chg="mod">
          <ac:chgData name="Sharmyn Kayani" userId="6f5db645-23d9-4f76-83bc-ed72f483e12a" providerId="ADAL" clId="{289FE005-17A9-554A-AB29-D70BD8BE4111}" dt="2021-08-25T23:09:54.568" v="38" actId="26606"/>
          <ac:spMkLst>
            <pc:docMk/>
            <pc:sldMk cId="304886715" sldId="2026819425"/>
            <ac:spMk id="4" creationId="{EC8FF390-F6BF-D84F-9DFA-A8A6D37710BB}"/>
          </ac:spMkLst>
        </pc:spChg>
        <pc:spChg chg="add mod">
          <ac:chgData name="Sharmyn Kayani" userId="6f5db645-23d9-4f76-83bc-ed72f483e12a" providerId="ADAL" clId="{289FE005-17A9-554A-AB29-D70BD8BE4111}" dt="2021-08-25T23:09:54.568" v="38" actId="26606"/>
          <ac:spMkLst>
            <pc:docMk/>
            <pc:sldMk cId="304886715" sldId="2026819425"/>
            <ac:spMk id="10" creationId="{F67A240A-B384-4C71-83BD-F35948D7E65D}"/>
          </ac:spMkLst>
        </pc:spChg>
        <pc:picChg chg="add mod">
          <ac:chgData name="Sharmyn Kayani" userId="6f5db645-23d9-4f76-83bc-ed72f483e12a" providerId="ADAL" clId="{289FE005-17A9-554A-AB29-D70BD8BE4111}" dt="2021-08-25T23:10:00.998" v="40" actId="14100"/>
          <ac:picMkLst>
            <pc:docMk/>
            <pc:sldMk cId="304886715" sldId="2026819425"/>
            <ac:picMk id="5" creationId="{7812E767-3448-F940-92C4-254228C77DFA}"/>
          </ac:picMkLst>
        </pc:picChg>
        <pc:picChg chg="del">
          <ac:chgData name="Sharmyn Kayani" userId="6f5db645-23d9-4f76-83bc-ed72f483e12a" providerId="ADAL" clId="{289FE005-17A9-554A-AB29-D70BD8BE4111}" dt="2021-08-25T23:09:32.904" v="0" actId="478"/>
          <ac:picMkLst>
            <pc:docMk/>
            <pc:sldMk cId="304886715" sldId="2026819425"/>
            <ac:picMk id="1026" creationId="{59698B38-AFF8-FF42-B357-51D4D12F5244}"/>
          </ac:picMkLst>
        </pc:picChg>
      </pc:sldChg>
      <pc:sldChg chg="mod modShow">
        <pc:chgData name="Sharmyn Kayani" userId="6f5db645-23d9-4f76-83bc-ed72f483e12a" providerId="ADAL" clId="{289FE005-17A9-554A-AB29-D70BD8BE4111}" dt="2021-08-25T23:12:00.446" v="198" actId="729"/>
        <pc:sldMkLst>
          <pc:docMk/>
          <pc:sldMk cId="1836191053" sldId="2026819426"/>
        </pc:sldMkLst>
      </pc:sldChg>
      <pc:sldChg chg="mod modShow">
        <pc:chgData name="Sharmyn Kayani" userId="6f5db645-23d9-4f76-83bc-ed72f483e12a" providerId="ADAL" clId="{289FE005-17A9-554A-AB29-D70BD8BE4111}" dt="2021-08-27T01:17:30.501" v="468" actId="729"/>
        <pc:sldMkLst>
          <pc:docMk/>
          <pc:sldMk cId="1798905106" sldId="2026819427"/>
        </pc:sldMkLst>
      </pc:sldChg>
      <pc:sldChg chg="mod modShow">
        <pc:chgData name="Sharmyn Kayani" userId="6f5db645-23d9-4f76-83bc-ed72f483e12a" providerId="ADAL" clId="{289FE005-17A9-554A-AB29-D70BD8BE4111}" dt="2021-08-27T01:17:30.501" v="468" actId="729"/>
        <pc:sldMkLst>
          <pc:docMk/>
          <pc:sldMk cId="3911773903" sldId="2026819428"/>
        </pc:sldMkLst>
      </pc:sldChg>
      <pc:sldChg chg="del">
        <pc:chgData name="Sharmyn Kayani" userId="6f5db645-23d9-4f76-83bc-ed72f483e12a" providerId="ADAL" clId="{289FE005-17A9-554A-AB29-D70BD8BE4111}" dt="2021-08-25T23:12:28.824" v="201" actId="2696"/>
        <pc:sldMkLst>
          <pc:docMk/>
          <pc:sldMk cId="2199038119" sldId="2026819429"/>
        </pc:sldMkLst>
      </pc:sldChg>
      <pc:sldChg chg="del">
        <pc:chgData name="Sharmyn Kayani" userId="6f5db645-23d9-4f76-83bc-ed72f483e12a" providerId="ADAL" clId="{289FE005-17A9-554A-AB29-D70BD8BE4111}" dt="2021-08-25T23:13:30.010" v="279" actId="2696"/>
        <pc:sldMkLst>
          <pc:docMk/>
          <pc:sldMk cId="419623675" sldId="2026819430"/>
        </pc:sldMkLst>
      </pc:sldChg>
      <pc:sldChg chg="modSp mod">
        <pc:chgData name="Sharmyn Kayani" userId="6f5db645-23d9-4f76-83bc-ed72f483e12a" providerId="ADAL" clId="{289FE005-17A9-554A-AB29-D70BD8BE4111}" dt="2021-08-25T23:22:03.506" v="364" actId="14100"/>
        <pc:sldMkLst>
          <pc:docMk/>
          <pc:sldMk cId="900199079" sldId="2026819431"/>
        </pc:sldMkLst>
        <pc:spChg chg="mod">
          <ac:chgData name="Sharmyn Kayani" userId="6f5db645-23d9-4f76-83bc-ed72f483e12a" providerId="ADAL" clId="{289FE005-17A9-554A-AB29-D70BD8BE4111}" dt="2021-08-25T23:22:03.506" v="364" actId="14100"/>
          <ac:spMkLst>
            <pc:docMk/>
            <pc:sldMk cId="900199079" sldId="2026819431"/>
            <ac:spMk id="12" creationId="{23CB6685-9E3C-D541-8267-A9E807682B1F}"/>
          </ac:spMkLst>
        </pc:spChg>
      </pc:sldChg>
      <pc:sldChg chg="del">
        <pc:chgData name="Sharmyn Kayani" userId="6f5db645-23d9-4f76-83bc-ed72f483e12a" providerId="ADAL" clId="{289FE005-17A9-554A-AB29-D70BD8BE4111}" dt="2021-08-27T01:18:11.215" v="469" actId="2696"/>
        <pc:sldMkLst>
          <pc:docMk/>
          <pc:sldMk cId="327346955" sldId="2026819435"/>
        </pc:sldMkLst>
      </pc:sldChg>
      <pc:sldChg chg="addSp delSp modSp add del mod ord">
        <pc:chgData name="Sharmyn Kayani" userId="6f5db645-23d9-4f76-83bc-ed72f483e12a" providerId="ADAL" clId="{289FE005-17A9-554A-AB29-D70BD8BE4111}" dt="2021-08-25T23:11:58.194" v="197" actId="2696"/>
        <pc:sldMkLst>
          <pc:docMk/>
          <pc:sldMk cId="3292026336" sldId="2026819437"/>
        </pc:sldMkLst>
        <pc:spChg chg="add del mod">
          <ac:chgData name="Sharmyn Kayani" userId="6f5db645-23d9-4f76-83bc-ed72f483e12a" providerId="ADAL" clId="{289FE005-17A9-554A-AB29-D70BD8BE4111}" dt="2021-08-25T23:10:12.947" v="44" actId="478"/>
          <ac:spMkLst>
            <pc:docMk/>
            <pc:sldMk cId="3292026336" sldId="2026819437"/>
            <ac:spMk id="4" creationId="{7CF7CC64-3208-3C4B-9086-2306AED5016D}"/>
          </ac:spMkLst>
        </pc:spChg>
        <pc:spChg chg="del">
          <ac:chgData name="Sharmyn Kayani" userId="6f5db645-23d9-4f76-83bc-ed72f483e12a" providerId="ADAL" clId="{289FE005-17A9-554A-AB29-D70BD8BE4111}" dt="2021-08-25T23:10:09.884" v="43" actId="478"/>
          <ac:spMkLst>
            <pc:docMk/>
            <pc:sldMk cId="3292026336" sldId="2026819437"/>
            <ac:spMk id="6" creationId="{DAA1095B-7072-3249-BD68-542473123215}"/>
          </ac:spMkLst>
        </pc:spChg>
        <pc:spChg chg="del">
          <ac:chgData name="Sharmyn Kayani" userId="6f5db645-23d9-4f76-83bc-ed72f483e12a" providerId="ADAL" clId="{289FE005-17A9-554A-AB29-D70BD8BE4111}" dt="2021-08-25T23:10:09.884" v="43" actId="478"/>
          <ac:spMkLst>
            <pc:docMk/>
            <pc:sldMk cId="3292026336" sldId="2026819437"/>
            <ac:spMk id="7" creationId="{2B45DD5F-51BD-AC4D-8F21-1052BA2620A8}"/>
          </ac:spMkLst>
        </pc:spChg>
        <pc:spChg chg="add del mod">
          <ac:chgData name="Sharmyn Kayani" userId="6f5db645-23d9-4f76-83bc-ed72f483e12a" providerId="ADAL" clId="{289FE005-17A9-554A-AB29-D70BD8BE4111}" dt="2021-08-25T23:10:14.242" v="45" actId="478"/>
          <ac:spMkLst>
            <pc:docMk/>
            <pc:sldMk cId="3292026336" sldId="2026819437"/>
            <ac:spMk id="13" creationId="{2AC2DC52-D115-C549-807A-C667D89E0C84}"/>
          </ac:spMkLst>
        </pc:spChg>
      </pc:sldChg>
      <pc:sldChg chg="addSp delSp modSp new mod">
        <pc:chgData name="Sharmyn Kayani" userId="6f5db645-23d9-4f76-83bc-ed72f483e12a" providerId="ADAL" clId="{289FE005-17A9-554A-AB29-D70BD8BE4111}" dt="2021-08-25T23:12:17.833" v="200" actId="478"/>
        <pc:sldMkLst>
          <pc:docMk/>
          <pc:sldMk cId="2517958126" sldId="2026819438"/>
        </pc:sldMkLst>
        <pc:spChg chg="mod">
          <ac:chgData name="Sharmyn Kayani" userId="6f5db645-23d9-4f76-83bc-ed72f483e12a" providerId="ADAL" clId="{289FE005-17A9-554A-AB29-D70BD8BE4111}" dt="2021-08-25T23:10:30.250" v="64" actId="20577"/>
          <ac:spMkLst>
            <pc:docMk/>
            <pc:sldMk cId="2517958126" sldId="2026819438"/>
            <ac:spMk id="2" creationId="{DABD636B-F507-934E-AB7A-7B9FC061D8EC}"/>
          </ac:spMkLst>
        </pc:spChg>
        <pc:spChg chg="mod">
          <ac:chgData name="Sharmyn Kayani" userId="6f5db645-23d9-4f76-83bc-ed72f483e12a" providerId="ADAL" clId="{289FE005-17A9-554A-AB29-D70BD8BE4111}" dt="2021-08-25T23:11:03.035" v="135" actId="207"/>
          <ac:spMkLst>
            <pc:docMk/>
            <pc:sldMk cId="2517958126" sldId="2026819438"/>
            <ac:spMk id="3" creationId="{ED6C9B8A-D78E-A74F-B530-94D48A68A564}"/>
          </ac:spMkLst>
        </pc:spChg>
        <pc:spChg chg="mod">
          <ac:chgData name="Sharmyn Kayani" userId="6f5db645-23d9-4f76-83bc-ed72f483e12a" providerId="ADAL" clId="{289FE005-17A9-554A-AB29-D70BD8BE4111}" dt="2021-08-25T23:11:13.915" v="167" actId="20577"/>
          <ac:spMkLst>
            <pc:docMk/>
            <pc:sldMk cId="2517958126" sldId="2026819438"/>
            <ac:spMk id="4" creationId="{C9ADEFF6-1469-3244-A7B0-76F6494FF903}"/>
          </ac:spMkLst>
        </pc:spChg>
        <pc:spChg chg="mod">
          <ac:chgData name="Sharmyn Kayani" userId="6f5db645-23d9-4f76-83bc-ed72f483e12a" providerId="ADAL" clId="{289FE005-17A9-554A-AB29-D70BD8BE4111}" dt="2021-08-25T23:11:49.689" v="195" actId="2710"/>
          <ac:spMkLst>
            <pc:docMk/>
            <pc:sldMk cId="2517958126" sldId="2026819438"/>
            <ac:spMk id="5" creationId="{EA39EEAF-5EAF-0643-A439-7259C4D965A2}"/>
          </ac:spMkLst>
        </pc:spChg>
        <pc:spChg chg="mod">
          <ac:chgData name="Sharmyn Kayani" userId="6f5db645-23d9-4f76-83bc-ed72f483e12a" providerId="ADAL" clId="{289FE005-17A9-554A-AB29-D70BD8BE4111}" dt="2021-08-25T23:11:27.919" v="190" actId="20577"/>
          <ac:spMkLst>
            <pc:docMk/>
            <pc:sldMk cId="2517958126" sldId="2026819438"/>
            <ac:spMk id="6" creationId="{47CEC0DF-CFA2-D042-8E46-9206497304A4}"/>
          </ac:spMkLst>
        </pc:spChg>
        <pc:spChg chg="mod">
          <ac:chgData name="Sharmyn Kayani" userId="6f5db645-23d9-4f76-83bc-ed72f483e12a" providerId="ADAL" clId="{289FE005-17A9-554A-AB29-D70BD8BE4111}" dt="2021-08-25T23:11:56.178" v="196" actId="313"/>
          <ac:spMkLst>
            <pc:docMk/>
            <pc:sldMk cId="2517958126" sldId="2026819438"/>
            <ac:spMk id="7" creationId="{05E29E6D-86EF-5C4D-AC7E-6CD8550C0DC7}"/>
          </ac:spMkLst>
        </pc:spChg>
        <pc:spChg chg="add del mod">
          <ac:chgData name="Sharmyn Kayani" userId="6f5db645-23d9-4f76-83bc-ed72f483e12a" providerId="ADAL" clId="{289FE005-17A9-554A-AB29-D70BD8BE4111}" dt="2021-08-25T23:11:41.859" v="193"/>
          <ac:spMkLst>
            <pc:docMk/>
            <pc:sldMk cId="2517958126" sldId="2026819438"/>
            <ac:spMk id="8" creationId="{67AD27CD-3C6C-864C-886A-0ACA4A139199}"/>
          </ac:spMkLst>
        </pc:spChg>
        <pc:cxnChg chg="add del mod">
          <ac:chgData name="Sharmyn Kayani" userId="6f5db645-23d9-4f76-83bc-ed72f483e12a" providerId="ADAL" clId="{289FE005-17A9-554A-AB29-D70BD8BE4111}" dt="2021-08-25T23:12:17.833" v="200" actId="478"/>
          <ac:cxnSpMkLst>
            <pc:docMk/>
            <pc:sldMk cId="2517958126" sldId="2026819438"/>
            <ac:cxnSpMk id="10" creationId="{4128F406-AABB-B147-AD9E-173CDCE570E5}"/>
          </ac:cxnSpMkLst>
        </pc:cxnChg>
      </pc:sldChg>
      <pc:sldChg chg="addSp modSp add mod">
        <pc:chgData name="Sharmyn Kayani" userId="6f5db645-23d9-4f76-83bc-ed72f483e12a" providerId="ADAL" clId="{289FE005-17A9-554A-AB29-D70BD8BE4111}" dt="2021-08-25T23:13:27.446" v="278" actId="20577"/>
        <pc:sldMkLst>
          <pc:docMk/>
          <pc:sldMk cId="580321575" sldId="2026819439"/>
        </pc:sldMkLst>
        <pc:spChg chg="mod">
          <ac:chgData name="Sharmyn Kayani" userId="6f5db645-23d9-4f76-83bc-ed72f483e12a" providerId="ADAL" clId="{289FE005-17A9-554A-AB29-D70BD8BE4111}" dt="2021-08-25T23:12:46.580" v="209" actId="20577"/>
          <ac:spMkLst>
            <pc:docMk/>
            <pc:sldMk cId="580321575" sldId="2026819439"/>
            <ac:spMk id="2" creationId="{DABD636B-F507-934E-AB7A-7B9FC061D8EC}"/>
          </ac:spMkLst>
        </pc:spChg>
        <pc:spChg chg="mod">
          <ac:chgData name="Sharmyn Kayani" userId="6f5db645-23d9-4f76-83bc-ed72f483e12a" providerId="ADAL" clId="{289FE005-17A9-554A-AB29-D70BD8BE4111}" dt="2021-08-25T23:13:26.169" v="277" actId="20577"/>
          <ac:spMkLst>
            <pc:docMk/>
            <pc:sldMk cId="580321575" sldId="2026819439"/>
            <ac:spMk id="5" creationId="{EA39EEAF-5EAF-0643-A439-7259C4D965A2}"/>
          </ac:spMkLst>
        </pc:spChg>
        <pc:spChg chg="mod">
          <ac:chgData name="Sharmyn Kayani" userId="6f5db645-23d9-4f76-83bc-ed72f483e12a" providerId="ADAL" clId="{289FE005-17A9-554A-AB29-D70BD8BE4111}" dt="2021-08-25T23:13:27.446" v="278" actId="20577"/>
          <ac:spMkLst>
            <pc:docMk/>
            <pc:sldMk cId="580321575" sldId="2026819439"/>
            <ac:spMk id="7" creationId="{05E29E6D-86EF-5C4D-AC7E-6CD8550C0DC7}"/>
          </ac:spMkLst>
        </pc:spChg>
        <pc:spChg chg="add mod">
          <ac:chgData name="Sharmyn Kayani" userId="6f5db645-23d9-4f76-83bc-ed72f483e12a" providerId="ADAL" clId="{289FE005-17A9-554A-AB29-D70BD8BE4111}" dt="2021-08-25T23:13:18.712" v="276" actId="404"/>
          <ac:spMkLst>
            <pc:docMk/>
            <pc:sldMk cId="580321575" sldId="2026819439"/>
            <ac:spMk id="8" creationId="{46F36F03-C40B-AF4C-A5D4-1D3F563D387D}"/>
          </ac:spMkLst>
        </pc:spChg>
      </pc:sldChg>
      <pc:sldChg chg="modNotesTx">
        <pc:chgData name="Sharmyn Kayani" userId="6f5db645-23d9-4f76-83bc-ed72f483e12a" providerId="ADAL" clId="{289FE005-17A9-554A-AB29-D70BD8BE4111}" dt="2021-08-27T01:17:16.638" v="467" actId="313"/>
        <pc:sldMkLst>
          <pc:docMk/>
          <pc:sldMk cId="3032582392" sldId="2026819441"/>
        </pc:sldMkLst>
      </pc:sldChg>
      <pc:sldChg chg="modNotesTx">
        <pc:chgData name="Sharmyn Kayani" userId="6f5db645-23d9-4f76-83bc-ed72f483e12a" providerId="ADAL" clId="{289FE005-17A9-554A-AB29-D70BD8BE4111}" dt="2021-08-27T01:16:37.090" v="435" actId="20577"/>
        <pc:sldMkLst>
          <pc:docMk/>
          <pc:sldMk cId="1980384634" sldId="2026819442"/>
        </pc:sldMkLst>
      </pc:sldChg>
      <pc:sldChg chg="addSp modSp">
        <pc:chgData name="Sharmyn Kayani" userId="6f5db645-23d9-4f76-83bc-ed72f483e12a" providerId="ADAL" clId="{289FE005-17A9-554A-AB29-D70BD8BE4111}" dt="2021-09-06T00:59:23.042" v="491" actId="1076"/>
        <pc:sldMkLst>
          <pc:docMk/>
          <pc:sldMk cId="3582579965" sldId="2026819444"/>
        </pc:sldMkLst>
        <pc:picChg chg="add mod">
          <ac:chgData name="Sharmyn Kayani" userId="6f5db645-23d9-4f76-83bc-ed72f483e12a" providerId="ADAL" clId="{289FE005-17A9-554A-AB29-D70BD8BE4111}" dt="2021-09-06T00:58:04.422" v="487" actId="1076"/>
          <ac:picMkLst>
            <pc:docMk/>
            <pc:sldMk cId="3582579965" sldId="2026819444"/>
            <ac:picMk id="1026" creationId="{F9069C7A-7384-6C4D-81D2-DFB35FDA2780}"/>
          </ac:picMkLst>
        </pc:picChg>
        <pc:picChg chg="add mod">
          <ac:chgData name="Sharmyn Kayani" userId="6f5db645-23d9-4f76-83bc-ed72f483e12a" providerId="ADAL" clId="{289FE005-17A9-554A-AB29-D70BD8BE4111}" dt="2021-09-06T00:59:23.042" v="491" actId="1076"/>
          <ac:picMkLst>
            <pc:docMk/>
            <pc:sldMk cId="3582579965" sldId="2026819444"/>
            <ac:picMk id="1028" creationId="{D4F25994-5525-1140-8EF8-AD9CBB1A89A0}"/>
          </ac:picMkLst>
        </pc:picChg>
      </pc:sldChg>
      <pc:sldChg chg="addSp modSp mod">
        <pc:chgData name="Sharmyn Kayani" userId="6f5db645-23d9-4f76-83bc-ed72f483e12a" providerId="ADAL" clId="{289FE005-17A9-554A-AB29-D70BD8BE4111}" dt="2021-09-07T00:27:25.084" v="564" actId="404"/>
        <pc:sldMkLst>
          <pc:docMk/>
          <pc:sldMk cId="1782328749" sldId="2026819445"/>
        </pc:sldMkLst>
        <pc:spChg chg="mod">
          <ac:chgData name="Sharmyn Kayani" userId="6f5db645-23d9-4f76-83bc-ed72f483e12a" providerId="ADAL" clId="{289FE005-17A9-554A-AB29-D70BD8BE4111}" dt="2021-09-07T00:27:19.629" v="562" actId="113"/>
          <ac:spMkLst>
            <pc:docMk/>
            <pc:sldMk cId="1782328749" sldId="2026819445"/>
            <ac:spMk id="4" creationId="{C61134C0-92DF-4A4A-93B5-68B63D31F6C5}"/>
          </ac:spMkLst>
        </pc:spChg>
        <pc:spChg chg="mod">
          <ac:chgData name="Sharmyn Kayani" userId="6f5db645-23d9-4f76-83bc-ed72f483e12a" providerId="ADAL" clId="{289FE005-17A9-554A-AB29-D70BD8BE4111}" dt="2021-09-07T00:27:25.084" v="564" actId="404"/>
          <ac:spMkLst>
            <pc:docMk/>
            <pc:sldMk cId="1782328749" sldId="2026819445"/>
            <ac:spMk id="5" creationId="{FD60C324-0AF2-9D40-8CB5-6365E7BF3C4E}"/>
          </ac:spMkLst>
        </pc:spChg>
        <pc:spChg chg="add mod">
          <ac:chgData name="Sharmyn Kayani" userId="6f5db645-23d9-4f76-83bc-ed72f483e12a" providerId="ADAL" clId="{289FE005-17A9-554A-AB29-D70BD8BE4111}" dt="2021-09-07T00:27:17.559" v="561" actId="113"/>
          <ac:spMkLst>
            <pc:docMk/>
            <pc:sldMk cId="1782328749" sldId="2026819445"/>
            <ac:spMk id="8" creationId="{82202C22-046A-BD4F-8487-63732BF24E06}"/>
          </ac:spMkLst>
        </pc:spChg>
        <pc:spChg chg="add mod">
          <ac:chgData name="Sharmyn Kayani" userId="6f5db645-23d9-4f76-83bc-ed72f483e12a" providerId="ADAL" clId="{289FE005-17A9-554A-AB29-D70BD8BE4111}" dt="2021-09-07T00:27:22.306" v="563" actId="404"/>
          <ac:spMkLst>
            <pc:docMk/>
            <pc:sldMk cId="1782328749" sldId="2026819445"/>
            <ac:spMk id="9" creationId="{35E3D0B1-CA70-044B-BF89-A5AB85938F44}"/>
          </ac:spMkLst>
        </pc:spChg>
      </pc:sldChg>
      <pc:sldChg chg="addSp modSp add del mod">
        <pc:chgData name="Sharmyn Kayani" userId="6f5db645-23d9-4f76-83bc-ed72f483e12a" providerId="ADAL" clId="{289FE005-17A9-554A-AB29-D70BD8BE4111}" dt="2021-09-07T02:03:14.553" v="570" actId="2696"/>
        <pc:sldMkLst>
          <pc:docMk/>
          <pc:sldMk cId="3117986674" sldId="2026819446"/>
        </pc:sldMkLst>
        <pc:spChg chg="mod">
          <ac:chgData name="Sharmyn Kayani" userId="6f5db645-23d9-4f76-83bc-ed72f483e12a" providerId="ADAL" clId="{289FE005-17A9-554A-AB29-D70BD8BE4111}" dt="2021-09-05T23:07:43.487" v="483" actId="2710"/>
          <ac:spMkLst>
            <pc:docMk/>
            <pc:sldMk cId="3117986674" sldId="2026819446"/>
            <ac:spMk id="15" creationId="{A2693488-5705-134C-BCDE-487569C4DDCF}"/>
          </ac:spMkLst>
        </pc:spChg>
        <pc:spChg chg="mod">
          <ac:chgData name="Sharmyn Kayani" userId="6f5db645-23d9-4f76-83bc-ed72f483e12a" providerId="ADAL" clId="{289FE005-17A9-554A-AB29-D70BD8BE4111}" dt="2021-09-06T00:59:45.230" v="492" actId="113"/>
          <ac:spMkLst>
            <pc:docMk/>
            <pc:sldMk cId="3117986674" sldId="2026819446"/>
            <ac:spMk id="16" creationId="{7AD50BED-DD53-1C45-9711-9BE1340365FE}"/>
          </ac:spMkLst>
        </pc:spChg>
        <pc:cxnChg chg="add mod">
          <ac:chgData name="Sharmyn Kayani" userId="6f5db645-23d9-4f76-83bc-ed72f483e12a" providerId="ADAL" clId="{289FE005-17A9-554A-AB29-D70BD8BE4111}" dt="2021-09-05T23:06:22.856" v="479" actId="14100"/>
          <ac:cxnSpMkLst>
            <pc:docMk/>
            <pc:sldMk cId="3117986674" sldId="2026819446"/>
            <ac:cxnSpMk id="3" creationId="{6A9B6992-1A43-6B47-84D4-5D97F4CAEB56}"/>
          </ac:cxnSpMkLst>
        </pc:cxnChg>
      </pc:sldChg>
      <pc:sldChg chg="add del">
        <pc:chgData name="Sharmyn Kayani" userId="6f5db645-23d9-4f76-83bc-ed72f483e12a" providerId="ADAL" clId="{289FE005-17A9-554A-AB29-D70BD8BE4111}" dt="2021-09-07T02:03:12.314" v="569" actId="2696"/>
        <pc:sldMkLst>
          <pc:docMk/>
          <pc:sldMk cId="2956151856" sldId="2026819447"/>
        </pc:sldMkLst>
      </pc:sldChg>
    </pc:docChg>
  </pc:docChgLst>
  <pc:docChgLst>
    <pc:chgData name="Mark Foley" userId="98ac2181-5aed-449a-af20-3f9b1e1c869e" providerId="ADAL" clId="{B45DB75C-1F8D-D84F-ACE1-B0D39F951F0B}"/>
    <pc:docChg chg="undo custSel modSld">
      <pc:chgData name="Mark Foley" userId="98ac2181-5aed-449a-af20-3f9b1e1c869e" providerId="ADAL" clId="{B45DB75C-1F8D-D84F-ACE1-B0D39F951F0B}" dt="2021-10-06T20:01:27.490" v="117" actId="5793"/>
      <pc:docMkLst>
        <pc:docMk/>
      </pc:docMkLst>
      <pc:sldChg chg="modSp mod">
        <pc:chgData name="Mark Foley" userId="98ac2181-5aed-449a-af20-3f9b1e1c869e" providerId="ADAL" clId="{B45DB75C-1F8D-D84F-ACE1-B0D39F951F0B}" dt="2021-10-06T03:53:56.281" v="18" actId="20577"/>
        <pc:sldMkLst>
          <pc:docMk/>
          <pc:sldMk cId="304886715" sldId="2026819425"/>
        </pc:sldMkLst>
        <pc:spChg chg="mod">
          <ac:chgData name="Mark Foley" userId="98ac2181-5aed-449a-af20-3f9b1e1c869e" providerId="ADAL" clId="{B45DB75C-1F8D-D84F-ACE1-B0D39F951F0B}" dt="2021-10-06T03:53:56.281" v="18" actId="20577"/>
          <ac:spMkLst>
            <pc:docMk/>
            <pc:sldMk cId="304886715" sldId="2026819425"/>
            <ac:spMk id="2" creationId="{7E74D663-FC2D-BB46-877A-8A494252A1E9}"/>
          </ac:spMkLst>
        </pc:spChg>
      </pc:sldChg>
      <pc:sldChg chg="addSp modSp mod modAnim">
        <pc:chgData name="Mark Foley" userId="98ac2181-5aed-449a-af20-3f9b1e1c869e" providerId="ADAL" clId="{B45DB75C-1F8D-D84F-ACE1-B0D39F951F0B}" dt="2021-10-06T05:58:03.256" v="45"/>
        <pc:sldMkLst>
          <pc:docMk/>
          <pc:sldMk cId="1715278693" sldId="2026819440"/>
        </pc:sldMkLst>
        <pc:spChg chg="add mod">
          <ac:chgData name="Mark Foley" userId="98ac2181-5aed-449a-af20-3f9b1e1c869e" providerId="ADAL" clId="{B45DB75C-1F8D-D84F-ACE1-B0D39F951F0B}" dt="2021-10-06T05:57:24.659" v="41" actId="1076"/>
          <ac:spMkLst>
            <pc:docMk/>
            <pc:sldMk cId="1715278693" sldId="2026819440"/>
            <ac:spMk id="15" creationId="{4F7DE07E-EEAA-3C40-B048-21FEDE40668C}"/>
          </ac:spMkLst>
        </pc:spChg>
        <pc:picChg chg="mod">
          <ac:chgData name="Mark Foley" userId="98ac2181-5aed-449a-af20-3f9b1e1c869e" providerId="ADAL" clId="{B45DB75C-1F8D-D84F-ACE1-B0D39F951F0B}" dt="2021-10-06T05:57:37.241" v="43" actId="1076"/>
          <ac:picMkLst>
            <pc:docMk/>
            <pc:sldMk cId="1715278693" sldId="2026819440"/>
            <ac:picMk id="1028" creationId="{FDAB3277-35A8-A646-B24B-8BC4A694A27C}"/>
          </ac:picMkLst>
        </pc:picChg>
      </pc:sldChg>
      <pc:sldChg chg="addSp delSp modSp mod modAnim">
        <pc:chgData name="Mark Foley" userId="98ac2181-5aed-449a-af20-3f9b1e1c869e" providerId="ADAL" clId="{B45DB75C-1F8D-D84F-ACE1-B0D39F951F0B}" dt="2021-10-06T05:59:18.731" v="57"/>
        <pc:sldMkLst>
          <pc:docMk/>
          <pc:sldMk cId="3032582392" sldId="2026819441"/>
        </pc:sldMkLst>
        <pc:spChg chg="del">
          <ac:chgData name="Mark Foley" userId="98ac2181-5aed-449a-af20-3f9b1e1c869e" providerId="ADAL" clId="{B45DB75C-1F8D-D84F-ACE1-B0D39F951F0B}" dt="2021-10-06T05:58:44.973" v="48" actId="478"/>
          <ac:spMkLst>
            <pc:docMk/>
            <pc:sldMk cId="3032582392" sldId="2026819441"/>
            <ac:spMk id="9" creationId="{1F797DB2-29E6-1341-BE69-DA959778DEF0}"/>
          </ac:spMkLst>
        </pc:spChg>
        <pc:spChg chg="add mod">
          <ac:chgData name="Mark Foley" userId="98ac2181-5aed-449a-af20-3f9b1e1c869e" providerId="ADAL" clId="{B45DB75C-1F8D-D84F-ACE1-B0D39F951F0B}" dt="2021-10-06T05:59:03.848" v="56" actId="20577"/>
          <ac:spMkLst>
            <pc:docMk/>
            <pc:sldMk cId="3032582392" sldId="2026819441"/>
            <ac:spMk id="15" creationId="{8EE0632E-DFE3-DB44-B2D2-2914E3218B3F}"/>
          </ac:spMkLst>
        </pc:spChg>
        <pc:cxnChg chg="mod">
          <ac:chgData name="Mark Foley" userId="98ac2181-5aed-449a-af20-3f9b1e1c869e" providerId="ADAL" clId="{B45DB75C-1F8D-D84F-ACE1-B0D39F951F0B}" dt="2021-10-06T05:58:44.973" v="48" actId="478"/>
          <ac:cxnSpMkLst>
            <pc:docMk/>
            <pc:sldMk cId="3032582392" sldId="2026819441"/>
            <ac:cxnSpMk id="13" creationId="{7D19F174-9C6F-2149-BE20-A0FFEA45B28E}"/>
          </ac:cxnSpMkLst>
        </pc:cxnChg>
        <pc:cxnChg chg="mod">
          <ac:chgData name="Mark Foley" userId="98ac2181-5aed-449a-af20-3f9b1e1c869e" providerId="ADAL" clId="{B45DB75C-1F8D-D84F-ACE1-B0D39F951F0B}" dt="2021-10-06T05:58:44.973" v="48" actId="478"/>
          <ac:cxnSpMkLst>
            <pc:docMk/>
            <pc:sldMk cId="3032582392" sldId="2026819441"/>
            <ac:cxnSpMk id="20" creationId="{0CE40DE0-76E9-A74A-9569-573B83379F83}"/>
          </ac:cxnSpMkLst>
        </pc:cxnChg>
      </pc:sldChg>
      <pc:sldChg chg="modSp mod">
        <pc:chgData name="Mark Foley" userId="98ac2181-5aed-449a-af20-3f9b1e1c869e" providerId="ADAL" clId="{B45DB75C-1F8D-D84F-ACE1-B0D39F951F0B}" dt="2021-10-06T20:01:27.490" v="117" actId="5793"/>
        <pc:sldMkLst>
          <pc:docMk/>
          <pc:sldMk cId="3117986674" sldId="2026819446"/>
        </pc:sldMkLst>
        <pc:spChg chg="mod">
          <ac:chgData name="Mark Foley" userId="98ac2181-5aed-449a-af20-3f9b1e1c869e" providerId="ADAL" clId="{B45DB75C-1F8D-D84F-ACE1-B0D39F951F0B}" dt="2021-10-06T20:01:22.386" v="115" actId="20577"/>
          <ac:spMkLst>
            <pc:docMk/>
            <pc:sldMk cId="3117986674" sldId="2026819446"/>
            <ac:spMk id="15" creationId="{A2693488-5705-134C-BCDE-487569C4DDCF}"/>
          </ac:spMkLst>
        </pc:spChg>
        <pc:spChg chg="mod">
          <ac:chgData name="Mark Foley" userId="98ac2181-5aed-449a-af20-3f9b1e1c869e" providerId="ADAL" clId="{B45DB75C-1F8D-D84F-ACE1-B0D39F951F0B}" dt="2021-10-06T20:01:27.490" v="117" actId="5793"/>
          <ac:spMkLst>
            <pc:docMk/>
            <pc:sldMk cId="3117986674" sldId="2026819446"/>
            <ac:spMk id="16" creationId="{7AD50BED-DD53-1C45-9711-9BE1340365FE}"/>
          </ac:spMkLst>
        </pc:spChg>
      </pc:sldChg>
    </pc:docChg>
  </pc:docChgLst>
  <pc:docChgLst>
    <pc:chgData name="Mark Foley" userId="98ac2181-5aed-449a-af20-3f9b1e1c869e" providerId="ADAL" clId="{D0086A19-57D4-8B4D-8801-CE3E74423799}"/>
    <pc:docChg chg="undo custSel addSld delSld modSld sldOrd modShowInfo">
      <pc:chgData name="Mark Foley" userId="98ac2181-5aed-449a-af20-3f9b1e1c869e" providerId="ADAL" clId="{D0086A19-57D4-8B4D-8801-CE3E74423799}" dt="2021-09-09T22:53:21.288" v="2455" actId="14100"/>
      <pc:docMkLst>
        <pc:docMk/>
      </pc:docMkLst>
      <pc:sldChg chg="del">
        <pc:chgData name="Mark Foley" userId="98ac2181-5aed-449a-af20-3f9b1e1c869e" providerId="ADAL" clId="{D0086A19-57D4-8B4D-8801-CE3E74423799}" dt="2021-07-23T02:44:50.669" v="0" actId="2696"/>
        <pc:sldMkLst>
          <pc:docMk/>
          <pc:sldMk cId="3540618122" sldId="1027"/>
        </pc:sldMkLst>
      </pc:sldChg>
      <pc:sldChg chg="del">
        <pc:chgData name="Mark Foley" userId="98ac2181-5aed-449a-af20-3f9b1e1c869e" providerId="ADAL" clId="{D0086A19-57D4-8B4D-8801-CE3E74423799}" dt="2021-07-23T02:44:50.669" v="0" actId="2696"/>
        <pc:sldMkLst>
          <pc:docMk/>
          <pc:sldMk cId="3541055192" sldId="1036"/>
        </pc:sldMkLst>
      </pc:sldChg>
      <pc:sldChg chg="del">
        <pc:chgData name="Mark Foley" userId="98ac2181-5aed-449a-af20-3f9b1e1c869e" providerId="ADAL" clId="{D0086A19-57D4-8B4D-8801-CE3E74423799}" dt="2021-07-23T02:44:55.919" v="1" actId="2696"/>
        <pc:sldMkLst>
          <pc:docMk/>
          <pc:sldMk cId="2214297817" sldId="2026819420"/>
        </pc:sldMkLst>
      </pc:sldChg>
      <pc:sldChg chg="del">
        <pc:chgData name="Mark Foley" userId="98ac2181-5aed-449a-af20-3f9b1e1c869e" providerId="ADAL" clId="{D0086A19-57D4-8B4D-8801-CE3E74423799}" dt="2021-07-23T02:44:55.919" v="1" actId="2696"/>
        <pc:sldMkLst>
          <pc:docMk/>
          <pc:sldMk cId="3428920015" sldId="2026819422"/>
        </pc:sldMkLst>
      </pc:sldChg>
      <pc:sldChg chg="modSp mod">
        <pc:chgData name="Mark Foley" userId="98ac2181-5aed-449a-af20-3f9b1e1c869e" providerId="ADAL" clId="{D0086A19-57D4-8B4D-8801-CE3E74423799}" dt="2021-07-23T03:00:31.264" v="32" actId="20577"/>
        <pc:sldMkLst>
          <pc:docMk/>
          <pc:sldMk cId="1022394701" sldId="2026819423"/>
        </pc:sldMkLst>
        <pc:spChg chg="mod">
          <ac:chgData name="Mark Foley" userId="98ac2181-5aed-449a-af20-3f9b1e1c869e" providerId="ADAL" clId="{D0086A19-57D4-8B4D-8801-CE3E74423799}" dt="2021-07-23T02:45:38.678" v="2"/>
          <ac:spMkLst>
            <pc:docMk/>
            <pc:sldMk cId="1022394701" sldId="2026819423"/>
            <ac:spMk id="2" creationId="{02FCDBC9-79C3-7B4D-A5AD-5FDF87CBF1A0}"/>
          </ac:spMkLst>
        </pc:spChg>
        <pc:spChg chg="mod">
          <ac:chgData name="Mark Foley" userId="98ac2181-5aed-449a-af20-3f9b1e1c869e" providerId="ADAL" clId="{D0086A19-57D4-8B4D-8801-CE3E74423799}" dt="2021-07-23T02:46:16.385" v="29" actId="20577"/>
          <ac:spMkLst>
            <pc:docMk/>
            <pc:sldMk cId="1022394701" sldId="2026819423"/>
            <ac:spMk id="4" creationId="{C61134C0-92DF-4A4A-93B5-68B63D31F6C5}"/>
          </ac:spMkLst>
        </pc:spChg>
        <pc:spChg chg="mod">
          <ac:chgData name="Mark Foley" userId="98ac2181-5aed-449a-af20-3f9b1e1c869e" providerId="ADAL" clId="{D0086A19-57D4-8B4D-8801-CE3E74423799}" dt="2021-07-23T03:00:31.264" v="32" actId="20577"/>
          <ac:spMkLst>
            <pc:docMk/>
            <pc:sldMk cId="1022394701" sldId="2026819423"/>
            <ac:spMk id="7" creationId="{AC0BF283-9763-574B-9ACF-B5E4CD55D7BC}"/>
          </ac:spMkLst>
        </pc:spChg>
      </pc:sldChg>
      <pc:sldChg chg="addSp delSp modSp new mod modClrScheme chgLayout">
        <pc:chgData name="Mark Foley" userId="98ac2181-5aed-449a-af20-3f9b1e1c869e" providerId="ADAL" clId="{D0086A19-57D4-8B4D-8801-CE3E74423799}" dt="2021-09-07T01:48:32.294" v="2407" actId="1076"/>
        <pc:sldMkLst>
          <pc:docMk/>
          <pc:sldMk cId="304886715" sldId="2026819425"/>
        </pc:sldMkLst>
        <pc:spChg chg="mod ord">
          <ac:chgData name="Mark Foley" userId="98ac2181-5aed-449a-af20-3f9b1e1c869e" providerId="ADAL" clId="{D0086A19-57D4-8B4D-8801-CE3E74423799}" dt="2021-09-07T01:48:07.853" v="2399" actId="700"/>
          <ac:spMkLst>
            <pc:docMk/>
            <pc:sldMk cId="304886715" sldId="2026819425"/>
            <ac:spMk id="2" creationId="{7E74D663-FC2D-BB46-877A-8A494252A1E9}"/>
          </ac:spMkLst>
        </pc:spChg>
        <pc:spChg chg="del mod ord">
          <ac:chgData name="Mark Foley" userId="98ac2181-5aed-449a-af20-3f9b1e1c869e" providerId="ADAL" clId="{D0086A19-57D4-8B4D-8801-CE3E74423799}" dt="2021-09-07T01:48:16.843" v="2403" actId="478"/>
          <ac:spMkLst>
            <pc:docMk/>
            <pc:sldMk cId="304886715" sldId="2026819425"/>
            <ac:spMk id="4" creationId="{EC8FF390-F6BF-D84F-9DFA-A8A6D37710BB}"/>
          </ac:spMkLst>
        </pc:spChg>
        <pc:spChg chg="del">
          <ac:chgData name="Mark Foley" userId="98ac2181-5aed-449a-af20-3f9b1e1c869e" providerId="ADAL" clId="{D0086A19-57D4-8B4D-8801-CE3E74423799}" dt="2021-09-07T01:48:07.853" v="2399" actId="700"/>
          <ac:spMkLst>
            <pc:docMk/>
            <pc:sldMk cId="304886715" sldId="2026819425"/>
            <ac:spMk id="10" creationId="{F67A240A-B384-4C71-83BD-F35948D7E65D}"/>
          </ac:spMkLst>
        </pc:spChg>
        <pc:picChg chg="mod">
          <ac:chgData name="Mark Foley" userId="98ac2181-5aed-449a-af20-3f9b1e1c869e" providerId="ADAL" clId="{D0086A19-57D4-8B4D-8801-CE3E74423799}" dt="2021-09-07T01:48:32.294" v="2407" actId="1076"/>
          <ac:picMkLst>
            <pc:docMk/>
            <pc:sldMk cId="304886715" sldId="2026819425"/>
            <ac:picMk id="5" creationId="{7812E767-3448-F940-92C4-254228C77DFA}"/>
          </ac:picMkLst>
        </pc:picChg>
        <pc:picChg chg="add mod">
          <ac:chgData name="Mark Foley" userId="98ac2181-5aed-449a-af20-3f9b1e1c869e" providerId="ADAL" clId="{D0086A19-57D4-8B4D-8801-CE3E74423799}" dt="2021-07-23T03:49:19.587" v="35" actId="1076"/>
          <ac:picMkLst>
            <pc:docMk/>
            <pc:sldMk cId="304886715" sldId="2026819425"/>
            <ac:picMk id="1026" creationId="{59698B38-AFF8-FF42-B357-51D4D12F5244}"/>
          </ac:picMkLst>
        </pc:picChg>
      </pc:sldChg>
      <pc:sldChg chg="addSp delSp modSp new del mod modClrScheme chgLayout">
        <pc:chgData name="Mark Foley" userId="98ac2181-5aed-449a-af20-3f9b1e1c869e" providerId="ADAL" clId="{D0086A19-57D4-8B4D-8801-CE3E74423799}" dt="2021-08-26T22:58:37.397" v="1355" actId="2696"/>
        <pc:sldMkLst>
          <pc:docMk/>
          <pc:sldMk cId="1836191053" sldId="2026819426"/>
        </pc:sldMkLst>
        <pc:spChg chg="mod ord">
          <ac:chgData name="Mark Foley" userId="98ac2181-5aed-449a-af20-3f9b1e1c869e" providerId="ADAL" clId="{D0086A19-57D4-8B4D-8801-CE3E74423799}" dt="2021-07-23T03:50:58.375" v="72" actId="700"/>
          <ac:spMkLst>
            <pc:docMk/>
            <pc:sldMk cId="1836191053" sldId="2026819426"/>
            <ac:spMk id="2" creationId="{D166C8AA-10A4-4747-A6C2-BFBBE242874C}"/>
          </ac:spMkLst>
        </pc:spChg>
        <pc:spChg chg="del mod ord">
          <ac:chgData name="Mark Foley" userId="98ac2181-5aed-449a-af20-3f9b1e1c869e" providerId="ADAL" clId="{D0086A19-57D4-8B4D-8801-CE3E74423799}" dt="2021-07-23T03:50:58.375" v="72" actId="700"/>
          <ac:spMkLst>
            <pc:docMk/>
            <pc:sldMk cId="1836191053" sldId="2026819426"/>
            <ac:spMk id="3" creationId="{D34D909B-8095-EC49-AD2A-8E498BBD4581}"/>
          </ac:spMkLst>
        </pc:spChg>
        <pc:spChg chg="del mod ord">
          <ac:chgData name="Mark Foley" userId="98ac2181-5aed-449a-af20-3f9b1e1c869e" providerId="ADAL" clId="{D0086A19-57D4-8B4D-8801-CE3E74423799}" dt="2021-07-23T03:50:58.375" v="72" actId="700"/>
          <ac:spMkLst>
            <pc:docMk/>
            <pc:sldMk cId="1836191053" sldId="2026819426"/>
            <ac:spMk id="4" creationId="{BB38EFDF-2B11-164C-9D41-5D7E6C6B12E4}"/>
          </ac:spMkLst>
        </pc:spChg>
        <pc:spChg chg="add mod ord">
          <ac:chgData name="Mark Foley" userId="98ac2181-5aed-449a-af20-3f9b1e1c869e" providerId="ADAL" clId="{D0086A19-57D4-8B4D-8801-CE3E74423799}" dt="2021-07-23T03:50:58.375" v="72" actId="700"/>
          <ac:spMkLst>
            <pc:docMk/>
            <pc:sldMk cId="1836191053" sldId="2026819426"/>
            <ac:spMk id="5" creationId="{8879B1EA-1E32-CA4C-9B12-C2A3846DB04B}"/>
          </ac:spMkLst>
        </pc:spChg>
        <pc:spChg chg="add mod ord">
          <ac:chgData name="Mark Foley" userId="98ac2181-5aed-449a-af20-3f9b1e1c869e" providerId="ADAL" clId="{D0086A19-57D4-8B4D-8801-CE3E74423799}" dt="2021-08-23T05:18:03.917" v="852" actId="20577"/>
          <ac:spMkLst>
            <pc:docMk/>
            <pc:sldMk cId="1836191053" sldId="2026819426"/>
            <ac:spMk id="6" creationId="{DAA1095B-7072-3249-BD68-542473123215}"/>
          </ac:spMkLst>
        </pc:spChg>
        <pc:spChg chg="add mod ord">
          <ac:chgData name="Mark Foley" userId="98ac2181-5aed-449a-af20-3f9b1e1c869e" providerId="ADAL" clId="{D0086A19-57D4-8B4D-8801-CE3E74423799}" dt="2021-08-23T05:20:27.630" v="1088" actId="20577"/>
          <ac:spMkLst>
            <pc:docMk/>
            <pc:sldMk cId="1836191053" sldId="2026819426"/>
            <ac:spMk id="7" creationId="{2B45DD5F-51BD-AC4D-8F21-1052BA2620A8}"/>
          </ac:spMkLst>
        </pc:spChg>
        <pc:spChg chg="add mod ord">
          <ac:chgData name="Mark Foley" userId="98ac2181-5aed-449a-af20-3f9b1e1c869e" providerId="ADAL" clId="{D0086A19-57D4-8B4D-8801-CE3E74423799}" dt="2021-08-23T05:24:47.216" v="1297" actId="20577"/>
          <ac:spMkLst>
            <pc:docMk/>
            <pc:sldMk cId="1836191053" sldId="2026819426"/>
            <ac:spMk id="8" creationId="{D8F80F58-4C63-964B-A5F8-7FF3179FF9CE}"/>
          </ac:spMkLst>
        </pc:spChg>
        <pc:spChg chg="add mod ord">
          <ac:chgData name="Mark Foley" userId="98ac2181-5aed-449a-af20-3f9b1e1c869e" providerId="ADAL" clId="{D0086A19-57D4-8B4D-8801-CE3E74423799}" dt="2021-07-23T03:52:08.199" v="178" actId="20577"/>
          <ac:spMkLst>
            <pc:docMk/>
            <pc:sldMk cId="1836191053" sldId="2026819426"/>
            <ac:spMk id="9" creationId="{EF7CD73D-5F7C-A846-A02F-22EFADA11ABF}"/>
          </ac:spMkLst>
        </pc:spChg>
        <pc:spChg chg="add mod ord">
          <ac:chgData name="Mark Foley" userId="98ac2181-5aed-449a-af20-3f9b1e1c869e" providerId="ADAL" clId="{D0086A19-57D4-8B4D-8801-CE3E74423799}" dt="2021-08-23T05:25:13.286" v="1340" actId="20577"/>
          <ac:spMkLst>
            <pc:docMk/>
            <pc:sldMk cId="1836191053" sldId="2026819426"/>
            <ac:spMk id="10" creationId="{8C7FC31B-EFA0-FB46-B456-7413F1EC860E}"/>
          </ac:spMkLst>
        </pc:spChg>
        <pc:spChg chg="add mod ord">
          <ac:chgData name="Mark Foley" userId="98ac2181-5aed-449a-af20-3f9b1e1c869e" providerId="ADAL" clId="{D0086A19-57D4-8B4D-8801-CE3E74423799}" dt="2021-07-23T03:51:20.792" v="88" actId="20577"/>
          <ac:spMkLst>
            <pc:docMk/>
            <pc:sldMk cId="1836191053" sldId="2026819426"/>
            <ac:spMk id="11" creationId="{64956341-7896-3F43-B92A-70867EC7B623}"/>
          </ac:spMkLst>
        </pc:spChg>
        <pc:picChg chg="del mod">
          <ac:chgData name="Mark Foley" userId="98ac2181-5aed-449a-af20-3f9b1e1c869e" providerId="ADAL" clId="{D0086A19-57D4-8B4D-8801-CE3E74423799}" dt="2021-08-23T05:20:33.840" v="1089" actId="478"/>
          <ac:picMkLst>
            <pc:docMk/>
            <pc:sldMk cId="1836191053" sldId="2026819426"/>
            <ac:picMk id="2052" creationId="{95725549-B022-2D4A-84FD-5DBE22896CFA}"/>
          </ac:picMkLst>
        </pc:picChg>
      </pc:sldChg>
      <pc:sldChg chg="addSp delSp modSp new mod ord modClrScheme modAnim modShow chgLayout">
        <pc:chgData name="Mark Foley" userId="98ac2181-5aed-449a-af20-3f9b1e1c869e" providerId="ADAL" clId="{D0086A19-57D4-8B4D-8801-CE3E74423799}" dt="2021-09-08T01:51:31.706" v="2447" actId="20577"/>
        <pc:sldMkLst>
          <pc:docMk/>
          <pc:sldMk cId="1798905106" sldId="2026819427"/>
        </pc:sldMkLst>
        <pc:spChg chg="del mod ord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2" creationId="{054A40FE-7214-5145-A170-B7DD91F09786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3" creationId="{07D592B6-3AE1-4B46-9774-13B5CD5B632C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4" creationId="{DF5EA112-F8E2-FB45-A7E6-524A6C7F173A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5" creationId="{9CB66C55-FC13-1346-843E-55348FAC89D7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6" creationId="{9BF9D18B-A299-D443-A9C4-A8C3030A040E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7" creationId="{F0F1ABD6-3B9F-F24D-994F-AF8967778167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8" creationId="{658FC627-5C1B-F64C-A0AC-22343732EAE3}"/>
          </ac:spMkLst>
        </pc:spChg>
        <pc:spChg chg="del">
          <ac:chgData name="Mark Foley" userId="98ac2181-5aed-449a-af20-3f9b1e1c869e" providerId="ADAL" clId="{D0086A19-57D4-8B4D-8801-CE3E74423799}" dt="2021-07-23T03:52:31.509" v="182" actId="700"/>
          <ac:spMkLst>
            <pc:docMk/>
            <pc:sldMk cId="1798905106" sldId="2026819427"/>
            <ac:spMk id="9" creationId="{692E3CAD-C375-044D-AEC8-E5F2E549417D}"/>
          </ac:spMkLst>
        </pc:spChg>
        <pc:spChg chg="add mod ord">
          <ac:chgData name="Mark Foley" userId="98ac2181-5aed-449a-af20-3f9b1e1c869e" providerId="ADAL" clId="{D0086A19-57D4-8B4D-8801-CE3E74423799}" dt="2021-09-08T01:51:31.706" v="2447" actId="20577"/>
          <ac:spMkLst>
            <pc:docMk/>
            <pc:sldMk cId="1798905106" sldId="2026819427"/>
            <ac:spMk id="10" creationId="{04896103-5589-344E-9C59-B3A627F52F5E}"/>
          </ac:spMkLst>
        </pc:spChg>
        <pc:picChg chg="add mod">
          <ac:chgData name="Mark Foley" userId="98ac2181-5aed-449a-af20-3f9b1e1c869e" providerId="ADAL" clId="{D0086A19-57D4-8B4D-8801-CE3E74423799}" dt="2021-08-06T02:59:44.501" v="621" actId="14100"/>
          <ac:picMkLst>
            <pc:docMk/>
            <pc:sldMk cId="1798905106" sldId="2026819427"/>
            <ac:picMk id="1026" creationId="{10B2DEAE-8B6D-3743-9F12-676E8D12108F}"/>
          </ac:picMkLst>
        </pc:picChg>
        <pc:picChg chg="add mod">
          <ac:chgData name="Mark Foley" userId="98ac2181-5aed-449a-af20-3f9b1e1c869e" providerId="ADAL" clId="{D0086A19-57D4-8B4D-8801-CE3E74423799}" dt="2021-08-06T02:26:46.959" v="259" actId="1076"/>
          <ac:picMkLst>
            <pc:docMk/>
            <pc:sldMk cId="1798905106" sldId="2026819427"/>
            <ac:picMk id="1028" creationId="{CA953DC9-C72D-F443-824B-8D5AFF9EB16E}"/>
          </ac:picMkLst>
        </pc:picChg>
      </pc:sldChg>
      <pc:sldChg chg="modSp new mod">
        <pc:chgData name="Mark Foley" userId="98ac2181-5aed-449a-af20-3f9b1e1c869e" providerId="ADAL" clId="{D0086A19-57D4-8B4D-8801-CE3E74423799}" dt="2021-07-23T03:52:52.743" v="218" actId="20577"/>
        <pc:sldMkLst>
          <pc:docMk/>
          <pc:sldMk cId="3911773903" sldId="2026819428"/>
        </pc:sldMkLst>
        <pc:spChg chg="mod">
          <ac:chgData name="Mark Foley" userId="98ac2181-5aed-449a-af20-3f9b1e1c869e" providerId="ADAL" clId="{D0086A19-57D4-8B4D-8801-CE3E74423799}" dt="2021-07-23T03:52:52.743" v="218" actId="20577"/>
          <ac:spMkLst>
            <pc:docMk/>
            <pc:sldMk cId="3911773903" sldId="2026819428"/>
            <ac:spMk id="2" creationId="{DB089A36-7DA0-0C47-B29C-ABE11DFD96E1}"/>
          </ac:spMkLst>
        </pc:spChg>
      </pc:sldChg>
      <pc:sldChg chg="modSp new mod">
        <pc:chgData name="Mark Foley" userId="98ac2181-5aed-449a-af20-3f9b1e1c869e" providerId="ADAL" clId="{D0086A19-57D4-8B4D-8801-CE3E74423799}" dt="2021-07-23T03:53:08.685" v="241" actId="20577"/>
        <pc:sldMkLst>
          <pc:docMk/>
          <pc:sldMk cId="2199038119" sldId="2026819429"/>
        </pc:sldMkLst>
        <pc:spChg chg="mod">
          <ac:chgData name="Mark Foley" userId="98ac2181-5aed-449a-af20-3f9b1e1c869e" providerId="ADAL" clId="{D0086A19-57D4-8B4D-8801-CE3E74423799}" dt="2021-07-23T03:53:08.685" v="241" actId="20577"/>
          <ac:spMkLst>
            <pc:docMk/>
            <pc:sldMk cId="2199038119" sldId="2026819429"/>
            <ac:spMk id="2" creationId="{375DD353-FDAB-B341-82BA-42BD4047E7A6}"/>
          </ac:spMkLst>
        </pc:spChg>
      </pc:sldChg>
      <pc:sldChg chg="modSp new mod">
        <pc:chgData name="Mark Foley" userId="98ac2181-5aed-449a-af20-3f9b1e1c869e" providerId="ADAL" clId="{D0086A19-57D4-8B4D-8801-CE3E74423799}" dt="2021-07-27T03:55:31.442" v="249" actId="20577"/>
        <pc:sldMkLst>
          <pc:docMk/>
          <pc:sldMk cId="419623675" sldId="2026819430"/>
        </pc:sldMkLst>
        <pc:spChg chg="mod">
          <ac:chgData name="Mark Foley" userId="98ac2181-5aed-449a-af20-3f9b1e1c869e" providerId="ADAL" clId="{D0086A19-57D4-8B4D-8801-CE3E74423799}" dt="2021-07-27T03:55:31.442" v="249" actId="20577"/>
          <ac:spMkLst>
            <pc:docMk/>
            <pc:sldMk cId="419623675" sldId="2026819430"/>
            <ac:spMk id="2" creationId="{399A51DF-5884-D147-984F-5DED7A2ADB1F}"/>
          </ac:spMkLst>
        </pc:spChg>
      </pc:sldChg>
      <pc:sldChg chg="addSp delSp modSp new del mod modClrScheme modAnim chgLayout">
        <pc:chgData name="Mark Foley" userId="98ac2181-5aed-449a-af20-3f9b1e1c869e" providerId="ADAL" clId="{D0086A19-57D4-8B4D-8801-CE3E74423799}" dt="2021-08-26T23:11:16.646" v="1475" actId="2696"/>
        <pc:sldMkLst>
          <pc:docMk/>
          <pc:sldMk cId="900199079" sldId="2026819431"/>
        </pc:sldMkLst>
        <pc:spChg chg="add mod ord">
          <ac:chgData name="Mark Foley" userId="98ac2181-5aed-449a-af20-3f9b1e1c869e" providerId="ADAL" clId="{D0086A19-57D4-8B4D-8801-CE3E74423799}" dt="2021-08-24T02:23:13.567" v="1341" actId="700"/>
          <ac:spMkLst>
            <pc:docMk/>
            <pc:sldMk cId="900199079" sldId="2026819431"/>
            <ac:spMk id="2" creationId="{7603231B-3171-AA43-B775-6F3A2E2EDEDA}"/>
          </ac:spMkLst>
        </pc:spChg>
        <pc:spChg chg="del mod ord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2" creationId="{87447368-C7C6-9D48-AEF6-BCB3657ADBFF}"/>
          </ac:spMkLst>
        </pc:spChg>
        <pc:spChg chg="add mod ord">
          <ac:chgData name="Mark Foley" userId="98ac2181-5aed-449a-af20-3f9b1e1c869e" providerId="ADAL" clId="{D0086A19-57D4-8B4D-8801-CE3E74423799}" dt="2021-08-24T02:23:13.567" v="1341" actId="700"/>
          <ac:spMkLst>
            <pc:docMk/>
            <pc:sldMk cId="900199079" sldId="2026819431"/>
            <ac:spMk id="3" creationId="{F5760173-F114-2343-B746-F3D984B6FB6B}"/>
          </ac:spMkLst>
        </pc:spChg>
        <pc:spChg chg="del mod ord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3" creationId="{FA51CBF6-EBE2-DD47-9198-C182E05D442B}"/>
          </ac:spMkLst>
        </pc:spChg>
        <pc:spChg chg="del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4" creationId="{FB9BD145-E6F8-9040-9477-A41B373F7C82}"/>
          </ac:spMkLst>
        </pc:spChg>
        <pc:spChg chg="del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5" creationId="{D5CE64DB-22C6-1B4B-B287-D87964BDB61C}"/>
          </ac:spMkLst>
        </pc:spChg>
        <pc:spChg chg="del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6" creationId="{CACB8D30-EE91-BB4C-9F1C-650D3FDC1633}"/>
          </ac:spMkLst>
        </pc:spChg>
        <pc:spChg chg="del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7" creationId="{707EB2CC-8C79-3842-AB0E-DDCB47BB01E0}"/>
          </ac:spMkLst>
        </pc:spChg>
        <pc:spChg chg="del mod ord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8" creationId="{F4109AED-0F41-D246-BDAB-1CBD334C60F2}"/>
          </ac:spMkLst>
        </pc:spChg>
        <pc:spChg chg="del mod ord">
          <ac:chgData name="Mark Foley" userId="98ac2181-5aed-449a-af20-3f9b1e1c869e" providerId="ADAL" clId="{D0086A19-57D4-8B4D-8801-CE3E74423799}" dt="2021-08-06T02:27:23.391" v="261" actId="700"/>
          <ac:spMkLst>
            <pc:docMk/>
            <pc:sldMk cId="900199079" sldId="2026819431"/>
            <ac:spMk id="9" creationId="{12A1EFF3-DB67-A14F-A4BF-12BC2FC0E652}"/>
          </ac:spMkLst>
        </pc:spChg>
        <pc:spChg chg="add mod ord">
          <ac:chgData name="Mark Foley" userId="98ac2181-5aed-449a-af20-3f9b1e1c869e" providerId="ADAL" clId="{D0086A19-57D4-8B4D-8801-CE3E74423799}" dt="2021-08-24T02:23:13.567" v="1341" actId="700"/>
          <ac:spMkLst>
            <pc:docMk/>
            <pc:sldMk cId="900199079" sldId="2026819431"/>
            <ac:spMk id="10" creationId="{49DC9081-AA8E-6D49-BBDF-9DDB2979B504}"/>
          </ac:spMkLst>
        </pc:spChg>
        <pc:spChg chg="add del mod ord">
          <ac:chgData name="Mark Foley" userId="98ac2181-5aed-449a-af20-3f9b1e1c869e" providerId="ADAL" clId="{D0086A19-57D4-8B4D-8801-CE3E74423799}" dt="2021-08-24T02:23:13.567" v="1341" actId="700"/>
          <ac:spMkLst>
            <pc:docMk/>
            <pc:sldMk cId="900199079" sldId="2026819431"/>
            <ac:spMk id="11" creationId="{3976B6CE-6E8F-2D43-87D4-639E3750CDEF}"/>
          </ac:spMkLst>
        </pc:spChg>
        <pc:spChg chg="add mod ord">
          <ac:chgData name="Mark Foley" userId="98ac2181-5aed-449a-af20-3f9b1e1c869e" providerId="ADAL" clId="{D0086A19-57D4-8B4D-8801-CE3E74423799}" dt="2021-08-24T02:23:13.567" v="1341" actId="700"/>
          <ac:spMkLst>
            <pc:docMk/>
            <pc:sldMk cId="900199079" sldId="2026819431"/>
            <ac:spMk id="12" creationId="{23CB6685-9E3C-D541-8267-A9E807682B1F}"/>
          </ac:spMkLst>
        </pc:spChg>
        <pc:spChg chg="add del mod ord">
          <ac:chgData name="Mark Foley" userId="98ac2181-5aed-449a-af20-3f9b1e1c869e" providerId="ADAL" clId="{D0086A19-57D4-8B4D-8801-CE3E74423799}" dt="2021-08-24T02:23:13.567" v="1341" actId="700"/>
          <ac:spMkLst>
            <pc:docMk/>
            <pc:sldMk cId="900199079" sldId="2026819431"/>
            <ac:spMk id="13" creationId="{EFE847E7-A7B8-3E40-A172-BC352D3726C8}"/>
          </ac:spMkLst>
        </pc:spChg>
        <pc:picChg chg="add mod">
          <ac:chgData name="Mark Foley" userId="98ac2181-5aed-449a-af20-3f9b1e1c869e" providerId="ADAL" clId="{D0086A19-57D4-8B4D-8801-CE3E74423799}" dt="2021-08-24T02:24:56.125" v="1346" actId="1076"/>
          <ac:picMkLst>
            <pc:docMk/>
            <pc:sldMk cId="900199079" sldId="2026819431"/>
            <ac:picMk id="1026" creationId="{31A34633-8D76-4E40-A33D-35EEBA142C99}"/>
          </ac:picMkLst>
        </pc:picChg>
        <pc:picChg chg="add mod">
          <ac:chgData name="Mark Foley" userId="98ac2181-5aed-449a-af20-3f9b1e1c869e" providerId="ADAL" clId="{D0086A19-57D4-8B4D-8801-CE3E74423799}" dt="2021-08-24T06:01:31.382" v="1349" actId="1076"/>
          <ac:picMkLst>
            <pc:docMk/>
            <pc:sldMk cId="900199079" sldId="2026819431"/>
            <ac:picMk id="1028" creationId="{F9D75467-B80F-3548-A10B-D886252648E0}"/>
          </ac:picMkLst>
        </pc:picChg>
        <pc:picChg chg="add mod">
          <ac:chgData name="Mark Foley" userId="98ac2181-5aed-449a-af20-3f9b1e1c869e" providerId="ADAL" clId="{D0086A19-57D4-8B4D-8801-CE3E74423799}" dt="2021-08-24T06:02:13.177" v="1353" actId="1076"/>
          <ac:picMkLst>
            <pc:docMk/>
            <pc:sldMk cId="900199079" sldId="2026819431"/>
            <ac:picMk id="1030" creationId="{B9500A83-A709-FC40-A4F3-5A5995B6BF02}"/>
          </ac:picMkLst>
        </pc:picChg>
      </pc:sldChg>
      <pc:sldChg chg="addSp delSp modSp new del mod modClrScheme chgLayout">
        <pc:chgData name="Mark Foley" userId="98ac2181-5aed-449a-af20-3f9b1e1c869e" providerId="ADAL" clId="{D0086A19-57D4-8B4D-8801-CE3E74423799}" dt="2021-08-26T23:22:25.625" v="1521" actId="2696"/>
        <pc:sldMkLst>
          <pc:docMk/>
          <pc:sldMk cId="3439398674" sldId="2026819432"/>
        </pc:sldMkLst>
        <pc:spChg chg="del">
          <ac:chgData name="Mark Foley" userId="98ac2181-5aed-449a-af20-3f9b1e1c869e" providerId="ADAL" clId="{D0086A19-57D4-8B4D-8801-CE3E74423799}" dt="2021-08-06T02:57:51.720" v="603" actId="700"/>
          <ac:spMkLst>
            <pc:docMk/>
            <pc:sldMk cId="3439398674" sldId="2026819432"/>
            <ac:spMk id="2" creationId="{C18E8222-94CE-324C-88BB-5535E752988A}"/>
          </ac:spMkLst>
        </pc:spChg>
        <pc:spChg chg="del mod ord">
          <ac:chgData name="Mark Foley" userId="98ac2181-5aed-449a-af20-3f9b1e1c869e" providerId="ADAL" clId="{D0086A19-57D4-8B4D-8801-CE3E74423799}" dt="2021-08-06T02:57:51.720" v="603" actId="700"/>
          <ac:spMkLst>
            <pc:docMk/>
            <pc:sldMk cId="3439398674" sldId="2026819432"/>
            <ac:spMk id="3" creationId="{38C8C141-A307-D845-8CFF-9E13DBEB4836}"/>
          </ac:spMkLst>
        </pc:spChg>
        <pc:spChg chg="del mod ord">
          <ac:chgData name="Mark Foley" userId="98ac2181-5aed-449a-af20-3f9b1e1c869e" providerId="ADAL" clId="{D0086A19-57D4-8B4D-8801-CE3E74423799}" dt="2021-08-06T02:57:51.720" v="603" actId="700"/>
          <ac:spMkLst>
            <pc:docMk/>
            <pc:sldMk cId="3439398674" sldId="2026819432"/>
            <ac:spMk id="4" creationId="{97AEC1EF-84D5-5C44-8EB2-E1D96D2DE74A}"/>
          </ac:spMkLst>
        </pc:spChg>
        <pc:spChg chg="del">
          <ac:chgData name="Mark Foley" userId="98ac2181-5aed-449a-af20-3f9b1e1c869e" providerId="ADAL" clId="{D0086A19-57D4-8B4D-8801-CE3E74423799}" dt="2021-08-06T02:57:51.720" v="603" actId="700"/>
          <ac:spMkLst>
            <pc:docMk/>
            <pc:sldMk cId="3439398674" sldId="2026819432"/>
            <ac:spMk id="5" creationId="{CA2F4A83-4D53-2D47-90D0-4B3C03188F81}"/>
          </ac:spMkLst>
        </pc:spChg>
        <pc:spChg chg="add del mod ord">
          <ac:chgData name="Mark Foley" userId="98ac2181-5aed-449a-af20-3f9b1e1c869e" providerId="ADAL" clId="{D0086A19-57D4-8B4D-8801-CE3E74423799}" dt="2021-08-06T02:58:50.486" v="604" actId="700"/>
          <ac:spMkLst>
            <pc:docMk/>
            <pc:sldMk cId="3439398674" sldId="2026819432"/>
            <ac:spMk id="6" creationId="{60609652-5875-194A-B8B8-2A6279A2FC17}"/>
          </ac:spMkLst>
        </pc:spChg>
        <pc:spChg chg="add del mod ord">
          <ac:chgData name="Mark Foley" userId="98ac2181-5aed-449a-af20-3f9b1e1c869e" providerId="ADAL" clId="{D0086A19-57D4-8B4D-8801-CE3E74423799}" dt="2021-08-06T02:58:50.486" v="604" actId="700"/>
          <ac:spMkLst>
            <pc:docMk/>
            <pc:sldMk cId="3439398674" sldId="2026819432"/>
            <ac:spMk id="7" creationId="{DDE27843-CE5D-764B-9727-9700153C0E37}"/>
          </ac:spMkLst>
        </pc:spChg>
        <pc:spChg chg="add del mod ord">
          <ac:chgData name="Mark Foley" userId="98ac2181-5aed-449a-af20-3f9b1e1c869e" providerId="ADAL" clId="{D0086A19-57D4-8B4D-8801-CE3E74423799}" dt="2021-08-06T02:58:57.433" v="605" actId="700"/>
          <ac:spMkLst>
            <pc:docMk/>
            <pc:sldMk cId="3439398674" sldId="2026819432"/>
            <ac:spMk id="8" creationId="{F76D2F90-6E5B-EF47-9C93-6D0F3E4C4F69}"/>
          </ac:spMkLst>
        </pc:spChg>
        <pc:spChg chg="add del mod ord">
          <ac:chgData name="Mark Foley" userId="98ac2181-5aed-449a-af20-3f9b1e1c869e" providerId="ADAL" clId="{D0086A19-57D4-8B4D-8801-CE3E74423799}" dt="2021-08-06T02:58:57.433" v="605" actId="700"/>
          <ac:spMkLst>
            <pc:docMk/>
            <pc:sldMk cId="3439398674" sldId="2026819432"/>
            <ac:spMk id="9" creationId="{3628F4B4-D550-904C-A159-4567EE1727F2}"/>
          </ac:spMkLst>
        </pc:spChg>
        <pc:spChg chg="add del mod ord">
          <ac:chgData name="Mark Foley" userId="98ac2181-5aed-449a-af20-3f9b1e1c869e" providerId="ADAL" clId="{D0086A19-57D4-8B4D-8801-CE3E74423799}" dt="2021-08-06T02:59:01.878" v="606" actId="700"/>
          <ac:spMkLst>
            <pc:docMk/>
            <pc:sldMk cId="3439398674" sldId="2026819432"/>
            <ac:spMk id="10" creationId="{5F3FD279-5B24-0448-9C86-5BA10FE4B287}"/>
          </ac:spMkLst>
        </pc:spChg>
        <pc:spChg chg="add del mod ord">
          <ac:chgData name="Mark Foley" userId="98ac2181-5aed-449a-af20-3f9b1e1c869e" providerId="ADAL" clId="{D0086A19-57D4-8B4D-8801-CE3E74423799}" dt="2021-08-06T02:59:01.878" v="606" actId="700"/>
          <ac:spMkLst>
            <pc:docMk/>
            <pc:sldMk cId="3439398674" sldId="2026819432"/>
            <ac:spMk id="11" creationId="{94CA0400-3146-BA44-9B1D-8C410A741EEC}"/>
          </ac:spMkLst>
        </pc:spChg>
        <pc:spChg chg="add del mod ord">
          <ac:chgData name="Mark Foley" userId="98ac2181-5aed-449a-af20-3f9b1e1c869e" providerId="ADAL" clId="{D0086A19-57D4-8B4D-8801-CE3E74423799}" dt="2021-08-06T02:59:09.660" v="607" actId="700"/>
          <ac:spMkLst>
            <pc:docMk/>
            <pc:sldMk cId="3439398674" sldId="2026819432"/>
            <ac:spMk id="12" creationId="{B8118AA5-E5F7-1944-9FD0-DDC63B1A33AE}"/>
          </ac:spMkLst>
        </pc:spChg>
        <pc:spChg chg="add del mod ord">
          <ac:chgData name="Mark Foley" userId="98ac2181-5aed-449a-af20-3f9b1e1c869e" providerId="ADAL" clId="{D0086A19-57D4-8B4D-8801-CE3E74423799}" dt="2021-08-06T02:59:09.660" v="607" actId="700"/>
          <ac:spMkLst>
            <pc:docMk/>
            <pc:sldMk cId="3439398674" sldId="2026819432"/>
            <ac:spMk id="13" creationId="{1C6D6C91-6A06-0B4A-933E-9A727D51BC1E}"/>
          </ac:spMkLst>
        </pc:spChg>
        <pc:spChg chg="add mod ord">
          <ac:chgData name="Mark Foley" userId="98ac2181-5aed-449a-af20-3f9b1e1c869e" providerId="ADAL" clId="{D0086A19-57D4-8B4D-8801-CE3E74423799}" dt="2021-08-06T02:59:16.183" v="620" actId="20577"/>
          <ac:spMkLst>
            <pc:docMk/>
            <pc:sldMk cId="3439398674" sldId="2026819432"/>
            <ac:spMk id="14" creationId="{5B5E51A0-0230-8549-AA6A-5E24E6563DCC}"/>
          </ac:spMkLst>
        </pc:spChg>
        <pc:spChg chg="add mod ord">
          <ac:chgData name="Mark Foley" userId="98ac2181-5aed-449a-af20-3f9b1e1c869e" providerId="ADAL" clId="{D0086A19-57D4-8B4D-8801-CE3E74423799}" dt="2021-08-06T02:59:09.660" v="607" actId="700"/>
          <ac:spMkLst>
            <pc:docMk/>
            <pc:sldMk cId="3439398674" sldId="2026819432"/>
            <ac:spMk id="15" creationId="{17D8C864-9D17-DF40-A0D0-A1E96EF992FA}"/>
          </ac:spMkLst>
        </pc:spChg>
      </pc:sldChg>
      <pc:sldChg chg="del">
        <pc:chgData name="Mark Foley" userId="98ac2181-5aed-449a-af20-3f9b1e1c869e" providerId="ADAL" clId="{D0086A19-57D4-8B4D-8801-CE3E74423799}" dt="2021-08-23T05:10:04.051" v="710" actId="2696"/>
        <pc:sldMkLst>
          <pc:docMk/>
          <pc:sldMk cId="3880321563" sldId="2026819433"/>
        </pc:sldMkLst>
      </pc:sldChg>
      <pc:sldChg chg="del">
        <pc:chgData name="Mark Foley" userId="98ac2181-5aed-449a-af20-3f9b1e1c869e" providerId="ADAL" clId="{D0086A19-57D4-8B4D-8801-CE3E74423799}" dt="2021-08-31T02:05:31.700" v="1665" actId="2696"/>
        <pc:sldMkLst>
          <pc:docMk/>
          <pc:sldMk cId="952726070" sldId="2026819436"/>
        </pc:sldMkLst>
      </pc:sldChg>
      <pc:sldChg chg="modSp mod">
        <pc:chgData name="Mark Foley" userId="98ac2181-5aed-449a-af20-3f9b1e1c869e" providerId="ADAL" clId="{D0086A19-57D4-8B4D-8801-CE3E74423799}" dt="2021-08-26T23:22:44.002" v="1532" actId="20577"/>
        <pc:sldMkLst>
          <pc:docMk/>
          <pc:sldMk cId="2517958126" sldId="2026819438"/>
        </pc:sldMkLst>
        <pc:spChg chg="mod">
          <ac:chgData name="Mark Foley" userId="98ac2181-5aed-449a-af20-3f9b1e1c869e" providerId="ADAL" clId="{D0086A19-57D4-8B4D-8801-CE3E74423799}" dt="2021-08-26T23:22:44.002" v="1532" actId="20577"/>
          <ac:spMkLst>
            <pc:docMk/>
            <pc:sldMk cId="2517958126" sldId="2026819438"/>
            <ac:spMk id="6" creationId="{47CEC0DF-CFA2-D042-8E46-9206497304A4}"/>
          </ac:spMkLst>
        </pc:spChg>
      </pc:sldChg>
      <pc:sldChg chg="del">
        <pc:chgData name="Mark Foley" userId="98ac2181-5aed-449a-af20-3f9b1e1c869e" providerId="ADAL" clId="{D0086A19-57D4-8B4D-8801-CE3E74423799}" dt="2021-08-31T02:22:17.710" v="2053" actId="2696"/>
        <pc:sldMkLst>
          <pc:docMk/>
          <pc:sldMk cId="580321575" sldId="2026819439"/>
        </pc:sldMkLst>
      </pc:sldChg>
      <pc:sldChg chg="addSp delSp modSp new mod modClrScheme modAnim chgLayout">
        <pc:chgData name="Mark Foley" userId="98ac2181-5aed-449a-af20-3f9b1e1c869e" providerId="ADAL" clId="{D0086A19-57D4-8B4D-8801-CE3E74423799}" dt="2021-09-09T22:52:35.337" v="2449" actId="14100"/>
        <pc:sldMkLst>
          <pc:docMk/>
          <pc:sldMk cId="1715278693" sldId="2026819440"/>
        </pc:sldMkLst>
        <pc:spChg chg="del mod ord">
          <ac:chgData name="Mark Foley" userId="98ac2181-5aed-449a-af20-3f9b1e1c869e" providerId="ADAL" clId="{D0086A19-57D4-8B4D-8801-CE3E74423799}" dt="2021-08-26T22:58:58.571" v="1357" actId="700"/>
          <ac:spMkLst>
            <pc:docMk/>
            <pc:sldMk cId="1715278693" sldId="2026819440"/>
            <ac:spMk id="2" creationId="{B1642FED-A302-FE40-A813-A8BBCD263C4E}"/>
          </ac:spMkLst>
        </pc:spChg>
        <pc:spChg chg="del">
          <ac:chgData name="Mark Foley" userId="98ac2181-5aed-449a-af20-3f9b1e1c869e" providerId="ADAL" clId="{D0086A19-57D4-8B4D-8801-CE3E74423799}" dt="2021-08-26T22:58:58.571" v="1357" actId="700"/>
          <ac:spMkLst>
            <pc:docMk/>
            <pc:sldMk cId="1715278693" sldId="2026819440"/>
            <ac:spMk id="3" creationId="{E4D0A552-8B91-934B-BD20-E3B29A1B9144}"/>
          </ac:spMkLst>
        </pc:spChg>
        <pc:spChg chg="del">
          <ac:chgData name="Mark Foley" userId="98ac2181-5aed-449a-af20-3f9b1e1c869e" providerId="ADAL" clId="{D0086A19-57D4-8B4D-8801-CE3E74423799}" dt="2021-08-26T22:58:58.571" v="1357" actId="700"/>
          <ac:spMkLst>
            <pc:docMk/>
            <pc:sldMk cId="1715278693" sldId="2026819440"/>
            <ac:spMk id="4" creationId="{BC393376-A0F2-1448-8290-A3D2A78475DA}"/>
          </ac:spMkLst>
        </pc:spChg>
        <pc:spChg chg="del">
          <ac:chgData name="Mark Foley" userId="98ac2181-5aed-449a-af20-3f9b1e1c869e" providerId="ADAL" clId="{D0086A19-57D4-8B4D-8801-CE3E74423799}" dt="2021-08-26T22:58:58.571" v="1357" actId="700"/>
          <ac:spMkLst>
            <pc:docMk/>
            <pc:sldMk cId="1715278693" sldId="2026819440"/>
            <ac:spMk id="5" creationId="{8EBBA617-7C5A-604E-9C90-4EB6E83BF40D}"/>
          </ac:spMkLst>
        </pc:spChg>
        <pc:spChg chg="del">
          <ac:chgData name="Mark Foley" userId="98ac2181-5aed-449a-af20-3f9b1e1c869e" providerId="ADAL" clId="{D0086A19-57D4-8B4D-8801-CE3E74423799}" dt="2021-08-26T22:58:58.571" v="1357" actId="700"/>
          <ac:spMkLst>
            <pc:docMk/>
            <pc:sldMk cId="1715278693" sldId="2026819440"/>
            <ac:spMk id="6" creationId="{FE739A37-D834-7A40-BD93-74DA7A2270BC}"/>
          </ac:spMkLst>
        </pc:spChg>
        <pc:spChg chg="del">
          <ac:chgData name="Mark Foley" userId="98ac2181-5aed-449a-af20-3f9b1e1c869e" providerId="ADAL" clId="{D0086A19-57D4-8B4D-8801-CE3E74423799}" dt="2021-08-26T22:58:58.571" v="1357" actId="700"/>
          <ac:spMkLst>
            <pc:docMk/>
            <pc:sldMk cId="1715278693" sldId="2026819440"/>
            <ac:spMk id="7" creationId="{F5A02879-0654-564E-A007-5C20B73AAF3D}"/>
          </ac:spMkLst>
        </pc:spChg>
        <pc:spChg chg="add mod ord">
          <ac:chgData name="Mark Foley" userId="98ac2181-5aed-449a-af20-3f9b1e1c869e" providerId="ADAL" clId="{D0086A19-57D4-8B4D-8801-CE3E74423799}" dt="2021-08-26T22:59:06.085" v="1373" actId="20577"/>
          <ac:spMkLst>
            <pc:docMk/>
            <pc:sldMk cId="1715278693" sldId="2026819440"/>
            <ac:spMk id="8" creationId="{4A92B650-C3ED-F24A-A3DA-D26FE7E7FD96}"/>
          </ac:spMkLst>
        </pc:spChg>
        <pc:spChg chg="add mod">
          <ac:chgData name="Mark Foley" userId="98ac2181-5aed-449a-af20-3f9b1e1c869e" providerId="ADAL" clId="{D0086A19-57D4-8B4D-8801-CE3E74423799}" dt="2021-08-26T23:19:30.323" v="1517" actId="108"/>
          <ac:spMkLst>
            <pc:docMk/>
            <pc:sldMk cId="1715278693" sldId="2026819440"/>
            <ac:spMk id="9" creationId="{1F797DB2-29E6-1341-BE69-DA959778DEF0}"/>
          </ac:spMkLst>
        </pc:spChg>
        <pc:spChg chg="add mod">
          <ac:chgData name="Mark Foley" userId="98ac2181-5aed-449a-af20-3f9b1e1c869e" providerId="ADAL" clId="{D0086A19-57D4-8B4D-8801-CE3E74423799}" dt="2021-08-26T23:19:45.781" v="1519" actId="108"/>
          <ac:spMkLst>
            <pc:docMk/>
            <pc:sldMk cId="1715278693" sldId="2026819440"/>
            <ac:spMk id="10" creationId="{506D160A-C75C-644C-8C72-5D1AA9FB427B}"/>
          </ac:spMkLst>
        </pc:spChg>
        <pc:spChg chg="add mod">
          <ac:chgData name="Mark Foley" userId="98ac2181-5aed-449a-af20-3f9b1e1c869e" providerId="ADAL" clId="{D0086A19-57D4-8B4D-8801-CE3E74423799}" dt="2021-08-26T23:19:55.153" v="1520" actId="108"/>
          <ac:spMkLst>
            <pc:docMk/>
            <pc:sldMk cId="1715278693" sldId="2026819440"/>
            <ac:spMk id="11" creationId="{2768BDC3-0B58-AD41-9E38-C74AF200C0A4}"/>
          </ac:spMkLst>
        </pc:spChg>
        <pc:spChg chg="add mod">
          <ac:chgData name="Mark Foley" userId="98ac2181-5aed-449a-af20-3f9b1e1c869e" providerId="ADAL" clId="{D0086A19-57D4-8B4D-8801-CE3E74423799}" dt="2021-08-26T23:08:11.912" v="1452" actId="1076"/>
          <ac:spMkLst>
            <pc:docMk/>
            <pc:sldMk cId="1715278693" sldId="2026819440"/>
            <ac:spMk id="17" creationId="{3EBD5FE1-125D-BC42-801B-3C7FBEB5AB21}"/>
          </ac:spMkLst>
        </pc:spChg>
        <pc:spChg chg="add mod">
          <ac:chgData name="Mark Foley" userId="98ac2181-5aed-449a-af20-3f9b1e1c869e" providerId="ADAL" clId="{D0086A19-57D4-8B4D-8801-CE3E74423799}" dt="2021-08-26T23:19:33.381" v="1518" actId="108"/>
          <ac:spMkLst>
            <pc:docMk/>
            <pc:sldMk cId="1715278693" sldId="2026819440"/>
            <ac:spMk id="18" creationId="{E7F03D82-FE4F-BE4C-936B-762DA43D0397}"/>
          </ac:spMkLst>
        </pc:spChg>
        <pc:spChg chg="add mod">
          <ac:chgData name="Mark Foley" userId="98ac2181-5aed-449a-af20-3f9b1e1c869e" providerId="ADAL" clId="{D0086A19-57D4-8B4D-8801-CE3E74423799}" dt="2021-08-26T23:08:45.786" v="1469" actId="122"/>
          <ac:spMkLst>
            <pc:docMk/>
            <pc:sldMk cId="1715278693" sldId="2026819440"/>
            <ac:spMk id="22" creationId="{18543CCA-76AB-EB46-9171-A83139812555}"/>
          </ac:spMkLst>
        </pc:spChg>
        <pc:picChg chg="add del mod">
          <ac:chgData name="Mark Foley" userId="98ac2181-5aed-449a-af20-3f9b1e1c869e" providerId="ADAL" clId="{D0086A19-57D4-8B4D-8801-CE3E74423799}" dt="2021-08-26T23:03:22.003" v="1401" actId="478"/>
          <ac:picMkLst>
            <pc:docMk/>
            <pc:sldMk cId="1715278693" sldId="2026819440"/>
            <ac:picMk id="1026" creationId="{1EF536C6-2FB3-724D-B9B7-E0BD957E500A}"/>
          </ac:picMkLst>
        </pc:picChg>
        <pc:picChg chg="add mod">
          <ac:chgData name="Mark Foley" userId="98ac2181-5aed-449a-af20-3f9b1e1c869e" providerId="ADAL" clId="{D0086A19-57D4-8B4D-8801-CE3E74423799}" dt="2021-09-09T22:52:25.386" v="2448" actId="1076"/>
          <ac:picMkLst>
            <pc:docMk/>
            <pc:sldMk cId="1715278693" sldId="2026819440"/>
            <ac:picMk id="1028" creationId="{FDAB3277-35A8-A646-B24B-8BC4A694A27C}"/>
          </ac:picMkLst>
        </pc:picChg>
        <pc:picChg chg="add del">
          <ac:chgData name="Mark Foley" userId="98ac2181-5aed-449a-af20-3f9b1e1c869e" providerId="ADAL" clId="{D0086A19-57D4-8B4D-8801-CE3E74423799}" dt="2021-08-26T23:03:20.273" v="1400"/>
          <ac:picMkLst>
            <pc:docMk/>
            <pc:sldMk cId="1715278693" sldId="2026819440"/>
            <ac:picMk id="1030" creationId="{041ECA0E-F246-8F4E-9FF6-E88479CFF167}"/>
          </ac:picMkLst>
        </pc:picChg>
        <pc:cxnChg chg="add mod">
          <ac:chgData name="Mark Foley" userId="98ac2181-5aed-449a-af20-3f9b1e1c869e" providerId="ADAL" clId="{D0086A19-57D4-8B4D-8801-CE3E74423799}" dt="2021-08-26T23:07:32.134" v="1430" actId="1076"/>
          <ac:cxnSpMkLst>
            <pc:docMk/>
            <pc:sldMk cId="1715278693" sldId="2026819440"/>
            <ac:cxnSpMk id="13" creationId="{7D19F174-9C6F-2149-BE20-A0FFEA45B28E}"/>
          </ac:cxnSpMkLst>
        </pc:cxnChg>
        <pc:cxnChg chg="add mod">
          <ac:chgData name="Mark Foley" userId="98ac2181-5aed-449a-af20-3f9b1e1c869e" providerId="ADAL" clId="{D0086A19-57D4-8B4D-8801-CE3E74423799}" dt="2021-08-26T23:07:32.134" v="1430" actId="1076"/>
          <ac:cxnSpMkLst>
            <pc:docMk/>
            <pc:sldMk cId="1715278693" sldId="2026819440"/>
            <ac:cxnSpMk id="14" creationId="{15C32821-116D-334C-AB3C-AC298CC79144}"/>
          </ac:cxnSpMkLst>
        </pc:cxnChg>
        <pc:cxnChg chg="add mod">
          <ac:chgData name="Mark Foley" userId="98ac2181-5aed-449a-af20-3f9b1e1c869e" providerId="ADAL" clId="{D0086A19-57D4-8B4D-8801-CE3E74423799}" dt="2021-09-09T22:52:35.337" v="2449" actId="14100"/>
          <ac:cxnSpMkLst>
            <pc:docMk/>
            <pc:sldMk cId="1715278693" sldId="2026819440"/>
            <ac:cxnSpMk id="20" creationId="{0CE40DE0-76E9-A74A-9569-573B83379F83}"/>
          </ac:cxnSpMkLst>
        </pc:cxnChg>
      </pc:sldChg>
      <pc:sldChg chg="addSp delSp modSp add mod modAnim">
        <pc:chgData name="Mark Foley" userId="98ac2181-5aed-449a-af20-3f9b1e1c869e" providerId="ADAL" clId="{D0086A19-57D4-8B4D-8801-CE3E74423799}" dt="2021-09-09T22:53:21.288" v="2455" actId="14100"/>
        <pc:sldMkLst>
          <pc:docMk/>
          <pc:sldMk cId="3032582392" sldId="2026819441"/>
        </pc:sldMkLst>
        <pc:spChg chg="mod">
          <ac:chgData name="Mark Foley" userId="98ac2181-5aed-449a-af20-3f9b1e1c869e" providerId="ADAL" clId="{D0086A19-57D4-8B4D-8801-CE3E74423799}" dt="2021-09-09T22:53:00.288" v="2452" actId="242"/>
          <ac:spMkLst>
            <pc:docMk/>
            <pc:sldMk cId="3032582392" sldId="2026819441"/>
            <ac:spMk id="9" creationId="{1F797DB2-29E6-1341-BE69-DA959778DEF0}"/>
          </ac:spMkLst>
        </pc:spChg>
        <pc:spChg chg="mod">
          <ac:chgData name="Mark Foley" userId="98ac2181-5aed-449a-af20-3f9b1e1c869e" providerId="ADAL" clId="{D0086A19-57D4-8B4D-8801-CE3E74423799}" dt="2021-08-26T23:18:50.483" v="1513" actId="207"/>
          <ac:spMkLst>
            <pc:docMk/>
            <pc:sldMk cId="3032582392" sldId="2026819441"/>
            <ac:spMk id="10" creationId="{506D160A-C75C-644C-8C72-5D1AA9FB427B}"/>
          </ac:spMkLst>
        </pc:spChg>
        <pc:spChg chg="mod">
          <ac:chgData name="Mark Foley" userId="98ac2181-5aed-449a-af20-3f9b1e1c869e" providerId="ADAL" clId="{D0086A19-57D4-8B4D-8801-CE3E74423799}" dt="2021-08-26T23:18:50.483" v="1513" actId="207"/>
          <ac:spMkLst>
            <pc:docMk/>
            <pc:sldMk cId="3032582392" sldId="2026819441"/>
            <ac:spMk id="11" creationId="{2768BDC3-0B58-AD41-9E38-C74AF200C0A4}"/>
          </ac:spMkLst>
        </pc:spChg>
        <pc:spChg chg="mod">
          <ac:chgData name="Mark Foley" userId="98ac2181-5aed-449a-af20-3f9b1e1c869e" providerId="ADAL" clId="{D0086A19-57D4-8B4D-8801-CE3E74423799}" dt="2021-08-26T23:18:50.483" v="1513" actId="207"/>
          <ac:spMkLst>
            <pc:docMk/>
            <pc:sldMk cId="3032582392" sldId="2026819441"/>
            <ac:spMk id="18" creationId="{E7F03D82-FE4F-BE4C-936B-762DA43D0397}"/>
          </ac:spMkLst>
        </pc:spChg>
        <pc:picChg chg="add del mod">
          <ac:chgData name="Mark Foley" userId="98ac2181-5aed-449a-af20-3f9b1e1c869e" providerId="ADAL" clId="{D0086A19-57D4-8B4D-8801-CE3E74423799}" dt="2021-08-26T23:19:16.252" v="1516" actId="478"/>
          <ac:picMkLst>
            <pc:docMk/>
            <pc:sldMk cId="3032582392" sldId="2026819441"/>
            <ac:picMk id="19" creationId="{454A20F0-C116-BF4B-B91F-05947345A317}"/>
          </ac:picMkLst>
        </pc:picChg>
        <pc:picChg chg="del">
          <ac:chgData name="Mark Foley" userId="98ac2181-5aed-449a-af20-3f9b1e1c869e" providerId="ADAL" clId="{D0086A19-57D4-8B4D-8801-CE3E74423799}" dt="2021-08-26T23:18:06.131" v="1511" actId="478"/>
          <ac:picMkLst>
            <pc:docMk/>
            <pc:sldMk cId="3032582392" sldId="2026819441"/>
            <ac:picMk id="1028" creationId="{FDAB3277-35A8-A646-B24B-8BC4A694A27C}"/>
          </ac:picMkLst>
        </pc:picChg>
        <pc:picChg chg="add del mod">
          <ac:chgData name="Mark Foley" userId="98ac2181-5aed-449a-af20-3f9b1e1c869e" providerId="ADAL" clId="{D0086A19-57D4-8B4D-8801-CE3E74423799}" dt="2021-08-26T23:12:46.096" v="1480" actId="478"/>
          <ac:picMkLst>
            <pc:docMk/>
            <pc:sldMk cId="3032582392" sldId="2026819441"/>
            <ac:picMk id="3074" creationId="{029090A3-7D76-ED4F-9E6D-D558B8900BDB}"/>
          </ac:picMkLst>
        </pc:picChg>
        <pc:picChg chg="add mod">
          <ac:chgData name="Mark Foley" userId="98ac2181-5aed-449a-af20-3f9b1e1c869e" providerId="ADAL" clId="{D0086A19-57D4-8B4D-8801-CE3E74423799}" dt="2021-08-26T23:13:32.517" v="1489" actId="1076"/>
          <ac:picMkLst>
            <pc:docMk/>
            <pc:sldMk cId="3032582392" sldId="2026819441"/>
            <ac:picMk id="3076" creationId="{82BC3A59-F164-6C49-93B0-17CB01764CB6}"/>
          </ac:picMkLst>
        </pc:picChg>
        <pc:picChg chg="add del mod">
          <ac:chgData name="Mark Foley" userId="98ac2181-5aed-449a-af20-3f9b1e1c869e" providerId="ADAL" clId="{D0086A19-57D4-8B4D-8801-CE3E74423799}" dt="2021-08-26T23:15:45.872" v="1495" actId="478"/>
          <ac:picMkLst>
            <pc:docMk/>
            <pc:sldMk cId="3032582392" sldId="2026819441"/>
            <ac:picMk id="3078" creationId="{E1A2B6CE-19EA-9F4A-950D-9981F13C4F6C}"/>
          </ac:picMkLst>
        </pc:picChg>
        <pc:picChg chg="add mod">
          <ac:chgData name="Mark Foley" userId="98ac2181-5aed-449a-af20-3f9b1e1c869e" providerId="ADAL" clId="{D0086A19-57D4-8B4D-8801-CE3E74423799}" dt="2021-09-09T22:53:10.770" v="2454" actId="1076"/>
          <ac:picMkLst>
            <pc:docMk/>
            <pc:sldMk cId="3032582392" sldId="2026819441"/>
            <ac:picMk id="3080" creationId="{5BFCB913-2605-7C49-9D61-B0F7EBE18740}"/>
          </ac:picMkLst>
        </pc:picChg>
        <pc:picChg chg="add mod">
          <ac:chgData name="Mark Foley" userId="98ac2181-5aed-449a-af20-3f9b1e1c869e" providerId="ADAL" clId="{D0086A19-57D4-8B4D-8801-CE3E74423799}" dt="2021-09-09T22:53:06" v="2453" actId="1076"/>
          <ac:picMkLst>
            <pc:docMk/>
            <pc:sldMk cId="3032582392" sldId="2026819441"/>
            <ac:picMk id="3082" creationId="{1B6C5F3D-364C-4241-A274-F8ABA9655C82}"/>
          </ac:picMkLst>
        </pc:picChg>
        <pc:cxnChg chg="mod">
          <ac:chgData name="Mark Foley" userId="98ac2181-5aed-449a-af20-3f9b1e1c869e" providerId="ADAL" clId="{D0086A19-57D4-8B4D-8801-CE3E74423799}" dt="2021-09-09T22:53:21.288" v="2455" actId="14100"/>
          <ac:cxnSpMkLst>
            <pc:docMk/>
            <pc:sldMk cId="3032582392" sldId="2026819441"/>
            <ac:cxnSpMk id="20" creationId="{0CE40DE0-76E9-A74A-9569-573B83379F83}"/>
          </ac:cxnSpMkLst>
        </pc:cxnChg>
      </pc:sldChg>
      <pc:sldChg chg="delSp modSp add mod delAnim">
        <pc:chgData name="Mark Foley" userId="98ac2181-5aed-449a-af20-3f9b1e1c869e" providerId="ADAL" clId="{D0086A19-57D4-8B4D-8801-CE3E74423799}" dt="2021-08-31T01:43:41.754" v="1664" actId="478"/>
        <pc:sldMkLst>
          <pc:docMk/>
          <pc:sldMk cId="1980384634" sldId="2026819442"/>
        </pc:sldMkLst>
        <pc:spChg chg="mod">
          <ac:chgData name="Mark Foley" userId="98ac2181-5aed-449a-af20-3f9b1e1c869e" providerId="ADAL" clId="{D0086A19-57D4-8B4D-8801-CE3E74423799}" dt="2021-08-26T23:23:12.669" v="1553" actId="20577"/>
          <ac:spMkLst>
            <pc:docMk/>
            <pc:sldMk cId="1980384634" sldId="2026819442"/>
            <ac:spMk id="8" creationId="{4A92B650-C3ED-F24A-A3DA-D26FE7E7FD96}"/>
          </ac:spMkLst>
        </pc:spChg>
        <pc:spChg chg="del mod">
          <ac:chgData name="Mark Foley" userId="98ac2181-5aed-449a-af20-3f9b1e1c869e" providerId="ADAL" clId="{D0086A19-57D4-8B4D-8801-CE3E74423799}" dt="2021-08-31T01:43:41.754" v="1664" actId="478"/>
          <ac:spMkLst>
            <pc:docMk/>
            <pc:sldMk cId="1980384634" sldId="2026819442"/>
            <ac:spMk id="18" creationId="{E7F03D82-FE4F-BE4C-936B-762DA43D0397}"/>
          </ac:spMkLst>
        </pc:spChg>
        <pc:cxnChg chg="del mod">
          <ac:chgData name="Mark Foley" userId="98ac2181-5aed-449a-af20-3f9b1e1c869e" providerId="ADAL" clId="{D0086A19-57D4-8B4D-8801-CE3E74423799}" dt="2021-08-31T01:43:37.622" v="1662" actId="478"/>
          <ac:cxnSpMkLst>
            <pc:docMk/>
            <pc:sldMk cId="1980384634" sldId="2026819442"/>
            <ac:cxnSpMk id="20" creationId="{0CE40DE0-76E9-A74A-9569-573B83379F83}"/>
          </ac:cxnSpMkLst>
        </pc:cxnChg>
      </pc:sldChg>
      <pc:sldChg chg="addSp delSp modSp add mod setBg delAnim modAnim">
        <pc:chgData name="Mark Foley" userId="98ac2181-5aed-449a-af20-3f9b1e1c869e" providerId="ADAL" clId="{D0086A19-57D4-8B4D-8801-CE3E74423799}" dt="2021-08-26T23:28:47.479" v="1658" actId="1076"/>
        <pc:sldMkLst>
          <pc:docMk/>
          <pc:sldMk cId="2104441867" sldId="2026819443"/>
        </pc:sldMkLst>
        <pc:spChg chg="mod">
          <ac:chgData name="Mark Foley" userId="98ac2181-5aed-449a-af20-3f9b1e1c869e" providerId="ADAL" clId="{D0086A19-57D4-8B4D-8801-CE3E74423799}" dt="2021-08-26T23:26:04.700" v="1634" actId="207"/>
          <ac:spMkLst>
            <pc:docMk/>
            <pc:sldMk cId="2104441867" sldId="2026819443"/>
            <ac:spMk id="10" creationId="{506D160A-C75C-644C-8C72-5D1AA9FB427B}"/>
          </ac:spMkLst>
        </pc:spChg>
        <pc:spChg chg="add mod">
          <ac:chgData name="Mark Foley" userId="98ac2181-5aed-449a-af20-3f9b1e1c869e" providerId="ADAL" clId="{D0086A19-57D4-8B4D-8801-CE3E74423799}" dt="2021-08-26T23:28:47.479" v="1658" actId="1076"/>
          <ac:spMkLst>
            <pc:docMk/>
            <pc:sldMk cId="2104441867" sldId="2026819443"/>
            <ac:spMk id="15" creationId="{5DC57D05-A5B3-0D4E-8803-AAF882BA371F}"/>
          </ac:spMkLst>
        </pc:spChg>
        <pc:spChg chg="add mod">
          <ac:chgData name="Mark Foley" userId="98ac2181-5aed-449a-af20-3f9b1e1c869e" providerId="ADAL" clId="{D0086A19-57D4-8B4D-8801-CE3E74423799}" dt="2021-08-26T23:24:54.008" v="1576"/>
          <ac:spMkLst>
            <pc:docMk/>
            <pc:sldMk cId="2104441867" sldId="2026819443"/>
            <ac:spMk id="16" creationId="{56DF6082-79B4-5148-A5DD-575D8D945820}"/>
          </ac:spMkLst>
        </pc:spChg>
        <pc:spChg chg="del">
          <ac:chgData name="Mark Foley" userId="98ac2181-5aed-449a-af20-3f9b1e1c869e" providerId="ADAL" clId="{D0086A19-57D4-8B4D-8801-CE3E74423799}" dt="2021-08-26T23:23:48.928" v="1555" actId="478"/>
          <ac:spMkLst>
            <pc:docMk/>
            <pc:sldMk cId="2104441867" sldId="2026819443"/>
            <ac:spMk id="18" creationId="{E7F03D82-FE4F-BE4C-936B-762DA43D0397}"/>
          </ac:spMkLst>
        </pc:spChg>
        <pc:spChg chg="add mod">
          <ac:chgData name="Mark Foley" userId="98ac2181-5aed-449a-af20-3f9b1e1c869e" providerId="ADAL" clId="{D0086A19-57D4-8B4D-8801-CE3E74423799}" dt="2021-08-26T23:26:28.991" v="1646" actId="20577"/>
          <ac:spMkLst>
            <pc:docMk/>
            <pc:sldMk cId="2104441867" sldId="2026819443"/>
            <ac:spMk id="19" creationId="{FFAA4DF0-7494-4D4B-857D-964B527F5C03}"/>
          </ac:spMkLst>
        </pc:spChg>
        <pc:spChg chg="add mod">
          <ac:chgData name="Mark Foley" userId="98ac2181-5aed-449a-af20-3f9b1e1c869e" providerId="ADAL" clId="{D0086A19-57D4-8B4D-8801-CE3E74423799}" dt="2021-08-26T23:28:47.479" v="1658" actId="1076"/>
          <ac:spMkLst>
            <pc:docMk/>
            <pc:sldMk cId="2104441867" sldId="2026819443"/>
            <ac:spMk id="21" creationId="{519C2381-80B2-E84D-8941-0696B4968332}"/>
          </ac:spMkLst>
        </pc:spChg>
        <pc:spChg chg="del">
          <ac:chgData name="Mark Foley" userId="98ac2181-5aed-449a-af20-3f9b1e1c869e" providerId="ADAL" clId="{D0086A19-57D4-8B4D-8801-CE3E74423799}" dt="2021-08-26T23:23:48.928" v="1555" actId="478"/>
          <ac:spMkLst>
            <pc:docMk/>
            <pc:sldMk cId="2104441867" sldId="2026819443"/>
            <ac:spMk id="22" creationId="{18543CCA-76AB-EB46-9171-A83139812555}"/>
          </ac:spMkLst>
        </pc:spChg>
        <pc:picChg chg="del">
          <ac:chgData name="Mark Foley" userId="98ac2181-5aed-449a-af20-3f9b1e1c869e" providerId="ADAL" clId="{D0086A19-57D4-8B4D-8801-CE3E74423799}" dt="2021-08-26T23:25:04.188" v="1578" actId="478"/>
          <ac:picMkLst>
            <pc:docMk/>
            <pc:sldMk cId="2104441867" sldId="2026819443"/>
            <ac:picMk id="1028" creationId="{FDAB3277-35A8-A646-B24B-8BC4A694A27C}"/>
          </ac:picMkLst>
        </pc:picChg>
        <pc:cxnChg chg="add mod">
          <ac:chgData name="Mark Foley" userId="98ac2181-5aed-449a-af20-3f9b1e1c869e" providerId="ADAL" clId="{D0086A19-57D4-8B4D-8801-CE3E74423799}" dt="2021-08-26T23:28:47.479" v="1658" actId="1076"/>
          <ac:cxnSpMkLst>
            <pc:docMk/>
            <pc:sldMk cId="2104441867" sldId="2026819443"/>
            <ac:cxnSpMk id="5" creationId="{D5079ADE-4037-B746-883D-F523257BB7A1}"/>
          </ac:cxnSpMkLst>
        </pc:cxnChg>
        <pc:cxnChg chg="mod">
          <ac:chgData name="Mark Foley" userId="98ac2181-5aed-449a-af20-3f9b1e1c869e" providerId="ADAL" clId="{D0086A19-57D4-8B4D-8801-CE3E74423799}" dt="2021-08-26T23:26:35.582" v="1647" actId="14100"/>
          <ac:cxnSpMkLst>
            <pc:docMk/>
            <pc:sldMk cId="2104441867" sldId="2026819443"/>
            <ac:cxnSpMk id="13" creationId="{7D19F174-9C6F-2149-BE20-A0FFEA45B28E}"/>
          </ac:cxnSpMkLst>
        </pc:cxnChg>
        <pc:cxnChg chg="mod">
          <ac:chgData name="Mark Foley" userId="98ac2181-5aed-449a-af20-3f9b1e1c869e" providerId="ADAL" clId="{D0086A19-57D4-8B4D-8801-CE3E74423799}" dt="2021-08-26T23:26:43.671" v="1648" actId="14100"/>
          <ac:cxnSpMkLst>
            <pc:docMk/>
            <pc:sldMk cId="2104441867" sldId="2026819443"/>
            <ac:cxnSpMk id="14" creationId="{15C32821-116D-334C-AB3C-AC298CC79144}"/>
          </ac:cxnSpMkLst>
        </pc:cxnChg>
        <pc:cxnChg chg="del mod">
          <ac:chgData name="Mark Foley" userId="98ac2181-5aed-449a-af20-3f9b1e1c869e" providerId="ADAL" clId="{D0086A19-57D4-8B4D-8801-CE3E74423799}" dt="2021-08-26T23:23:51.469" v="1556" actId="478"/>
          <ac:cxnSpMkLst>
            <pc:docMk/>
            <pc:sldMk cId="2104441867" sldId="2026819443"/>
            <ac:cxnSpMk id="20" creationId="{0CE40DE0-76E9-A74A-9569-573B83379F83}"/>
          </ac:cxnSpMkLst>
        </pc:cxnChg>
        <pc:cxnChg chg="add mod">
          <ac:chgData name="Mark Foley" userId="98ac2181-5aed-449a-af20-3f9b1e1c869e" providerId="ADAL" clId="{D0086A19-57D4-8B4D-8801-CE3E74423799}" dt="2021-08-26T23:28:47.479" v="1658" actId="1076"/>
          <ac:cxnSpMkLst>
            <pc:docMk/>
            <pc:sldMk cId="2104441867" sldId="2026819443"/>
            <ac:cxnSpMk id="23" creationId="{C7D123E8-A9CB-4B48-AF89-92D959DFDDAD}"/>
          </ac:cxnSpMkLst>
        </pc:cxnChg>
      </pc:sldChg>
      <pc:sldChg chg="add del">
        <pc:chgData name="Mark Foley" userId="98ac2181-5aed-449a-af20-3f9b1e1c869e" providerId="ADAL" clId="{D0086A19-57D4-8B4D-8801-CE3E74423799}" dt="2021-08-26T23:23:03.055" v="1535"/>
        <pc:sldMkLst>
          <pc:docMk/>
          <pc:sldMk cId="2595848081" sldId="2026819443"/>
        </pc:sldMkLst>
      </pc:sldChg>
      <pc:sldChg chg="addSp delSp modSp add modAnim">
        <pc:chgData name="Mark Foley" userId="98ac2181-5aed-449a-af20-3f9b1e1c869e" providerId="ADAL" clId="{D0086A19-57D4-8B4D-8801-CE3E74423799}" dt="2021-09-07T02:03:42.407" v="2422" actId="1076"/>
        <pc:sldMkLst>
          <pc:docMk/>
          <pc:sldMk cId="3582579965" sldId="2026819444"/>
        </pc:sldMkLst>
        <pc:picChg chg="add del mod">
          <ac:chgData name="Mark Foley" userId="98ac2181-5aed-449a-af20-3f9b1e1c869e" providerId="ADAL" clId="{D0086A19-57D4-8B4D-8801-CE3E74423799}" dt="2021-09-07T01:52:12.273" v="2410" actId="478"/>
          <ac:picMkLst>
            <pc:docMk/>
            <pc:sldMk cId="3582579965" sldId="2026819444"/>
            <ac:picMk id="2" creationId="{5652BDA3-3AB5-1F4C-B6AB-7B3F7071A3D2}"/>
          </ac:picMkLst>
        </pc:picChg>
        <pc:picChg chg="add del mod">
          <ac:chgData name="Mark Foley" userId="98ac2181-5aed-449a-af20-3f9b1e1c869e" providerId="ADAL" clId="{D0086A19-57D4-8B4D-8801-CE3E74423799}" dt="2021-09-07T02:03:05.599" v="2418"/>
          <ac:picMkLst>
            <pc:docMk/>
            <pc:sldMk cId="3582579965" sldId="2026819444"/>
            <ac:picMk id="3" creationId="{B46611F2-345D-9E40-92E4-55DEE0AB2C35}"/>
          </ac:picMkLst>
        </pc:picChg>
        <pc:picChg chg="add mod">
          <ac:chgData name="Mark Foley" userId="98ac2181-5aed-449a-af20-3f9b1e1c869e" providerId="ADAL" clId="{D0086A19-57D4-8B4D-8801-CE3E74423799}" dt="2021-09-07T00:01:20.016" v="2376" actId="1076"/>
          <ac:picMkLst>
            <pc:docMk/>
            <pc:sldMk cId="3582579965" sldId="2026819444"/>
            <ac:picMk id="18" creationId="{9287B264-8278-2E4E-8CDC-401C29B4961E}"/>
          </ac:picMkLst>
        </pc:picChg>
        <pc:picChg chg="mod">
          <ac:chgData name="Mark Foley" userId="98ac2181-5aed-449a-af20-3f9b1e1c869e" providerId="ADAL" clId="{D0086A19-57D4-8B4D-8801-CE3E74423799}" dt="2021-09-07T00:01:03.549" v="2374" actId="1076"/>
          <ac:picMkLst>
            <pc:docMk/>
            <pc:sldMk cId="3582579965" sldId="2026819444"/>
            <ac:picMk id="1026" creationId="{F9069C7A-7384-6C4D-81D2-DFB35FDA2780}"/>
          </ac:picMkLst>
        </pc:picChg>
        <pc:picChg chg="add mod">
          <ac:chgData name="Mark Foley" userId="98ac2181-5aed-449a-af20-3f9b1e1c869e" providerId="ADAL" clId="{D0086A19-57D4-8B4D-8801-CE3E74423799}" dt="2021-09-07T02:03:42.407" v="2422" actId="1076"/>
          <ac:picMkLst>
            <pc:docMk/>
            <pc:sldMk cId="3582579965" sldId="2026819444"/>
            <ac:picMk id="1030" creationId="{AE65E96F-DD82-DF47-B987-DA85E55C929F}"/>
          </ac:picMkLst>
        </pc:picChg>
      </pc:sldChg>
      <pc:sldChg chg="addSp delSp modSp new mod modClrScheme chgLayout">
        <pc:chgData name="Mark Foley" userId="98ac2181-5aed-449a-af20-3f9b1e1c869e" providerId="ADAL" clId="{D0086A19-57D4-8B4D-8801-CE3E74423799}" dt="2021-09-07T02:08:26.078" v="2440" actId="20577"/>
        <pc:sldMkLst>
          <pc:docMk/>
          <pc:sldMk cId="3117986674" sldId="2026819446"/>
        </pc:sldMkLst>
        <pc:spChg chg="del mod ord">
          <ac:chgData name="Mark Foley" userId="98ac2181-5aed-449a-af20-3f9b1e1c869e" providerId="ADAL" clId="{D0086A19-57D4-8B4D-8801-CE3E74423799}" dt="2021-08-31T02:06:15.356" v="1667" actId="700"/>
          <ac:spMkLst>
            <pc:docMk/>
            <pc:sldMk cId="3117986674" sldId="2026819446"/>
            <ac:spMk id="2" creationId="{028797CE-861E-4043-B21C-75296B68BEBC}"/>
          </ac:spMkLst>
        </pc:spChg>
        <pc:spChg chg="del">
          <ac:chgData name="Mark Foley" userId="98ac2181-5aed-449a-af20-3f9b1e1c869e" providerId="ADAL" clId="{D0086A19-57D4-8B4D-8801-CE3E74423799}" dt="2021-08-31T02:06:15.356" v="1667" actId="700"/>
          <ac:spMkLst>
            <pc:docMk/>
            <pc:sldMk cId="3117986674" sldId="2026819446"/>
            <ac:spMk id="3" creationId="{5D7E2F67-7DDE-A74D-8DEF-83207A23FA31}"/>
          </ac:spMkLst>
        </pc:spChg>
        <pc:spChg chg="mod ord">
          <ac:chgData name="Mark Foley" userId="98ac2181-5aed-449a-af20-3f9b1e1c869e" providerId="ADAL" clId="{D0086A19-57D4-8B4D-8801-CE3E74423799}" dt="2021-08-31T02:06:26.731" v="1669" actId="700"/>
          <ac:spMkLst>
            <pc:docMk/>
            <pc:sldMk cId="3117986674" sldId="2026819446"/>
            <ac:spMk id="4" creationId="{75071E8F-44EE-C942-BDCE-1C4E452B9FA7}"/>
          </ac:spMkLst>
        </pc:spChg>
        <pc:spChg chg="add del mod ord">
          <ac:chgData name="Mark Foley" userId="98ac2181-5aed-449a-af20-3f9b1e1c869e" providerId="ADAL" clId="{D0086A19-57D4-8B4D-8801-CE3E74423799}" dt="2021-08-31T02:06:21.803" v="1668" actId="700"/>
          <ac:spMkLst>
            <pc:docMk/>
            <pc:sldMk cId="3117986674" sldId="2026819446"/>
            <ac:spMk id="5" creationId="{8984B2D4-8324-A549-83B5-AD742485BC0F}"/>
          </ac:spMkLst>
        </pc:spChg>
        <pc:spChg chg="add del mod ord">
          <ac:chgData name="Mark Foley" userId="98ac2181-5aed-449a-af20-3f9b1e1c869e" providerId="ADAL" clId="{D0086A19-57D4-8B4D-8801-CE3E74423799}" dt="2021-08-31T02:06:21.803" v="1668" actId="700"/>
          <ac:spMkLst>
            <pc:docMk/>
            <pc:sldMk cId="3117986674" sldId="2026819446"/>
            <ac:spMk id="6" creationId="{E52A23BC-BD46-3B46-8B11-9AD8D842EE98}"/>
          </ac:spMkLst>
        </pc:spChg>
        <pc:spChg chg="add del mod ord">
          <ac:chgData name="Mark Foley" userId="98ac2181-5aed-449a-af20-3f9b1e1c869e" providerId="ADAL" clId="{D0086A19-57D4-8B4D-8801-CE3E74423799}" dt="2021-08-31T02:06:21.803" v="1668" actId="700"/>
          <ac:spMkLst>
            <pc:docMk/>
            <pc:sldMk cId="3117986674" sldId="2026819446"/>
            <ac:spMk id="7" creationId="{5DCCD8B2-5C9A-6D48-9B95-557423C85033}"/>
          </ac:spMkLst>
        </pc:spChg>
        <pc:spChg chg="add del mod ord">
          <ac:chgData name="Mark Foley" userId="98ac2181-5aed-449a-af20-3f9b1e1c869e" providerId="ADAL" clId="{D0086A19-57D4-8B4D-8801-CE3E74423799}" dt="2021-08-31T02:06:21.803" v="1668" actId="700"/>
          <ac:spMkLst>
            <pc:docMk/>
            <pc:sldMk cId="3117986674" sldId="2026819446"/>
            <ac:spMk id="8" creationId="{6FFA026E-505F-3246-B68D-5C29381D403E}"/>
          </ac:spMkLst>
        </pc:spChg>
        <pc:spChg chg="add del mod ord">
          <ac:chgData name="Mark Foley" userId="98ac2181-5aed-449a-af20-3f9b1e1c869e" providerId="ADAL" clId="{D0086A19-57D4-8B4D-8801-CE3E74423799}" dt="2021-08-31T02:06:26.731" v="1669" actId="700"/>
          <ac:spMkLst>
            <pc:docMk/>
            <pc:sldMk cId="3117986674" sldId="2026819446"/>
            <ac:spMk id="9" creationId="{97F93A94-0042-D24B-9DB6-A989AF5C7472}"/>
          </ac:spMkLst>
        </pc:spChg>
        <pc:spChg chg="add del mod ord">
          <ac:chgData name="Mark Foley" userId="98ac2181-5aed-449a-af20-3f9b1e1c869e" providerId="ADAL" clId="{D0086A19-57D4-8B4D-8801-CE3E74423799}" dt="2021-08-31T02:06:26.731" v="1669" actId="700"/>
          <ac:spMkLst>
            <pc:docMk/>
            <pc:sldMk cId="3117986674" sldId="2026819446"/>
            <ac:spMk id="10" creationId="{B6E45669-EC4A-C846-9703-2DC7CB74849E}"/>
          </ac:spMkLst>
        </pc:spChg>
        <pc:spChg chg="add del mod ord">
          <ac:chgData name="Mark Foley" userId="98ac2181-5aed-449a-af20-3f9b1e1c869e" providerId="ADAL" clId="{D0086A19-57D4-8B4D-8801-CE3E74423799}" dt="2021-08-31T02:06:26.731" v="1669" actId="700"/>
          <ac:spMkLst>
            <pc:docMk/>
            <pc:sldMk cId="3117986674" sldId="2026819446"/>
            <ac:spMk id="11" creationId="{0E9F53CD-533E-5341-95C9-2711B76FDD87}"/>
          </ac:spMkLst>
        </pc:spChg>
        <pc:spChg chg="add del mod ord">
          <ac:chgData name="Mark Foley" userId="98ac2181-5aed-449a-af20-3f9b1e1c869e" providerId="ADAL" clId="{D0086A19-57D4-8B4D-8801-CE3E74423799}" dt="2021-08-31T02:06:26.731" v="1669" actId="700"/>
          <ac:spMkLst>
            <pc:docMk/>
            <pc:sldMk cId="3117986674" sldId="2026819446"/>
            <ac:spMk id="12" creationId="{B3676119-5042-D840-980A-12A1919FA11F}"/>
          </ac:spMkLst>
        </pc:spChg>
        <pc:spChg chg="add mod ord">
          <ac:chgData name="Mark Foley" userId="98ac2181-5aed-449a-af20-3f9b1e1c869e" providerId="ADAL" clId="{D0086A19-57D4-8B4D-8801-CE3E74423799}" dt="2021-08-31T02:06:36.185" v="1689" actId="20577"/>
          <ac:spMkLst>
            <pc:docMk/>
            <pc:sldMk cId="3117986674" sldId="2026819446"/>
            <ac:spMk id="13" creationId="{E4897249-E728-684A-8851-CB4D1B055124}"/>
          </ac:spMkLst>
        </pc:spChg>
        <pc:spChg chg="add mod ord">
          <ac:chgData name="Mark Foley" userId="98ac2181-5aed-449a-af20-3f9b1e1c869e" providerId="ADAL" clId="{D0086A19-57D4-8B4D-8801-CE3E74423799}" dt="2021-08-31T02:06:26.731" v="1669" actId="700"/>
          <ac:spMkLst>
            <pc:docMk/>
            <pc:sldMk cId="3117986674" sldId="2026819446"/>
            <ac:spMk id="14" creationId="{72C8E493-DB81-1546-AE78-F0496980FBBE}"/>
          </ac:spMkLst>
        </pc:spChg>
        <pc:spChg chg="add mod ord">
          <ac:chgData name="Mark Foley" userId="98ac2181-5aed-449a-af20-3f9b1e1c869e" providerId="ADAL" clId="{D0086A19-57D4-8B4D-8801-CE3E74423799}" dt="2021-09-07T02:08:26.078" v="2440" actId="20577"/>
          <ac:spMkLst>
            <pc:docMk/>
            <pc:sldMk cId="3117986674" sldId="2026819446"/>
            <ac:spMk id="15" creationId="{A2693488-5705-134C-BCDE-487569C4DDCF}"/>
          </ac:spMkLst>
        </pc:spChg>
        <pc:spChg chg="add mod ord">
          <ac:chgData name="Mark Foley" userId="98ac2181-5aed-449a-af20-3f9b1e1c869e" providerId="ADAL" clId="{D0086A19-57D4-8B4D-8801-CE3E74423799}" dt="2021-08-31T02:23:38.179" v="2102" actId="20577"/>
          <ac:spMkLst>
            <pc:docMk/>
            <pc:sldMk cId="3117986674" sldId="2026819446"/>
            <ac:spMk id="16" creationId="{7AD50BED-DD53-1C45-9711-9BE1340365FE}"/>
          </ac:spMkLst>
        </pc:spChg>
      </pc:sldChg>
      <pc:sldChg chg="addSp delSp modSp new mod modClrScheme chgLayout">
        <pc:chgData name="Mark Foley" userId="98ac2181-5aed-449a-af20-3f9b1e1c869e" providerId="ADAL" clId="{D0086A19-57D4-8B4D-8801-CE3E74423799}" dt="2021-09-07T00:02:05.234" v="2379" actId="20577"/>
        <pc:sldMkLst>
          <pc:docMk/>
          <pc:sldMk cId="2956151856" sldId="2026819447"/>
        </pc:sldMkLst>
        <pc:spChg chg="mod ord">
          <ac:chgData name="Mark Foley" userId="98ac2181-5aed-449a-af20-3f9b1e1c869e" providerId="ADAL" clId="{D0086A19-57D4-8B4D-8801-CE3E74423799}" dt="2021-08-31T02:24:46.435" v="2150" actId="700"/>
          <ac:spMkLst>
            <pc:docMk/>
            <pc:sldMk cId="2956151856" sldId="2026819447"/>
            <ac:spMk id="2" creationId="{14F4AD07-1DA6-8E43-B5F8-64EADD2473FB}"/>
          </ac:spMkLst>
        </pc:spChg>
        <pc:spChg chg="del mod ord">
          <ac:chgData name="Mark Foley" userId="98ac2181-5aed-449a-af20-3f9b1e1c869e" providerId="ADAL" clId="{D0086A19-57D4-8B4D-8801-CE3E74423799}" dt="2021-08-31T02:24:46.435" v="2150" actId="700"/>
          <ac:spMkLst>
            <pc:docMk/>
            <pc:sldMk cId="2956151856" sldId="2026819447"/>
            <ac:spMk id="3" creationId="{8BE46317-8BA3-D34A-BA9B-2EF7FD8B798C}"/>
          </ac:spMkLst>
        </pc:spChg>
        <pc:spChg chg="del mod ord">
          <ac:chgData name="Mark Foley" userId="98ac2181-5aed-449a-af20-3f9b1e1c869e" providerId="ADAL" clId="{D0086A19-57D4-8B4D-8801-CE3E74423799}" dt="2021-08-31T02:24:46.435" v="2150" actId="700"/>
          <ac:spMkLst>
            <pc:docMk/>
            <pc:sldMk cId="2956151856" sldId="2026819447"/>
            <ac:spMk id="4" creationId="{EFCE6B9A-5C6A-B342-B3E8-6E7DC96FA334}"/>
          </ac:spMkLst>
        </pc:spChg>
        <pc:spChg chg="del">
          <ac:chgData name="Mark Foley" userId="98ac2181-5aed-449a-af20-3f9b1e1c869e" providerId="ADAL" clId="{D0086A19-57D4-8B4D-8801-CE3E74423799}" dt="2021-08-31T02:24:46.435" v="2150" actId="700"/>
          <ac:spMkLst>
            <pc:docMk/>
            <pc:sldMk cId="2956151856" sldId="2026819447"/>
            <ac:spMk id="5" creationId="{9A406F97-37C9-DC4E-A49C-3C53C8D318D3}"/>
          </ac:spMkLst>
        </pc:spChg>
        <pc:spChg chg="add mod ord">
          <ac:chgData name="Mark Foley" userId="98ac2181-5aed-449a-af20-3f9b1e1c869e" providerId="ADAL" clId="{D0086A19-57D4-8B4D-8801-CE3E74423799}" dt="2021-08-31T02:24:46.435" v="2150" actId="700"/>
          <ac:spMkLst>
            <pc:docMk/>
            <pc:sldMk cId="2956151856" sldId="2026819447"/>
            <ac:spMk id="6" creationId="{D702E827-3B66-9F41-99BB-C3859CF147E7}"/>
          </ac:spMkLst>
        </pc:spChg>
        <pc:spChg chg="add mod ord">
          <ac:chgData name="Mark Foley" userId="98ac2181-5aed-449a-af20-3f9b1e1c869e" providerId="ADAL" clId="{D0086A19-57D4-8B4D-8801-CE3E74423799}" dt="2021-09-07T00:02:05.234" v="2379" actId="20577"/>
          <ac:spMkLst>
            <pc:docMk/>
            <pc:sldMk cId="2956151856" sldId="2026819447"/>
            <ac:spMk id="7" creationId="{28E0A5CF-DA4E-0C41-A8A9-7BB19BCCF6BE}"/>
          </ac:spMkLst>
        </pc:spChg>
      </pc:sldChg>
    </pc:docChg>
  </pc:docChgLst>
  <pc:docChgLst>
    <pc:chgData name="Sharmyn Kayani" userId="6f5db645-23d9-4f76-83bc-ed72f483e12a" providerId="ADAL" clId="{35FE7585-3F9D-CF43-9EAF-F4037B592527}"/>
    <pc:docChg chg="undo custSel addSld delSld modSld">
      <pc:chgData name="Sharmyn Kayani" userId="6f5db645-23d9-4f76-83bc-ed72f483e12a" providerId="ADAL" clId="{35FE7585-3F9D-CF43-9EAF-F4037B592527}" dt="2021-08-09T00:35:33.326" v="1533" actId="2696"/>
      <pc:docMkLst>
        <pc:docMk/>
      </pc:docMkLst>
      <pc:sldChg chg="addSp delSp modSp mod">
        <pc:chgData name="Sharmyn Kayani" userId="6f5db645-23d9-4f76-83bc-ed72f483e12a" providerId="ADAL" clId="{35FE7585-3F9D-CF43-9EAF-F4037B592527}" dt="2021-08-09T00:30:41.816" v="1521" actId="122"/>
        <pc:sldMkLst>
          <pc:docMk/>
          <pc:sldMk cId="1836191053" sldId="2026819426"/>
        </pc:sldMkLst>
        <pc:spChg chg="add del">
          <ac:chgData name="Sharmyn Kayani" userId="6f5db645-23d9-4f76-83bc-ed72f483e12a" providerId="ADAL" clId="{35FE7585-3F9D-CF43-9EAF-F4037B592527}" dt="2021-08-09T00:29:57.724" v="1511" actId="478"/>
          <ac:spMkLst>
            <pc:docMk/>
            <pc:sldMk cId="1836191053" sldId="2026819426"/>
            <ac:spMk id="3" creationId="{0E9FBA6E-9A36-DC44-8B45-1EF7111FAEF1}"/>
          </ac:spMkLst>
        </pc:spChg>
        <pc:spChg chg="mod">
          <ac:chgData name="Sharmyn Kayani" userId="6f5db645-23d9-4f76-83bc-ed72f483e12a" providerId="ADAL" clId="{35FE7585-3F9D-CF43-9EAF-F4037B592527}" dt="2021-08-09T00:30:41.816" v="1521" actId="122"/>
          <ac:spMkLst>
            <pc:docMk/>
            <pc:sldMk cId="1836191053" sldId="2026819426"/>
            <ac:spMk id="8" creationId="{D8F80F58-4C63-964B-A5F8-7FF3179FF9CE}"/>
          </ac:spMkLst>
        </pc:spChg>
        <pc:picChg chg="add mod">
          <ac:chgData name="Sharmyn Kayani" userId="6f5db645-23d9-4f76-83bc-ed72f483e12a" providerId="ADAL" clId="{35FE7585-3F9D-CF43-9EAF-F4037B592527}" dt="2021-08-09T00:30:22.747" v="1518" actId="1076"/>
          <ac:picMkLst>
            <pc:docMk/>
            <pc:sldMk cId="1836191053" sldId="2026819426"/>
            <ac:picMk id="2052" creationId="{95725549-B022-2D4A-84FD-5DBE22896CFA}"/>
          </ac:picMkLst>
        </pc:picChg>
      </pc:sldChg>
      <pc:sldChg chg="addSp delSp modSp mod modAnim">
        <pc:chgData name="Sharmyn Kayani" userId="6f5db645-23d9-4f76-83bc-ed72f483e12a" providerId="ADAL" clId="{35FE7585-3F9D-CF43-9EAF-F4037B592527}" dt="2021-08-09T00:27:59.601" v="1385"/>
        <pc:sldMkLst>
          <pc:docMk/>
          <pc:sldMk cId="3911773903" sldId="2026819428"/>
        </pc:sldMkLst>
        <pc:spChg chg="add mod">
          <ac:chgData name="Sharmyn Kayani" userId="6f5db645-23d9-4f76-83bc-ed72f483e12a" providerId="ADAL" clId="{35FE7585-3F9D-CF43-9EAF-F4037B592527}" dt="2021-08-09T00:12:15.920" v="603" actId="122"/>
          <ac:spMkLst>
            <pc:docMk/>
            <pc:sldMk cId="3911773903" sldId="2026819428"/>
            <ac:spMk id="5" creationId="{C55D0F87-EAA2-3B4B-AC01-D935DA356C23}"/>
          </ac:spMkLst>
        </pc:spChg>
        <pc:spChg chg="add mod">
          <ac:chgData name="Sharmyn Kayani" userId="6f5db645-23d9-4f76-83bc-ed72f483e12a" providerId="ADAL" clId="{35FE7585-3F9D-CF43-9EAF-F4037B592527}" dt="2021-08-09T00:23:07.507" v="1341" actId="1076"/>
          <ac:spMkLst>
            <pc:docMk/>
            <pc:sldMk cId="3911773903" sldId="2026819428"/>
            <ac:spMk id="9" creationId="{ED71BFDE-0635-3246-B5CA-098A6D67E6AA}"/>
          </ac:spMkLst>
        </pc:spChg>
        <pc:picChg chg="add del mod">
          <ac:chgData name="Sharmyn Kayani" userId="6f5db645-23d9-4f76-83bc-ed72f483e12a" providerId="ADAL" clId="{35FE7585-3F9D-CF43-9EAF-F4037B592527}" dt="2021-08-09T00:16:21.913" v="604" actId="478"/>
          <ac:picMkLst>
            <pc:docMk/>
            <pc:sldMk cId="3911773903" sldId="2026819428"/>
            <ac:picMk id="1026" creationId="{0AB38355-DE90-5A48-8786-0090BB4A316F}"/>
          </ac:picMkLst>
        </pc:picChg>
        <pc:picChg chg="add del mod">
          <ac:chgData name="Sharmyn Kayani" userId="6f5db645-23d9-4f76-83bc-ed72f483e12a" providerId="ADAL" clId="{35FE7585-3F9D-CF43-9EAF-F4037B592527}" dt="2021-08-09T00:11:01.953" v="590"/>
          <ac:picMkLst>
            <pc:docMk/>
            <pc:sldMk cId="3911773903" sldId="2026819428"/>
            <ac:picMk id="1028" creationId="{6CFB4C9A-D148-844E-B45D-AD7E0339089A}"/>
          </ac:picMkLst>
        </pc:picChg>
        <pc:picChg chg="add mod">
          <ac:chgData name="Sharmyn Kayani" userId="6f5db645-23d9-4f76-83bc-ed72f483e12a" providerId="ADAL" clId="{35FE7585-3F9D-CF43-9EAF-F4037B592527}" dt="2021-08-09T00:11:23.842" v="598" actId="1076"/>
          <ac:picMkLst>
            <pc:docMk/>
            <pc:sldMk cId="3911773903" sldId="2026819428"/>
            <ac:picMk id="1030" creationId="{41F5D1A0-BF0E-7847-9AB4-ADF46A1E9817}"/>
          </ac:picMkLst>
        </pc:picChg>
        <pc:picChg chg="add del mod">
          <ac:chgData name="Sharmyn Kayani" userId="6f5db645-23d9-4f76-83bc-ed72f483e12a" providerId="ADAL" clId="{35FE7585-3F9D-CF43-9EAF-F4037B592527}" dt="2021-08-09T00:23:08.422" v="1342"/>
          <ac:picMkLst>
            <pc:docMk/>
            <pc:sldMk cId="3911773903" sldId="2026819428"/>
            <ac:picMk id="1032" creationId="{59DF4568-E65E-A44D-8B2B-3A7346B1792E}"/>
          </ac:picMkLst>
        </pc:picChg>
        <pc:picChg chg="add mod">
          <ac:chgData name="Sharmyn Kayani" userId="6f5db645-23d9-4f76-83bc-ed72f483e12a" providerId="ADAL" clId="{35FE7585-3F9D-CF43-9EAF-F4037B592527}" dt="2021-08-09T00:23:40.486" v="1351"/>
          <ac:picMkLst>
            <pc:docMk/>
            <pc:sldMk cId="3911773903" sldId="2026819428"/>
            <ac:picMk id="1034" creationId="{3A41373D-B5AA-F740-8464-7EFE43A55483}"/>
          </ac:picMkLst>
        </pc:picChg>
        <pc:picChg chg="add mod">
          <ac:chgData name="Sharmyn Kayani" userId="6f5db645-23d9-4f76-83bc-ed72f483e12a" providerId="ADAL" clId="{35FE7585-3F9D-CF43-9EAF-F4037B592527}" dt="2021-08-09T00:25:56.596" v="1366"/>
          <ac:picMkLst>
            <pc:docMk/>
            <pc:sldMk cId="3911773903" sldId="2026819428"/>
            <ac:picMk id="1036" creationId="{D5A609BB-D5CF-204B-95B5-2C8F197A9B4A}"/>
          </ac:picMkLst>
        </pc:picChg>
        <pc:picChg chg="add del mod">
          <ac:chgData name="Sharmyn Kayani" userId="6f5db645-23d9-4f76-83bc-ed72f483e12a" providerId="ADAL" clId="{35FE7585-3F9D-CF43-9EAF-F4037B592527}" dt="2021-08-09T00:27:23.641" v="1378"/>
          <ac:picMkLst>
            <pc:docMk/>
            <pc:sldMk cId="3911773903" sldId="2026819428"/>
            <ac:picMk id="1038" creationId="{1541A202-F297-9041-AD98-1CB894E65FD1}"/>
          </ac:picMkLst>
        </pc:picChg>
        <pc:picChg chg="add mod">
          <ac:chgData name="Sharmyn Kayani" userId="6f5db645-23d9-4f76-83bc-ed72f483e12a" providerId="ADAL" clId="{35FE7585-3F9D-CF43-9EAF-F4037B592527}" dt="2021-08-09T00:27:48.300" v="1384"/>
          <ac:picMkLst>
            <pc:docMk/>
            <pc:sldMk cId="3911773903" sldId="2026819428"/>
            <ac:picMk id="1040" creationId="{CE28070B-CFB5-5D41-9FF1-CDDBA12D12BC}"/>
          </ac:picMkLst>
        </pc:picChg>
      </pc:sldChg>
      <pc:sldChg chg="modSp mod">
        <pc:chgData name="Sharmyn Kayani" userId="6f5db645-23d9-4f76-83bc-ed72f483e12a" providerId="ADAL" clId="{35FE7585-3F9D-CF43-9EAF-F4037B592527}" dt="2021-08-09T00:31:39.026" v="1522" actId="207"/>
        <pc:sldMkLst>
          <pc:docMk/>
          <pc:sldMk cId="900199079" sldId="2026819431"/>
        </pc:sldMkLst>
        <pc:spChg chg="mod">
          <ac:chgData name="Sharmyn Kayani" userId="6f5db645-23d9-4f76-83bc-ed72f483e12a" providerId="ADAL" clId="{35FE7585-3F9D-CF43-9EAF-F4037B592527}" dt="2021-08-09T00:31:39.026" v="1522" actId="207"/>
          <ac:spMkLst>
            <pc:docMk/>
            <pc:sldMk cId="900199079" sldId="2026819431"/>
            <ac:spMk id="12" creationId="{23CB6685-9E3C-D541-8267-A9E807682B1F}"/>
          </ac:spMkLst>
        </pc:spChg>
      </pc:sldChg>
      <pc:sldChg chg="modSp new mod">
        <pc:chgData name="Sharmyn Kayani" userId="6f5db645-23d9-4f76-83bc-ed72f483e12a" providerId="ADAL" clId="{35FE7585-3F9D-CF43-9EAF-F4037B592527}" dt="2021-08-09T00:00:35.485" v="15" actId="20577"/>
        <pc:sldMkLst>
          <pc:docMk/>
          <pc:sldMk cId="3880321563" sldId="2026819433"/>
        </pc:sldMkLst>
        <pc:spChg chg="mod">
          <ac:chgData name="Sharmyn Kayani" userId="6f5db645-23d9-4f76-83bc-ed72f483e12a" providerId="ADAL" clId="{35FE7585-3F9D-CF43-9EAF-F4037B592527}" dt="2021-08-09T00:00:35.485" v="15" actId="20577"/>
          <ac:spMkLst>
            <pc:docMk/>
            <pc:sldMk cId="3880321563" sldId="2026819433"/>
            <ac:spMk id="2" creationId="{C85A49B8-6219-4045-96A1-784695880654}"/>
          </ac:spMkLst>
        </pc:spChg>
      </pc:sldChg>
      <pc:sldChg chg="modSp new del mod">
        <pc:chgData name="Sharmyn Kayani" userId="6f5db645-23d9-4f76-83bc-ed72f483e12a" providerId="ADAL" clId="{35FE7585-3F9D-CF43-9EAF-F4037B592527}" dt="2021-08-09T00:35:33.326" v="1533" actId="2696"/>
        <pc:sldMkLst>
          <pc:docMk/>
          <pc:sldMk cId="604740592" sldId="2026819434"/>
        </pc:sldMkLst>
        <pc:spChg chg="mod">
          <ac:chgData name="Sharmyn Kayani" userId="6f5db645-23d9-4f76-83bc-ed72f483e12a" providerId="ADAL" clId="{35FE7585-3F9D-CF43-9EAF-F4037B592527}" dt="2021-08-09T00:04:39.876" v="456" actId="20577"/>
          <ac:spMkLst>
            <pc:docMk/>
            <pc:sldMk cId="604740592" sldId="2026819434"/>
            <ac:spMk id="2" creationId="{91D1A29B-346A-B444-81AB-C7B3432BCCF9}"/>
          </ac:spMkLst>
        </pc:spChg>
      </pc:sldChg>
      <pc:sldChg chg="add">
        <pc:chgData name="Sharmyn Kayani" userId="6f5db645-23d9-4f76-83bc-ed72f483e12a" providerId="ADAL" clId="{35FE7585-3F9D-CF43-9EAF-F4037B592527}" dt="2021-08-09T00:28:09.483" v="1386"/>
        <pc:sldMkLst>
          <pc:docMk/>
          <pc:sldMk cId="327346955" sldId="2026819435"/>
        </pc:sldMkLst>
      </pc:sldChg>
      <pc:sldChg chg="modSp add mod">
        <pc:chgData name="Sharmyn Kayani" userId="6f5db645-23d9-4f76-83bc-ed72f483e12a" providerId="ADAL" clId="{35FE7585-3F9D-CF43-9EAF-F4037B592527}" dt="2021-08-09T00:35:27.495" v="1532" actId="20577"/>
        <pc:sldMkLst>
          <pc:docMk/>
          <pc:sldMk cId="952726070" sldId="2026819436"/>
        </pc:sldMkLst>
        <pc:spChg chg="mod">
          <ac:chgData name="Sharmyn Kayani" userId="6f5db645-23d9-4f76-83bc-ed72f483e12a" providerId="ADAL" clId="{35FE7585-3F9D-CF43-9EAF-F4037B592527}" dt="2021-08-09T00:35:27.495" v="1532" actId="20577"/>
          <ac:spMkLst>
            <pc:docMk/>
            <pc:sldMk cId="952726070" sldId="2026819436"/>
            <ac:spMk id="2" creationId="{399A51DF-5884-D147-984F-5DED7A2ADB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10/6/2021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1T23:33:59.57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this as a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 you set this up, show us </a:t>
            </a:r>
          </a:p>
          <a:p>
            <a:r>
              <a:rPr lang="en-US"/>
              <a:t>Version of this for </a:t>
            </a:r>
            <a:r>
              <a:rPr lang="en-US" err="1"/>
              <a:t>Sharmyn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 to talk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 202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14:cNvPr>
              <p14:cNvContentPartPr/>
              <p14:nvPr userDrawn="1"/>
            </p14:nvContentPartPr>
            <p14:xfrm>
              <a:off x="9873661" y="4838975"/>
              <a:ext cx="240" cy="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581" y="4834895"/>
                <a:ext cx="79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itle click to edit">
            <a:extLst>
              <a:ext uri="{FF2B5EF4-FFF2-40B4-BE49-F238E27FC236}">
                <a16:creationId xmlns:a16="http://schemas.microsoft.com/office/drawing/2014/main" id="{BE8A1280-C654-2D48-9B67-90A46CA11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976" y="579966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VMworld 2021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9" name="Subtitle click to edit">
            <a:extLst>
              <a:ext uri="{FF2B5EF4-FFF2-40B4-BE49-F238E27FC236}">
                <a16:creationId xmlns:a16="http://schemas.microsoft.com/office/drawing/2014/main" id="{C45215ED-7321-4E45-8C3D-DFA095841F4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975" y="1864667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20" name="Click to edit Speaker Name ">
            <a:extLst>
              <a:ext uri="{FF2B5EF4-FFF2-40B4-BE49-F238E27FC236}">
                <a16:creationId xmlns:a16="http://schemas.microsoft.com/office/drawing/2014/main" id="{E17CC227-463B-2B4D-B7FC-45797049F1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975" y="3734813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21" name="Click to edit role">
            <a:extLst>
              <a:ext uri="{FF2B5EF4-FFF2-40B4-BE49-F238E27FC236}">
                <a16:creationId xmlns:a16="http://schemas.microsoft.com/office/drawing/2014/main" id="{B24A52B4-C821-4C48-AE5A-CF6BF5EF6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975" y="4136133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</a:t>
            </a:r>
          </a:p>
        </p:txBody>
      </p:sp>
    </p:spTree>
    <p:extLst>
      <p:ext uri="{BB962C8B-B14F-4D97-AF65-F5344CB8AC3E}">
        <p14:creationId xmlns:p14="http://schemas.microsoft.com/office/powerpoint/2010/main" val="247731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4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B7596FE4-59D4-0A4E-B5E4-08B14C453988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5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75CEFF6F-DEAE-124A-A7E8-4A2D776D079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Aqua Multi-Cloud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Ocean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Plum Color Intrinsic Security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D0B5D01-0665-0146-8FD3-E69D9625BEF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C051D70B-DBA0-4C40-8AB4-46A2F20CE62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BC60254-9AEC-2A49-ABD6-870EE5B97F6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1A1E841-C196-A64E-BF02-3A903FE0398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81F6B6E3-D446-FF48-A968-0E6ED9485D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2021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DEBC-E35E-2844-88EB-6382C5B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B300-8136-1A46-B8B4-4E027C406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6B61-F419-BC42-9946-6DC615CAE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with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EF618B9-8BC7-7D41-B0C8-973C952F0F7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65B8D505-D55C-B546-9B33-22157CD80DE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  <a:lvl6pPr marL="1147763" indent="0">
              <a:buNone/>
              <a:defRPr lang="en-US" sz="1200" dirty="0"/>
            </a:lvl6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270000" lvl="5" indent="-117475"/>
            <a:r>
              <a:rPr lang="en-US"/>
              <a:t>Sixth level</a:t>
            </a:r>
          </a:p>
          <a:p>
            <a:pPr marL="1438275" lvl="6" indent="-117475"/>
            <a:r>
              <a:rPr lang="en-US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add graph, diagram or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8" name="Click to edit dat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858A0686-35C3-5C4B-A7C6-165B8F365E2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add indigo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</a:t>
            </a:r>
            <a:r>
              <a:rPr lang="en-US" err="1"/>
              <a:t>drk</a:t>
            </a:r>
            <a:r>
              <a:rPr lang="en-US"/>
              <a:t> green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8F105BA1-2DCB-7E4F-97A4-643208B3470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55062593-5C0A-1043-8749-AF6C4D1E873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C1C07BA8-4518-6843-9F15-ED43E7CA98F8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55FF2E89-7A98-C14C-B802-9BBF588108E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22D59C5B-F43E-2B4B-9861-560C45E4C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5D83CFEA-A68A-B74B-B393-6E3F1B7AD9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B572DEAF-B4B6-0445-A2E0-C4C7769A5A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6B466EAD-9C9C-9545-95DA-EC3C4E24265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1E350AC-1475-D749-AF9C-E3A92DA17D69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12DD3E6-E621-1B4F-9197-621CC0C346A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4C8BAF66-C969-D84D-8FC8-7692D54BF5A4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3A15EC20-3B57-4E4E-872C-A34852CBEF1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45469056-638C-FF40-8AA5-0675077535B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2A1148C9-BE55-F64C-8A6E-A5239BDB408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4144FBF0-61D7-2140-A159-ECF2E9CDDA2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/>
              <a:t>Click on the icon to insert a picture from your computer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1AAC44A2-B8BC-4B45-BE44-C4C65AFCB66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age number">
            <a:extLst>
              <a:ext uri="{FF2B5EF4-FFF2-40B4-BE49-F238E27FC236}">
                <a16:creationId xmlns:a16="http://schemas.microsoft.com/office/drawing/2014/main" id="{5FED840F-E343-734C-96BA-0EFF5AE5DAD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2B712F1C-B8CD-7646-A97B-4158C30FC0C3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0472DE30-0E15-7848-A56B-12C2A04ED13B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E9AF854B-C8C6-8D4B-BC6B-4773707F1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09904477-6541-6240-A985-A0A87EE51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09E10C3F-3339-4A4A-A90C-03F49952C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67A12218-5F19-AB45-AFB4-EED5DBCA22C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5" name="Copyright" descr="Confidential copyright VMware, Inc. 2021">
            <a:extLst>
              <a:ext uri="{FF2B5EF4-FFF2-40B4-BE49-F238E27FC236}">
                <a16:creationId xmlns:a16="http://schemas.microsoft.com/office/drawing/2014/main" id="{EA2C7395-580D-D445-BAF2-54BDC05A9BA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: Agenda">
            <a:extLst>
              <a:ext uri="{FF2B5EF4-FFF2-40B4-BE49-F238E27FC236}">
                <a16:creationId xmlns:a16="http://schemas.microsoft.com/office/drawing/2014/main" id="{77CAFA75-AC11-994E-A408-375943058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289" y="1318585"/>
            <a:ext cx="2102431" cy="381000"/>
          </a:xfrm>
        </p:spPr>
        <p:txBody>
          <a:bodyPr/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text 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1</a:t>
            </a:r>
            <a:br>
              <a:rPr lang="en-US"/>
            </a:br>
            <a:r>
              <a:rPr lang="en-US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72650901-D7DC-FD4A-9F11-4A96B4E7128D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2 </a:t>
            </a:r>
            <a:br>
              <a:rPr lang="en-US"/>
            </a:br>
            <a:r>
              <a:rPr lang="en-US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6347E559-D276-EB42-99BE-792521944F2A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8424C6A4-7F55-9842-969F-317F913DCB90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3</a:t>
            </a:r>
            <a:br>
              <a:rPr lang="en-US"/>
            </a:br>
            <a:r>
              <a:rPr lang="en-US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274E202C-D42A-664B-A387-688ED8610969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ED759A84-28CF-E54A-9FD6-F079AA84A625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9" r:id="rId2"/>
    <p:sldLayoutId id="2147484079" r:id="rId3"/>
    <p:sldLayoutId id="2147484080" r:id="rId4"/>
    <p:sldLayoutId id="2147484081" r:id="rId5"/>
    <p:sldLayoutId id="2147483941" r:id="rId6"/>
    <p:sldLayoutId id="2147484082" r:id="rId7"/>
    <p:sldLayoutId id="2147484083" r:id="rId8"/>
    <p:sldLayoutId id="2147484084" r:id="rId9"/>
    <p:sldLayoutId id="2147484002" r:id="rId10"/>
    <p:sldLayoutId id="214748400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3949" r:id="rId17"/>
    <p:sldLayoutId id="2147484004" r:id="rId18"/>
    <p:sldLayoutId id="2147484005" r:id="rId19"/>
    <p:sldLayoutId id="2147484006" r:id="rId20"/>
    <p:sldLayoutId id="2147483956" r:id="rId21"/>
    <p:sldLayoutId id="2147483957" r:id="rId22"/>
    <p:sldLayoutId id="2147483958" r:id="rId23"/>
    <p:sldLayoutId id="2147483959" r:id="rId24"/>
    <p:sldLayoutId id="2147484085" r:id="rId25"/>
    <p:sldLayoutId id="2147483960" r:id="rId26"/>
    <p:sldLayoutId id="2147483963" r:id="rId27"/>
    <p:sldLayoutId id="2147483961" r:id="rId28"/>
    <p:sldLayoutId id="2147483962" r:id="rId29"/>
    <p:sldLayoutId id="2147483964" r:id="rId30"/>
    <p:sldLayoutId id="2147483965" r:id="rId31"/>
    <p:sldLayoutId id="2147483966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6" r:id="rId38"/>
    <p:sldLayoutId id="2147483971" r:id="rId39"/>
    <p:sldLayoutId id="2147483972" r:id="rId40"/>
    <p:sldLayoutId id="2147483973" r:id="rId41"/>
    <p:sldLayoutId id="2147484018" r:id="rId42"/>
    <p:sldLayoutId id="2147484019" r:id="rId43"/>
    <p:sldLayoutId id="2147484020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BC9-79C3-7B4D-A5AD-5FDF87C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Debugging Code on Kubernetes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ABF3F-2BFB-8B44-A47A-8316D3AF57D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134C0-92DF-4A4A-93B5-68B63D31F6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err="1"/>
              <a:t>Sharmyn</a:t>
            </a:r>
            <a:r>
              <a:rPr lang="en-US" b="1"/>
              <a:t> </a:t>
            </a:r>
            <a:r>
              <a:rPr lang="en-US" b="1" err="1"/>
              <a:t>Kayani</a:t>
            </a:r>
            <a:endParaRPr lang="en-US" b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0C324-0AF2-9D40-8CB5-6365E7BF3C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400"/>
              <a:t>Associate Solution Engineer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166A9B1-B982-EE4B-8AE2-8D0514F58DC7}"/>
              </a:ext>
            </a:extLst>
          </p:cNvPr>
          <p:cNvSpPr txBox="1">
            <a:spLocks/>
          </p:cNvSpPr>
          <p:nvPr/>
        </p:nvSpPr>
        <p:spPr>
          <a:xfrm>
            <a:off x="474555" y="5494345"/>
            <a:ext cx="3657600" cy="2651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en-US" err="1">
                <a:solidFill>
                  <a:schemeClr val="tx1">
                    <a:lumMod val="75000"/>
                  </a:schemeClr>
                </a:solidFill>
              </a:rPr>
              <a:t>vmworld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 #session 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0BF283-9763-574B-9ACF-B5E4CD55D7BC}"/>
              </a:ext>
            </a:extLst>
          </p:cNvPr>
          <p:cNvSpPr txBox="1">
            <a:spLocks/>
          </p:cNvSpPr>
          <p:nvPr/>
        </p:nvSpPr>
        <p:spPr>
          <a:xfrm>
            <a:off x="506660" y="5188556"/>
            <a:ext cx="3657600" cy="355601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75000"/>
                  </a:schemeClr>
                </a:solidFill>
              </a:rPr>
              <a:t>CODE2757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202C22-046A-BD4F-8487-63732BF24E06}"/>
              </a:ext>
            </a:extLst>
          </p:cNvPr>
          <p:cNvSpPr txBox="1">
            <a:spLocks/>
          </p:cNvSpPr>
          <p:nvPr/>
        </p:nvSpPr>
        <p:spPr>
          <a:xfrm>
            <a:off x="571975" y="2830141"/>
            <a:ext cx="5402202" cy="35560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/>
              <a:t>Mark Foley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5E3D0B1-CA70-044B-BF89-A5AB85938F44}"/>
              </a:ext>
            </a:extLst>
          </p:cNvPr>
          <p:cNvSpPr txBox="1">
            <a:spLocks/>
          </p:cNvSpPr>
          <p:nvPr/>
        </p:nvSpPr>
        <p:spPr>
          <a:xfrm>
            <a:off x="571975" y="3231461"/>
            <a:ext cx="5402202" cy="355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Senior Solution Engineer</a:t>
            </a:r>
          </a:p>
        </p:txBody>
      </p:sp>
    </p:spTree>
    <p:extLst>
      <p:ext uri="{BB962C8B-B14F-4D97-AF65-F5344CB8AC3E}">
        <p14:creationId xmlns:p14="http://schemas.microsoft.com/office/powerpoint/2010/main" val="178232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92B650-C3ED-F24A-A3DA-D26FE7E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and Simulate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797DB2-29E6-1341-BE69-DA959778DEF0}"/>
              </a:ext>
            </a:extLst>
          </p:cNvPr>
          <p:cNvSpPr/>
          <p:nvPr/>
        </p:nvSpPr>
        <p:spPr>
          <a:xfrm>
            <a:off x="8896865" y="1575145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6D160A-C75C-644C-8C72-5D1AA9FB427B}"/>
              </a:ext>
            </a:extLst>
          </p:cNvPr>
          <p:cNvSpPr/>
          <p:nvPr/>
        </p:nvSpPr>
        <p:spPr>
          <a:xfrm>
            <a:off x="8896866" y="3499451"/>
            <a:ext cx="1375719" cy="1021492"/>
          </a:xfrm>
          <a:prstGeom prst="roundRect">
            <a:avLst/>
          </a:prstGeom>
          <a:pattFill prst="pct3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68BDC3-0B58-AD41-9E38-C74AF200C0A4}"/>
              </a:ext>
            </a:extLst>
          </p:cNvPr>
          <p:cNvSpPr/>
          <p:nvPr/>
        </p:nvSpPr>
        <p:spPr>
          <a:xfrm>
            <a:off x="8896863" y="5423757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9F174-9C6F-2149-BE20-A0FFEA45B2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 bwMode="gray">
          <a:xfrm flipH="1">
            <a:off x="7959695" y="2596637"/>
            <a:ext cx="1625030" cy="92294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32821-116D-334C-AB3C-AC298CC79144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 bwMode="gray">
          <a:xfrm>
            <a:off x="7959695" y="4541072"/>
            <a:ext cx="1625028" cy="88268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BD5FE1-125D-BC42-801B-3C7FBEB5AB21}"/>
              </a:ext>
            </a:extLst>
          </p:cNvPr>
          <p:cNvSpPr txBox="1"/>
          <p:nvPr/>
        </p:nvSpPr>
        <p:spPr>
          <a:xfrm>
            <a:off x="8540579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Kubernetes Cluster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C57D05-A5B3-0D4E-8803-AAF882BA371F}"/>
              </a:ext>
            </a:extLst>
          </p:cNvPr>
          <p:cNvSpPr/>
          <p:nvPr/>
        </p:nvSpPr>
        <p:spPr>
          <a:xfrm>
            <a:off x="2853411" y="3501869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Local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F6082-79B4-5148-A5DD-575D8D945820}"/>
              </a:ext>
            </a:extLst>
          </p:cNvPr>
          <p:cNvSpPr txBox="1"/>
          <p:nvPr/>
        </p:nvSpPr>
        <p:spPr>
          <a:xfrm>
            <a:off x="1127468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Local Machine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AA4DF0-7494-4D4B-857D-964B527F5C03}"/>
              </a:ext>
            </a:extLst>
          </p:cNvPr>
          <p:cNvSpPr/>
          <p:nvPr/>
        </p:nvSpPr>
        <p:spPr>
          <a:xfrm>
            <a:off x="7271835" y="3519580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Proxy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079ADE-4037-B746-883D-F523257BB7A1}"/>
              </a:ext>
            </a:extLst>
          </p:cNvPr>
          <p:cNvCxnSpPr>
            <a:stCxn id="15" idx="3"/>
            <a:endCxn id="19" idx="1"/>
          </p:cNvCxnSpPr>
          <p:nvPr/>
        </p:nvCxnSpPr>
        <p:spPr bwMode="gray">
          <a:xfrm>
            <a:off x="4229130" y="4012615"/>
            <a:ext cx="3042705" cy="1771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19C2381-80B2-E84D-8941-0696B4968332}"/>
              </a:ext>
            </a:extLst>
          </p:cNvPr>
          <p:cNvSpPr/>
          <p:nvPr/>
        </p:nvSpPr>
        <p:spPr>
          <a:xfrm>
            <a:off x="683245" y="3481740"/>
            <a:ext cx="1437497" cy="105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Debugger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D123E8-A9CB-4B48-AF89-92D959DFDDAD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 bwMode="gray">
          <a:xfrm>
            <a:off x="2120742" y="4011406"/>
            <a:ext cx="732669" cy="120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bugging microservices - Squash vs. Telepresence">
            <a:extLst>
              <a:ext uri="{FF2B5EF4-FFF2-40B4-BE49-F238E27FC236}">
                <a16:creationId xmlns:a16="http://schemas.microsoft.com/office/drawing/2014/main" id="{F9069C7A-7384-6C4D-81D2-DFB35FDA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70" y="3058108"/>
            <a:ext cx="801687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unchDarkly Visual Studio Code Extension | LaunchDarkly">
            <a:extLst>
              <a:ext uri="{FF2B5EF4-FFF2-40B4-BE49-F238E27FC236}">
                <a16:creationId xmlns:a16="http://schemas.microsoft.com/office/drawing/2014/main" id="{D4F25994-5525-1140-8EF8-AD9CBB1A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3" y="3167486"/>
            <a:ext cx="1327860" cy="6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ebugging microservices - Squash vs. Telepresence">
            <a:extLst>
              <a:ext uri="{FF2B5EF4-FFF2-40B4-BE49-F238E27FC236}">
                <a16:creationId xmlns:a16="http://schemas.microsoft.com/office/drawing/2014/main" id="{9287B264-8278-2E4E-8CDC-401C29B4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426" y="3062789"/>
            <a:ext cx="801687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65E96F-DD82-DF47-B987-DA85E55C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22" y="4723530"/>
            <a:ext cx="1740694" cy="58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57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9A36-7DA0-0C47-B29C-ABE11DFD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Simulate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4B4BC-2F86-5442-AAA0-2273E9448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59F4-9D14-3D4C-96C0-A6A64A54D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D0F87-EAA2-3B4B-AC01-D935DA356C23}"/>
              </a:ext>
            </a:extLst>
          </p:cNvPr>
          <p:cNvSpPr txBox="1"/>
          <p:nvPr/>
        </p:nvSpPr>
        <p:spPr>
          <a:xfrm>
            <a:off x="579809" y="1273603"/>
            <a:ext cx="5514603" cy="3847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>
                <a:solidFill>
                  <a:schemeClr val="tx2"/>
                </a:solidFill>
              </a:rPr>
              <a:t>The major problems that Telepresence solves are: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Kubernetes debugging and issue analysis. This is useful for both developers and Kubernetes operators.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Easy local development without a locally running Kubernetes cluster.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Preview environment creation and real time collaboration in a team.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sz="1600" i="1">
                <a:solidFill>
                  <a:schemeClr val="tx2"/>
                </a:solidFill>
              </a:rPr>
              <a:t>Telepresence essentially cuts down the unnecessary parts of the development loop. </a:t>
            </a:r>
          </a:p>
          <a:p>
            <a:pPr>
              <a:lnSpc>
                <a:spcPct val="130000"/>
              </a:lnSpc>
            </a:pPr>
            <a:endParaRPr lang="en-US" sz="1600">
              <a:solidFill>
                <a:schemeClr val="tx2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030" name="Picture 6" descr="Debug a Kubernetes Service Locally with Telepresence | by Ambassador Labs |  Microservices Practitioner Articles">
            <a:extLst>
              <a:ext uri="{FF2B5EF4-FFF2-40B4-BE49-F238E27FC236}">
                <a16:creationId xmlns:a16="http://schemas.microsoft.com/office/drawing/2014/main" id="{41F5D1A0-BF0E-7847-9AB4-ADF46A1E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7" y="4793467"/>
            <a:ext cx="1589086" cy="15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71BFDE-0635-3246-B5CA-098A6D67E6AA}"/>
              </a:ext>
            </a:extLst>
          </p:cNvPr>
          <p:cNvSpPr txBox="1"/>
          <p:nvPr/>
        </p:nvSpPr>
        <p:spPr>
          <a:xfrm>
            <a:off x="565708" y="1273603"/>
            <a:ext cx="5514603" cy="41679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Telepresence moves your local workstation inside the Kubernetes cluster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All networking and DNS names available to the pod are now available to your local workstation as well. </a:t>
            </a:r>
          </a:p>
          <a:p>
            <a:pPr>
              <a:lnSpc>
                <a:spcPct val="130000"/>
              </a:lnSpc>
            </a:pPr>
            <a:endParaRPr lang="en-US" sz="1600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1600" b="1">
                <a:solidFill>
                  <a:schemeClr val="tx2"/>
                </a:solidFill>
                <a:highlight>
                  <a:srgbClr val="FFFF00"/>
                </a:highlight>
              </a:rPr>
              <a:t>Components: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Telepresence runs a global routing agent in the cluster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Bidirectional port forward – secure network tunnel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</a:rPr>
              <a:t>Each intercepted service gets its own traffic manager </a:t>
            </a:r>
          </a:p>
          <a:p>
            <a:pPr>
              <a:lnSpc>
                <a:spcPct val="130000"/>
              </a:lnSpc>
            </a:pPr>
            <a:endParaRPr lang="en-US" sz="1600" i="1">
              <a:solidFill>
                <a:schemeClr val="tx2"/>
              </a:solidFill>
            </a:endParaRPr>
          </a:p>
          <a:p>
            <a:pPr>
              <a:lnSpc>
                <a:spcPct val="130000"/>
              </a:lnSpc>
            </a:pPr>
            <a:endParaRPr lang="en-US" sz="1600">
              <a:solidFill>
                <a:schemeClr val="tx2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034" name="Picture 10" descr="Secure tunnel">
            <a:extLst>
              <a:ext uri="{FF2B5EF4-FFF2-40B4-BE49-F238E27FC236}">
                <a16:creationId xmlns:a16="http://schemas.microsoft.com/office/drawing/2014/main" id="{3A41373D-B5AA-F740-8464-7EFE43A5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18" y="2111431"/>
            <a:ext cx="5353537" cy="234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cal Kubernetes development">
            <a:extLst>
              <a:ext uri="{FF2B5EF4-FFF2-40B4-BE49-F238E27FC236}">
                <a16:creationId xmlns:a16="http://schemas.microsoft.com/office/drawing/2014/main" id="{D5A609BB-D5CF-204B-95B5-2C8F197A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18" y="2332065"/>
            <a:ext cx="5544610" cy="21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xtra development steps">
            <a:extLst>
              <a:ext uri="{FF2B5EF4-FFF2-40B4-BE49-F238E27FC236}">
                <a16:creationId xmlns:a16="http://schemas.microsoft.com/office/drawing/2014/main" id="{CE28070B-CFB5-5D41-9FF1-CDDBA12D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2" y="1498866"/>
            <a:ext cx="6249987" cy="394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7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decel="100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decel="100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4897249-E728-684A-8851-CB4D1B0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Technique Comparison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C8E493-DB81-1546-AE78-F0496980FBB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2693488-5705-134C-BCDE-487569C4DDC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algn="ctr"/>
            <a:r>
              <a:rPr lang="en-US" sz="2000" b="1">
                <a:solidFill>
                  <a:srgbClr val="00B0F0"/>
                </a:solidFill>
              </a:rPr>
              <a:t>Remote Debugging </a:t>
            </a:r>
          </a:p>
          <a:p>
            <a:pPr lvl="1">
              <a:lnSpc>
                <a:spcPct val="150000"/>
              </a:lnSpc>
            </a:pPr>
            <a:r>
              <a:rPr lang="en-US"/>
              <a:t>Slow</a:t>
            </a:r>
          </a:p>
          <a:p>
            <a:pPr lvl="1">
              <a:lnSpc>
                <a:spcPct val="150000"/>
              </a:lnSpc>
            </a:pPr>
            <a:r>
              <a:rPr lang="en-US"/>
              <a:t>Per object setup (automation e.g. draft)</a:t>
            </a:r>
          </a:p>
          <a:p>
            <a:pPr lvl="1">
              <a:lnSpc>
                <a:spcPct val="150000"/>
              </a:lnSpc>
            </a:pPr>
            <a:r>
              <a:rPr lang="en-US"/>
              <a:t>Language specific configuration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Can be used for all object types</a:t>
            </a:r>
          </a:p>
          <a:p>
            <a:pPr lvl="1">
              <a:lnSpc>
                <a:spcPct val="150000"/>
              </a:lnSpc>
            </a:pPr>
            <a:r>
              <a:rPr lang="en-US"/>
              <a:t>No code changes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D50BED-DD53-1C45-9711-9BE1340365F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ctr"/>
            <a:r>
              <a:rPr lang="en-US" sz="2000" b="1">
                <a:solidFill>
                  <a:srgbClr val="00B0F0"/>
                </a:solidFill>
              </a:rPr>
              <a:t>Proxy and Simulate</a:t>
            </a:r>
          </a:p>
          <a:p>
            <a:pPr lvl="1">
              <a:lnSpc>
                <a:spcPct val="150000"/>
              </a:lnSpc>
            </a:pPr>
            <a:r>
              <a:rPr lang="en-US"/>
              <a:t>Fast</a:t>
            </a:r>
          </a:p>
          <a:p>
            <a:pPr lvl="1">
              <a:lnSpc>
                <a:spcPct val="150000"/>
              </a:lnSpc>
            </a:pPr>
            <a:r>
              <a:rPr lang="en-US"/>
              <a:t>One time setup for cluster/workstation</a:t>
            </a:r>
          </a:p>
          <a:p>
            <a:pPr lvl="1">
              <a:lnSpc>
                <a:spcPct val="150000"/>
              </a:lnSpc>
            </a:pPr>
            <a:r>
              <a:rPr lang="en-US"/>
              <a:t>Language independent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Only works with objects invoked by a service</a:t>
            </a:r>
          </a:p>
          <a:p>
            <a:pPr lvl="1">
              <a:lnSpc>
                <a:spcPct val="150000"/>
              </a:lnSpc>
            </a:pPr>
            <a:r>
              <a:rPr lang="en-US"/>
              <a:t>May require code changes</a:t>
            </a:r>
          </a:p>
          <a:p>
            <a:pPr lvl="2">
              <a:lnSpc>
                <a:spcPct val="150000"/>
              </a:lnSpc>
            </a:pPr>
            <a:r>
              <a:rPr lang="en-US"/>
              <a:t>Volume and environment access</a:t>
            </a:r>
          </a:p>
          <a:p>
            <a:pPr lvl="2">
              <a:lnSpc>
                <a:spcPct val="150000"/>
              </a:lnSpc>
            </a:pPr>
            <a:r>
              <a:rPr lang="en-US"/>
              <a:t>Multi-container pods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71E8F-44EE-C942-BDCE-1C4E452B9F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7213" y="7351713"/>
            <a:ext cx="2741612" cy="365125"/>
          </a:xfrm>
        </p:spPr>
        <p:txBody>
          <a:bodyPr/>
          <a:lstStyle/>
          <a:p>
            <a:fld id="{3BD295A3-96FB-4E80-91AF-4225D266C57B}" type="slidenum">
              <a:rPr lang="en-US" smtClean="0"/>
              <a:t>12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9B6992-1A43-6B47-84D4-5D97F4CAEB56}"/>
              </a:ext>
            </a:extLst>
          </p:cNvPr>
          <p:cNvCxnSpPr>
            <a:cxnSpLocks/>
          </p:cNvCxnSpPr>
          <p:nvPr/>
        </p:nvCxnSpPr>
        <p:spPr bwMode="gray">
          <a:xfrm>
            <a:off x="5893592" y="2598420"/>
            <a:ext cx="32146" cy="187452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8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AD07-1DA6-8E43-B5F8-64EADD2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02E827-3B66-9F41-99BB-C3859CF147E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E0A5CF-DA4E-0C41-A8A9-7BB19BCCF6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Start with proxy and simulate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Move to remote debugging in circumstances where proxy and simulate cannot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Automate the remote debug process</a:t>
            </a:r>
          </a:p>
          <a:p>
            <a:pPr marL="800100" lvl="1" indent="-342900"/>
            <a:r>
              <a:rPr lang="en-US"/>
              <a:t>Draft, </a:t>
            </a:r>
            <a:r>
              <a:rPr lang="en-US" err="1"/>
              <a:t>skaffold</a:t>
            </a:r>
            <a:r>
              <a:rPr lang="en-US"/>
              <a:t> debug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Mworld. Imagine That. Image of outerspace.">
            <a:extLst>
              <a:ext uri="{FF2B5EF4-FFF2-40B4-BE49-F238E27FC236}">
                <a16:creationId xmlns:a16="http://schemas.microsoft.com/office/drawing/2014/main" id="{7C537219-1911-2643-89FD-16F27FADB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4" b="1320"/>
          <a:stretch/>
        </p:blipFill>
        <p:spPr>
          <a:xfrm>
            <a:off x="3213463" y="892"/>
            <a:ext cx="8975362" cy="6765667"/>
          </a:xfrm>
          <a:prstGeom prst="rect">
            <a:avLst/>
          </a:prstGeom>
        </p:spPr>
      </p:pic>
      <p:sp>
        <p:nvSpPr>
          <p:cNvPr id="18" name="Title 9">
            <a:extLst>
              <a:ext uri="{FF2B5EF4-FFF2-40B4-BE49-F238E27FC236}">
                <a16:creationId xmlns:a16="http://schemas.microsoft.com/office/drawing/2014/main" id="{A5B99B29-A609-0247-80A0-46E46867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68" y="2194560"/>
            <a:ext cx="6062978" cy="1234440"/>
          </a:xfrm>
        </p:spPr>
        <p:txBody>
          <a:bodyPr/>
          <a:lstStyle/>
          <a:p>
            <a:r>
              <a:rPr lang="en-US" sz="4800">
                <a:solidFill>
                  <a:schemeClr val="tx1">
                    <a:lumMod val="75000"/>
                  </a:schemeClr>
                </a:solidFill>
              </a:rPr>
              <a:t>Please take</a:t>
            </a:r>
            <a:br>
              <a:rPr lang="en-US" sz="480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tx1">
                    <a:lumMod val="75000"/>
                  </a:schemeClr>
                </a:solidFill>
              </a:rPr>
              <a:t>your survey.</a:t>
            </a:r>
            <a:endParaRPr lang="en-US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5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Mworld. Imagine That. Image of outerspace.">
            <a:extLst>
              <a:ext uri="{FF2B5EF4-FFF2-40B4-BE49-F238E27FC236}">
                <a16:creationId xmlns:a16="http://schemas.microsoft.com/office/drawing/2014/main" id="{7C537219-1911-2643-89FD-16F27FADB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4" b="1320"/>
          <a:stretch/>
        </p:blipFill>
        <p:spPr>
          <a:xfrm>
            <a:off x="3213463" y="892"/>
            <a:ext cx="8975362" cy="6765667"/>
          </a:xfrm>
          <a:prstGeom prst="rect">
            <a:avLst/>
          </a:prstGeom>
        </p:spPr>
      </p:pic>
      <p:sp>
        <p:nvSpPr>
          <p:cNvPr id="18" name="Title 9">
            <a:extLst>
              <a:ext uri="{FF2B5EF4-FFF2-40B4-BE49-F238E27FC236}">
                <a16:creationId xmlns:a16="http://schemas.microsoft.com/office/drawing/2014/main" id="{A5B99B29-A609-0247-80A0-46E46867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68" y="2194560"/>
            <a:ext cx="6062978" cy="1234440"/>
          </a:xfrm>
        </p:spPr>
        <p:txBody>
          <a:bodyPr/>
          <a:lstStyle/>
          <a:p>
            <a:r>
              <a:rPr lang="en-US" sz="4800">
                <a:solidFill>
                  <a:schemeClr val="tx1">
                    <a:lumMod val="75000"/>
                  </a:schemeClr>
                </a:solidFill>
              </a:rPr>
              <a:t>Thank</a:t>
            </a:r>
            <a:r>
              <a:rPr lang="en-US" sz="4800">
                <a:solidFill>
                  <a:schemeClr val="tx1"/>
                </a:solidFill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213569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56C1B3-F4C2-4C00-9CD9-A267ABE7E0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3911" y="1252220"/>
            <a:ext cx="10972800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This presentation may contain product features or functionality that are currently under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This overview of new technology represents no commitment from VMware to deliver these features in any generally available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Features are subject to change, and must not be included in contracts, purchase orders, or sales agreements of any kind.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Technical feasibility and market demand will affect final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>
                    <a:lumMod val="10000"/>
                  </a:schemeClr>
                </a:solidFill>
              </a:rPr>
              <a:t>Pricing and packaging for any new features/functionality/technology discussed or presented, have not been determined.</a:t>
            </a:r>
          </a:p>
          <a:p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671F3E-BC1F-4B8F-AC6D-76C6CE16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b">
            <a:normAutofit/>
          </a:bodyPr>
          <a:lstStyle/>
          <a:p>
            <a:r>
              <a:rPr lang="en-US" sz="2600"/>
              <a:t>Required Disclaimer for All Presentations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8822-2543-4E54-927E-42257488B12E}"/>
              </a:ext>
            </a:extLst>
          </p:cNvPr>
          <p:cNvSpPr txBox="1"/>
          <p:nvPr/>
        </p:nvSpPr>
        <p:spPr>
          <a:xfrm>
            <a:off x="616505" y="1600201"/>
            <a:ext cx="10584895" cy="3876039"/>
          </a:xfrm>
          <a:prstGeom prst="rect">
            <a:avLst/>
          </a:prstGeom>
        </p:spPr>
        <p:txBody>
          <a:bodyPr wrap="square" lIns="0" tIns="0" rIns="0" bIns="0" numCol="2" spcCol="457200" rtlCol="0">
            <a:noAutofit/>
          </a:bodyPr>
          <a:lstStyle/>
          <a:p>
            <a:pPr>
              <a:spcBef>
                <a:spcPts val="1200"/>
              </a:spcBef>
            </a:pPr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2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663-FC2D-BB46-877A-8A494252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b">
            <a:normAutofit/>
          </a:bodyPr>
          <a:lstStyle/>
          <a:p>
            <a:r>
              <a:rPr lang="en-US" sz="2600"/>
              <a:t>When do I need to debug on Kubernetes? </a:t>
            </a:r>
          </a:p>
        </p:txBody>
      </p:sp>
      <p:pic>
        <p:nvPicPr>
          <p:cNvPr id="5" name="Picture 2" descr="Advanced PHP: Debugging Techniques Online Class | LinkedIn Learning,  formerly Lynda.com">
            <a:extLst>
              <a:ext uri="{FF2B5EF4-FFF2-40B4-BE49-F238E27FC236}">
                <a16:creationId xmlns:a16="http://schemas.microsoft.com/office/drawing/2014/main" id="{7812E767-3448-F940-92C4-254228C77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258" y="1256562"/>
            <a:ext cx="8523002" cy="479418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488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636B-F507-934E-AB7A-7B9FC061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C9B8A-D78E-A74F-B530-94D48A68A56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Debugging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DEFF6-1469-3244-A7B0-76F6494FF9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Remote Debugging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9EEAF-5EAF-0643-A439-7259C4D965A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Redeploy debug version of code to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Debug your code as it is running in Kubernetes cluster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Details are language and toolchain specific.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Tools available to automate this process 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EC0DF-CFA2-D042-8E46-9206497304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Proxy and Simulate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29E6D-86EF-5C4D-AC7E-6CD8550C0DC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Simulate  Kubernetes on your desktop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Traffic routed from Kubernetes cluster to desktop and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Examples include Bridge to Kubernetes and Telepresence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92B650-C3ED-F24A-A3DA-D26FE7E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Debugging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797DB2-29E6-1341-BE69-DA959778DEF0}"/>
              </a:ext>
            </a:extLst>
          </p:cNvPr>
          <p:cNvSpPr/>
          <p:nvPr/>
        </p:nvSpPr>
        <p:spPr>
          <a:xfrm>
            <a:off x="8896865" y="1575145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6D160A-C75C-644C-8C72-5D1AA9FB427B}"/>
              </a:ext>
            </a:extLst>
          </p:cNvPr>
          <p:cNvSpPr/>
          <p:nvPr/>
        </p:nvSpPr>
        <p:spPr>
          <a:xfrm>
            <a:off x="8896866" y="3499451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68BDC3-0B58-AD41-9E38-C74AF200C0A4}"/>
              </a:ext>
            </a:extLst>
          </p:cNvPr>
          <p:cNvSpPr/>
          <p:nvPr/>
        </p:nvSpPr>
        <p:spPr>
          <a:xfrm>
            <a:off x="8896863" y="5423757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9F174-9C6F-2149-BE20-A0FFEA45B28E}"/>
              </a:ext>
            </a:extLst>
          </p:cNvPr>
          <p:cNvCxnSpPr>
            <a:stCxn id="9" idx="2"/>
            <a:endCxn id="10" idx="0"/>
          </p:cNvCxnSpPr>
          <p:nvPr/>
        </p:nvCxnSpPr>
        <p:spPr bwMode="gray">
          <a:xfrm>
            <a:off x="9584725" y="2596637"/>
            <a:ext cx="1" cy="90281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32821-116D-334C-AB3C-AC298CC79144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9584723" y="4523860"/>
            <a:ext cx="0" cy="89989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7DE07E-EEAA-3C40-B048-21FEDE40668C}"/>
              </a:ext>
            </a:extLst>
          </p:cNvPr>
          <p:cNvSpPr/>
          <p:nvPr/>
        </p:nvSpPr>
        <p:spPr>
          <a:xfrm>
            <a:off x="8896863" y="1579391"/>
            <a:ext cx="1375719" cy="1021492"/>
          </a:xfrm>
          <a:prstGeom prst="roundRect">
            <a:avLst/>
          </a:prstGeom>
          <a:pattFill prst="narHorz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F03D82-FE4F-BE4C-936B-762DA43D0397}"/>
              </a:ext>
            </a:extLst>
          </p:cNvPr>
          <p:cNvSpPr/>
          <p:nvPr/>
        </p:nvSpPr>
        <p:spPr>
          <a:xfrm>
            <a:off x="1610498" y="3467189"/>
            <a:ext cx="1437497" cy="105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Debugger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D5FE1-125D-BC42-801B-3C7FBEB5AB21}"/>
              </a:ext>
            </a:extLst>
          </p:cNvPr>
          <p:cNvSpPr txBox="1"/>
          <p:nvPr/>
        </p:nvSpPr>
        <p:spPr>
          <a:xfrm>
            <a:off x="8540579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Kubernetes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43CCA-76AB-EB46-9171-A83139812555}"/>
              </a:ext>
            </a:extLst>
          </p:cNvPr>
          <p:cNvSpPr txBox="1"/>
          <p:nvPr/>
        </p:nvSpPr>
        <p:spPr>
          <a:xfrm>
            <a:off x="1127468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Local Machine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E40DE0-76E9-A74A-9569-573B83379F83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 bwMode="gray">
          <a:xfrm flipV="1">
            <a:off x="3047995" y="2085891"/>
            <a:ext cx="5848870" cy="191096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ug Icon | Line Iconset | IconsMind">
            <a:extLst>
              <a:ext uri="{FF2B5EF4-FFF2-40B4-BE49-F238E27FC236}">
                <a16:creationId xmlns:a16="http://schemas.microsoft.com/office/drawing/2014/main" id="{FDAB3277-35A8-A646-B24B-8BC4A694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68" y="163368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7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EE0632E-DFE3-DB44-B2D2-2914E3218B3F}"/>
              </a:ext>
            </a:extLst>
          </p:cNvPr>
          <p:cNvSpPr/>
          <p:nvPr/>
        </p:nvSpPr>
        <p:spPr>
          <a:xfrm>
            <a:off x="8890509" y="1621661"/>
            <a:ext cx="1375719" cy="1021492"/>
          </a:xfrm>
          <a:prstGeom prst="roundRect">
            <a:avLst/>
          </a:prstGeom>
          <a:pattFill prst="narHorz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2B650-C3ED-F24A-A3DA-D26FE7E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Debugging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6D160A-C75C-644C-8C72-5D1AA9FB427B}"/>
              </a:ext>
            </a:extLst>
          </p:cNvPr>
          <p:cNvSpPr/>
          <p:nvPr/>
        </p:nvSpPr>
        <p:spPr>
          <a:xfrm>
            <a:off x="8896866" y="3499451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68BDC3-0B58-AD41-9E38-C74AF200C0A4}"/>
              </a:ext>
            </a:extLst>
          </p:cNvPr>
          <p:cNvSpPr/>
          <p:nvPr/>
        </p:nvSpPr>
        <p:spPr>
          <a:xfrm>
            <a:off x="8896863" y="5423757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9F174-9C6F-2149-BE20-A0FFEA45B28E}"/>
              </a:ext>
            </a:extLst>
          </p:cNvPr>
          <p:cNvCxnSpPr>
            <a:cxnSpLocks/>
            <a:endCxn id="10" idx="0"/>
          </p:cNvCxnSpPr>
          <p:nvPr/>
        </p:nvCxnSpPr>
        <p:spPr bwMode="gray">
          <a:xfrm>
            <a:off x="9584725" y="2596637"/>
            <a:ext cx="1" cy="90281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32821-116D-334C-AB3C-AC298CC79144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9584723" y="4523860"/>
            <a:ext cx="0" cy="89989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F03D82-FE4F-BE4C-936B-762DA43D0397}"/>
              </a:ext>
            </a:extLst>
          </p:cNvPr>
          <p:cNvSpPr/>
          <p:nvPr/>
        </p:nvSpPr>
        <p:spPr>
          <a:xfrm>
            <a:off x="1610498" y="3467189"/>
            <a:ext cx="1437497" cy="105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Debugger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D5FE1-125D-BC42-801B-3C7FBEB5AB21}"/>
              </a:ext>
            </a:extLst>
          </p:cNvPr>
          <p:cNvSpPr txBox="1"/>
          <p:nvPr/>
        </p:nvSpPr>
        <p:spPr>
          <a:xfrm>
            <a:off x="8540579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Kubernetes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43CCA-76AB-EB46-9171-A83139812555}"/>
              </a:ext>
            </a:extLst>
          </p:cNvPr>
          <p:cNvSpPr txBox="1"/>
          <p:nvPr/>
        </p:nvSpPr>
        <p:spPr>
          <a:xfrm>
            <a:off x="1127468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Local Machine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E40DE0-76E9-A74A-9569-573B83379F83}"/>
              </a:ext>
            </a:extLst>
          </p:cNvPr>
          <p:cNvCxnSpPr>
            <a:cxnSpLocks/>
            <a:stCxn id="18" idx="3"/>
          </p:cNvCxnSpPr>
          <p:nvPr/>
        </p:nvCxnSpPr>
        <p:spPr bwMode="gray">
          <a:xfrm flipV="1">
            <a:off x="3047995" y="2085891"/>
            <a:ext cx="5848870" cy="191096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VSCode icon with a transparent center. Because the white center on my Dock  was bugging me.: vscode">
            <a:extLst>
              <a:ext uri="{FF2B5EF4-FFF2-40B4-BE49-F238E27FC236}">
                <a16:creationId xmlns:a16="http://schemas.microsoft.com/office/drawing/2014/main" id="{82BC3A59-F164-6C49-93B0-17CB0176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776" y="3537551"/>
            <a:ext cx="268804" cy="2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on Update] Update Icon for Golang · Issue #1638 · vscode-icons/vscode- icons · GitHub">
            <a:extLst>
              <a:ext uri="{FF2B5EF4-FFF2-40B4-BE49-F238E27FC236}">
                <a16:creationId xmlns:a16="http://schemas.microsoft.com/office/drawing/2014/main" id="{5BFCB913-2605-7C49-9D61-B0F7EBE1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47" y="1717277"/>
            <a:ext cx="590821" cy="52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- go-delve/delve: Delve is a debugger for the Go programming  language.">
            <a:extLst>
              <a:ext uri="{FF2B5EF4-FFF2-40B4-BE49-F238E27FC236}">
                <a16:creationId xmlns:a16="http://schemas.microsoft.com/office/drawing/2014/main" id="{1B6C5F3D-364C-4241-A274-F8ABA965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510" y="2142915"/>
            <a:ext cx="1375719" cy="3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58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896103-5589-344E-9C59-B3A627F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Remote Debugging Cost</a:t>
            </a:r>
          </a:p>
        </p:txBody>
      </p:sp>
      <p:pic>
        <p:nvPicPr>
          <p:cNvPr id="1026" name="Picture 2" descr="traditional inner dev loop">
            <a:extLst>
              <a:ext uri="{FF2B5EF4-FFF2-40B4-BE49-F238E27FC236}">
                <a16:creationId xmlns:a16="http://schemas.microsoft.com/office/drawing/2014/main" id="{10B2DEAE-8B6D-3743-9F12-676E8D12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4792"/>
            <a:ext cx="6557873" cy="35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inner dev loop">
            <a:extLst>
              <a:ext uri="{FF2B5EF4-FFF2-40B4-BE49-F238E27FC236}">
                <a16:creationId xmlns:a16="http://schemas.microsoft.com/office/drawing/2014/main" id="{CA953DC9-C72D-F443-824B-8D5AFF9EB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1353665"/>
            <a:ext cx="7183274" cy="391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0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92B650-C3ED-F24A-A3DA-D26FE7E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and Simulate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797DB2-29E6-1341-BE69-DA959778DEF0}"/>
              </a:ext>
            </a:extLst>
          </p:cNvPr>
          <p:cNvSpPr/>
          <p:nvPr/>
        </p:nvSpPr>
        <p:spPr>
          <a:xfrm>
            <a:off x="8896865" y="1575145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6D160A-C75C-644C-8C72-5D1AA9FB427B}"/>
              </a:ext>
            </a:extLst>
          </p:cNvPr>
          <p:cNvSpPr/>
          <p:nvPr/>
        </p:nvSpPr>
        <p:spPr>
          <a:xfrm>
            <a:off x="8896866" y="3499451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68BDC3-0B58-AD41-9E38-C74AF200C0A4}"/>
              </a:ext>
            </a:extLst>
          </p:cNvPr>
          <p:cNvSpPr/>
          <p:nvPr/>
        </p:nvSpPr>
        <p:spPr>
          <a:xfrm>
            <a:off x="8896863" y="5423757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9F174-9C6F-2149-BE20-A0FFEA45B28E}"/>
              </a:ext>
            </a:extLst>
          </p:cNvPr>
          <p:cNvCxnSpPr>
            <a:stCxn id="9" idx="2"/>
            <a:endCxn id="10" idx="0"/>
          </p:cNvCxnSpPr>
          <p:nvPr/>
        </p:nvCxnSpPr>
        <p:spPr bwMode="gray">
          <a:xfrm>
            <a:off x="9584725" y="2596637"/>
            <a:ext cx="1" cy="90281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32821-116D-334C-AB3C-AC298CC79144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9584723" y="4523860"/>
            <a:ext cx="0" cy="89989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ug Icon | Line Iconset | IconsMind">
            <a:extLst>
              <a:ext uri="{FF2B5EF4-FFF2-40B4-BE49-F238E27FC236}">
                <a16:creationId xmlns:a16="http://schemas.microsoft.com/office/drawing/2014/main" id="{FDAB3277-35A8-A646-B24B-8BC4A694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584" y="353755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BD5FE1-125D-BC42-801B-3C7FBEB5AB21}"/>
              </a:ext>
            </a:extLst>
          </p:cNvPr>
          <p:cNvSpPr txBox="1"/>
          <p:nvPr/>
        </p:nvSpPr>
        <p:spPr>
          <a:xfrm>
            <a:off x="8540579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Kubernetes Cluster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43CCA-76AB-EB46-9171-A83139812555}"/>
              </a:ext>
            </a:extLst>
          </p:cNvPr>
          <p:cNvSpPr txBox="1"/>
          <p:nvPr/>
        </p:nvSpPr>
        <p:spPr>
          <a:xfrm>
            <a:off x="1127468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Local Machine</a:t>
            </a:r>
          </a:p>
        </p:txBody>
      </p:sp>
    </p:spTree>
    <p:extLst>
      <p:ext uri="{BB962C8B-B14F-4D97-AF65-F5344CB8AC3E}">
        <p14:creationId xmlns:p14="http://schemas.microsoft.com/office/powerpoint/2010/main" val="1980384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92B650-C3ED-F24A-A3DA-D26FE7E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 and Simulate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797DB2-29E6-1341-BE69-DA959778DEF0}"/>
              </a:ext>
            </a:extLst>
          </p:cNvPr>
          <p:cNvSpPr/>
          <p:nvPr/>
        </p:nvSpPr>
        <p:spPr>
          <a:xfrm>
            <a:off x="8896865" y="1575145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06D160A-C75C-644C-8C72-5D1AA9FB427B}"/>
              </a:ext>
            </a:extLst>
          </p:cNvPr>
          <p:cNvSpPr/>
          <p:nvPr/>
        </p:nvSpPr>
        <p:spPr>
          <a:xfrm>
            <a:off x="8896866" y="3499451"/>
            <a:ext cx="1375719" cy="1021492"/>
          </a:xfrm>
          <a:prstGeom prst="roundRect">
            <a:avLst/>
          </a:prstGeom>
          <a:pattFill prst="pct3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68BDC3-0B58-AD41-9E38-C74AF200C0A4}"/>
              </a:ext>
            </a:extLst>
          </p:cNvPr>
          <p:cNvSpPr/>
          <p:nvPr/>
        </p:nvSpPr>
        <p:spPr>
          <a:xfrm>
            <a:off x="8896863" y="5423757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Pod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9F174-9C6F-2149-BE20-A0FFEA45B2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 bwMode="gray">
          <a:xfrm flipH="1">
            <a:off x="7959695" y="2596637"/>
            <a:ext cx="1625030" cy="92294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32821-116D-334C-AB3C-AC298CC79144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 bwMode="gray">
          <a:xfrm>
            <a:off x="7959695" y="4541072"/>
            <a:ext cx="1625028" cy="882685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BD5FE1-125D-BC42-801B-3C7FBEB5AB21}"/>
              </a:ext>
            </a:extLst>
          </p:cNvPr>
          <p:cNvSpPr txBox="1"/>
          <p:nvPr/>
        </p:nvSpPr>
        <p:spPr>
          <a:xfrm>
            <a:off x="8540579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Kubernetes Cluster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DC57D05-A5B3-0D4E-8803-AAF882BA371F}"/>
              </a:ext>
            </a:extLst>
          </p:cNvPr>
          <p:cNvSpPr/>
          <p:nvPr/>
        </p:nvSpPr>
        <p:spPr>
          <a:xfrm>
            <a:off x="2853411" y="3501869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Local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F6082-79B4-5148-A5DD-575D8D945820}"/>
              </a:ext>
            </a:extLst>
          </p:cNvPr>
          <p:cNvSpPr txBox="1"/>
          <p:nvPr/>
        </p:nvSpPr>
        <p:spPr>
          <a:xfrm>
            <a:off x="1127468" y="1092072"/>
            <a:ext cx="2520778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800">
                <a:solidFill>
                  <a:schemeClr val="tx2"/>
                </a:solidFill>
              </a:rPr>
              <a:t>Local Machine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AA4DF0-7494-4D4B-857D-964B527F5C03}"/>
              </a:ext>
            </a:extLst>
          </p:cNvPr>
          <p:cNvSpPr/>
          <p:nvPr/>
        </p:nvSpPr>
        <p:spPr>
          <a:xfrm>
            <a:off x="7271835" y="3519580"/>
            <a:ext cx="1375719" cy="1021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Proxy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079ADE-4037-B746-883D-F523257BB7A1}"/>
              </a:ext>
            </a:extLst>
          </p:cNvPr>
          <p:cNvCxnSpPr>
            <a:stCxn id="15" idx="3"/>
            <a:endCxn id="19" idx="1"/>
          </p:cNvCxnSpPr>
          <p:nvPr/>
        </p:nvCxnSpPr>
        <p:spPr bwMode="gray">
          <a:xfrm>
            <a:off x="4229130" y="4012615"/>
            <a:ext cx="3042705" cy="1771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19C2381-80B2-E84D-8941-0696B4968332}"/>
              </a:ext>
            </a:extLst>
          </p:cNvPr>
          <p:cNvSpPr/>
          <p:nvPr/>
        </p:nvSpPr>
        <p:spPr>
          <a:xfrm>
            <a:off x="683245" y="3481740"/>
            <a:ext cx="1437497" cy="10593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</a:rPr>
              <a:t>Debugger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D123E8-A9CB-4B48-AF89-92D959DFDDAD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 bwMode="gray">
          <a:xfrm>
            <a:off x="2120742" y="4011406"/>
            <a:ext cx="732669" cy="120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4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skinny-PPT-Light-June-2020-ACCESSIBLE" id="{0CECDBDA-90D1-134F-87E2-EE3800325540}" vid="{7B09F0D8-43AA-FF47-8B59-F16F1FFE8153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Application>Microsoft Office PowerPoint</Application>
  <PresentationFormat>Custom</PresentationFormat>
  <Slides>15</Slides>
  <Notes>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VMware_white_16x9</vt:lpstr>
      <vt:lpstr>Debugging Code on Kubernetes </vt:lpstr>
      <vt:lpstr>Required Disclaimer for All Presentations</vt:lpstr>
      <vt:lpstr>When do I need to debug on Kubernetes? </vt:lpstr>
      <vt:lpstr>Two Approaches</vt:lpstr>
      <vt:lpstr>Remote Debugging</vt:lpstr>
      <vt:lpstr>Remote Debugging</vt:lpstr>
      <vt:lpstr>Remote Debugging Cost</vt:lpstr>
      <vt:lpstr>Proxy and Simulate</vt:lpstr>
      <vt:lpstr>Proxy and Simulate</vt:lpstr>
      <vt:lpstr>Proxy and Simulate</vt:lpstr>
      <vt:lpstr>Simulate Kubernetes</vt:lpstr>
      <vt:lpstr>Technique Comparison</vt:lpstr>
      <vt:lpstr>Summary</vt:lpstr>
      <vt:lpstr>Please take your survey.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revision>1</cp:revision>
  <dcterms:created xsi:type="dcterms:W3CDTF">2020-09-22T16:30:21Z</dcterms:created>
  <dcterms:modified xsi:type="dcterms:W3CDTF">2021-10-06T20:01:35Z</dcterms:modified>
</cp:coreProperties>
</file>