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0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8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1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5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84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4651-EE0A-E146-ACED-88E943FA8F36}" type="datetimeFigureOut">
              <a:rPr lang="ru-KZ" smtClean="0"/>
              <a:t>21.11.2020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872888-E337-ED4E-8E65-CE65224DAC5D}" type="slidenum">
              <a:rPr lang="ru-KZ" smtClean="0"/>
              <a:t>‹#›</a:t>
            </a:fld>
            <a:endParaRPr lang="ru-K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1C2C4-0DF4-B04D-91E0-B8119D90E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5DD47A-A8AB-1A49-AB24-EC1445A7D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: Gabiden Zhurunov</a:t>
            </a:r>
          </a:p>
          <a:p>
            <a:r>
              <a:rPr lang="en-US" dirty="0"/>
              <a:t>Group : SE-2002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752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44F03-3DAE-0D44-B99F-CE131748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46060-82B3-CD4D-BC10-3DABEF77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sz="1600" dirty="0"/>
              <a:t>select student.full_name,student.id,group_of_students.name,group_of_students.id,course.name,course.id,club.name,club.id</a:t>
            </a:r>
          </a:p>
          <a:p>
            <a:r>
              <a:rPr lang="en" sz="1600" dirty="0"/>
              <a:t>from student</a:t>
            </a:r>
          </a:p>
          <a:p>
            <a:r>
              <a:rPr lang="en" sz="1600" dirty="0"/>
              <a:t>inner join </a:t>
            </a:r>
            <a:r>
              <a:rPr lang="en" sz="1600" dirty="0" err="1"/>
              <a:t>group_of_students</a:t>
            </a:r>
            <a:endParaRPr lang="en" sz="1600" dirty="0"/>
          </a:p>
          <a:p>
            <a:r>
              <a:rPr lang="en" sz="1600" dirty="0"/>
              <a:t>on </a:t>
            </a:r>
            <a:r>
              <a:rPr lang="en" sz="1600" dirty="0" err="1"/>
              <a:t>student.group_of_students_id</a:t>
            </a:r>
            <a:r>
              <a:rPr lang="en" sz="1600" dirty="0"/>
              <a:t> = </a:t>
            </a:r>
            <a:r>
              <a:rPr lang="en" sz="1600" dirty="0" err="1"/>
              <a:t>group_of_students.id</a:t>
            </a:r>
            <a:endParaRPr lang="en" sz="1600" dirty="0"/>
          </a:p>
          <a:p>
            <a:r>
              <a:rPr lang="en" sz="1600" dirty="0"/>
              <a:t>inner join course</a:t>
            </a:r>
          </a:p>
          <a:p>
            <a:r>
              <a:rPr lang="en" sz="1600" dirty="0"/>
              <a:t>on </a:t>
            </a:r>
            <a:r>
              <a:rPr lang="en" sz="1600" dirty="0" err="1"/>
              <a:t>course.group_of_students_id</a:t>
            </a:r>
            <a:r>
              <a:rPr lang="en" sz="1600" dirty="0"/>
              <a:t> = </a:t>
            </a:r>
            <a:r>
              <a:rPr lang="en" sz="1600" dirty="0" err="1"/>
              <a:t>group_of_students.id</a:t>
            </a:r>
            <a:endParaRPr lang="en" sz="1600" dirty="0"/>
          </a:p>
          <a:p>
            <a:r>
              <a:rPr lang="en" sz="1600" dirty="0"/>
              <a:t>inner join club</a:t>
            </a:r>
          </a:p>
          <a:p>
            <a:r>
              <a:rPr lang="en" sz="1600" dirty="0"/>
              <a:t>on </a:t>
            </a:r>
            <a:r>
              <a:rPr lang="en" sz="1600" dirty="0" err="1"/>
              <a:t>student.club_id</a:t>
            </a:r>
            <a:r>
              <a:rPr lang="en" sz="1600" dirty="0"/>
              <a:t> = </a:t>
            </a:r>
            <a:r>
              <a:rPr lang="en" sz="1600" dirty="0" err="1"/>
              <a:t>club.id</a:t>
            </a:r>
            <a:endParaRPr lang="ru-KZ" sz="1600" dirty="0"/>
          </a:p>
        </p:txBody>
      </p:sp>
    </p:spTree>
    <p:extLst>
      <p:ext uri="{BB962C8B-B14F-4D97-AF65-F5344CB8AC3E}">
        <p14:creationId xmlns:p14="http://schemas.microsoft.com/office/powerpoint/2010/main" val="283937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023DC-4F06-DA46-8C2D-6E4FB35A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ru-KZ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C51A28E-3A06-3546-B807-0188634C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54" y="2016125"/>
            <a:ext cx="87682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C963D-0C20-3848-960E-CABFC81F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25D3E-22D9-FD4A-97E1-EB2BE908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8197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A1455-DF91-C346-B1DD-1BFC9BD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project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1BB3C-2688-3342-A267-9B6F97CB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dirty="0"/>
              <a:t>Project goal: to create a database for an educational center for the study of English for easy access to all characteristics</a:t>
            </a:r>
            <a:endParaRPr lang="ru-RU" dirty="0"/>
          </a:p>
          <a:p>
            <a:r>
              <a:rPr lang="en-US" dirty="0"/>
              <a:t> </a:t>
            </a:r>
            <a:endParaRPr lang="ru-KZ" dirty="0"/>
          </a:p>
          <a:p>
            <a:r>
              <a:rPr lang="en-US" dirty="0"/>
              <a:t>The main purpose of my project is to create a common database for each course, that is add information such as:</a:t>
            </a:r>
            <a:endParaRPr lang="ru-KZ" dirty="0"/>
          </a:p>
          <a:p>
            <a:r>
              <a:rPr lang="en-US" dirty="0"/>
              <a:t>1) Course name;</a:t>
            </a:r>
            <a:endParaRPr lang="ru-KZ" dirty="0"/>
          </a:p>
          <a:p>
            <a:r>
              <a:rPr lang="en-US" dirty="0"/>
              <a:t>2) List of teachers;</a:t>
            </a:r>
            <a:endParaRPr lang="ru-KZ" dirty="0"/>
          </a:p>
          <a:p>
            <a:r>
              <a:rPr lang="en-US" dirty="0"/>
              <a:t>3) Duration of the course;</a:t>
            </a:r>
            <a:endParaRPr lang="ru-KZ" dirty="0"/>
          </a:p>
          <a:p>
            <a:pPr marL="0" indent="0">
              <a:buNone/>
            </a:pPr>
            <a:r>
              <a:rPr lang="en-US" dirty="0"/>
              <a:t>    4) Maximum number of students;</a:t>
            </a:r>
            <a:endParaRPr lang="ru-KZ" dirty="0"/>
          </a:p>
          <a:p>
            <a:r>
              <a:rPr lang="en-US" dirty="0"/>
              <a:t>5) Course cost;</a:t>
            </a:r>
            <a:endParaRPr lang="ru-KZ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8322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A53F-A082-B041-9F49-D08AC5AF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AF705B-E0B2-FE48-80B7-F3A7D5796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945" y="231569"/>
            <a:ext cx="12299945" cy="6626431"/>
          </a:xfrm>
        </p:spPr>
      </p:pic>
    </p:spTree>
    <p:extLst>
      <p:ext uri="{BB962C8B-B14F-4D97-AF65-F5344CB8AC3E}">
        <p14:creationId xmlns:p14="http://schemas.microsoft.com/office/powerpoint/2010/main" val="67965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4FE4-A20B-B64D-97B0-B25C1D0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E116C6-C365-D446-B738-040C7519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" y="1690688"/>
            <a:ext cx="8051800" cy="685800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8DC7B3-D04B-3845-A847-41746AD0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2447927"/>
            <a:ext cx="3949700" cy="584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5F0AAA-1661-A442-9F84-F25FA31D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" y="3032127"/>
            <a:ext cx="9842500" cy="698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210FC-0D1F-0C4D-A5FA-21A8B5FE8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" y="3841755"/>
            <a:ext cx="8763000" cy="596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30A037-D30E-8D49-89F5-795C82C42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75" y="4573597"/>
            <a:ext cx="4483100" cy="6477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69CE2C-78E9-5647-A08C-76460F274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25" y="5356239"/>
            <a:ext cx="4940300" cy="6604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E4264C-4BBB-0C4C-A21D-41FD38256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125" y="4506912"/>
            <a:ext cx="6972300" cy="6604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02C8552-D5A2-D640-9E5A-41C3EA51B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175" y="6205566"/>
            <a:ext cx="8712200" cy="5969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AF13B5-D02D-544E-89F5-1F0E5E1CB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2994" y="265100"/>
            <a:ext cx="2222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92806-D376-FB49-9F0E-B6A3E55B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942BA-73C0-AE42-AF65-FA64461A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b="1" dirty="0"/>
              <a:t>CREATE TABLE </a:t>
            </a:r>
            <a:r>
              <a:rPr lang="en" b="1" dirty="0" err="1"/>
              <a:t>public.educational_centre</a:t>
            </a:r>
            <a:endParaRPr lang="en" b="1" dirty="0"/>
          </a:p>
          <a:p>
            <a:r>
              <a:rPr lang="en" b="1" dirty="0"/>
              <a:t>(</a:t>
            </a:r>
          </a:p>
          <a:p>
            <a:r>
              <a:rPr lang="en" b="1" dirty="0"/>
              <a:t>    name character varying COLLATE </a:t>
            </a:r>
            <a:r>
              <a:rPr lang="en" b="1" dirty="0" err="1"/>
              <a:t>pg_catalog."default</a:t>
            </a:r>
            <a:r>
              <a:rPr lang="en" b="1" dirty="0"/>
              <a:t>",</a:t>
            </a:r>
          </a:p>
          <a:p>
            <a:r>
              <a:rPr lang="en" b="1" dirty="0"/>
              <a:t>    id integer NOT NULL,</a:t>
            </a:r>
          </a:p>
          <a:p>
            <a:r>
              <a:rPr lang="en" b="1" dirty="0"/>
              <a:t>    location character varying COLLATE </a:t>
            </a:r>
            <a:r>
              <a:rPr lang="en" b="1" dirty="0" err="1"/>
              <a:t>pg_catalog."default</a:t>
            </a:r>
            <a:r>
              <a:rPr lang="en" b="1" dirty="0"/>
              <a:t>",</a:t>
            </a:r>
          </a:p>
          <a:p>
            <a:r>
              <a:rPr lang="en" b="1" dirty="0"/>
              <a:t>    </a:t>
            </a:r>
            <a:r>
              <a:rPr lang="en" b="1" dirty="0" err="1"/>
              <a:t>opening_date</a:t>
            </a:r>
            <a:r>
              <a:rPr lang="en" b="1" dirty="0"/>
              <a:t> integer,</a:t>
            </a:r>
          </a:p>
          <a:p>
            <a:r>
              <a:rPr lang="en" b="1" dirty="0"/>
              <a:t>    </a:t>
            </a:r>
            <a:r>
              <a:rPr lang="en" b="1" dirty="0" err="1"/>
              <a:t>phone_number</a:t>
            </a:r>
            <a:r>
              <a:rPr lang="en" b="1" dirty="0"/>
              <a:t> </a:t>
            </a:r>
            <a:r>
              <a:rPr lang="en" b="1" dirty="0" err="1"/>
              <a:t>bigint</a:t>
            </a:r>
            <a:r>
              <a:rPr lang="en" b="1" dirty="0"/>
              <a:t>,</a:t>
            </a:r>
          </a:p>
          <a:p>
            <a:r>
              <a:rPr lang="en" b="1" dirty="0"/>
              <a:t>    CONSTRAINT </a:t>
            </a:r>
            <a:r>
              <a:rPr lang="en" b="1" dirty="0" err="1"/>
              <a:t>educational_centre_pkey</a:t>
            </a:r>
            <a:r>
              <a:rPr lang="en" b="1" dirty="0"/>
              <a:t> PRIMARY KEY (id)</a:t>
            </a:r>
          </a:p>
          <a:p>
            <a:r>
              <a:rPr lang="en" b="1" dirty="0"/>
              <a:t>)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66422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46F3C-2D3F-AE4F-82C4-77EB38CE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Insert INTO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AD91776-ACA1-8D41-BB68-0027A2AB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1B78894-08F3-E647-AD48-30AE8BFD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980"/>
            <a:ext cx="10063348" cy="47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0E64D-1B62-8D47-8C68-7F120651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</a:t>
            </a:r>
            <a:endParaRPr lang="ru-KZ" dirty="0"/>
          </a:p>
        </p:txBody>
      </p:sp>
      <p:pic>
        <p:nvPicPr>
          <p:cNvPr id="4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50CE81E-3FEC-A144-BA78-FE11AD68C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28966" y="2016125"/>
            <a:ext cx="664839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42757-7999-0540-9C85-D0D158C4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02653-8E78-9B43-B948-2BF7A11B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>
            <a:noAutofit/>
          </a:bodyPr>
          <a:lstStyle/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('IELTS 4.5+', 901, '45 days', '39990', 1);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('IELTS 5.5+', 902, '55 days', '49990', 9);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('TOEFL 80+', 903, '60 days', '45990', 2);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('TO</a:t>
            </a:r>
            <a:r>
              <a:rPr lang="ru-RU" sz="1200" dirty="0"/>
              <a:t>Е</a:t>
            </a:r>
            <a:r>
              <a:rPr lang="en" sz="1200" dirty="0"/>
              <a:t>FL 100+', 904, '65 days', '57899', 5);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('APTIS </a:t>
            </a:r>
            <a:r>
              <a:rPr lang="en" sz="1200" dirty="0" err="1"/>
              <a:t>prepare.group</a:t>
            </a:r>
            <a:r>
              <a:rPr lang="en" sz="1200" dirty="0"/>
              <a:t>', 905, '40 days', '34990', 3);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</a:t>
            </a:r>
            <a:r>
              <a:rPr lang="en" sz="1200" dirty="0" err="1"/>
              <a:t>Pearson_Test_of_English</a:t>
            </a:r>
            <a:r>
              <a:rPr lang="en" sz="1200" dirty="0"/>
              <a:t>', 906, '36 days', '57764', 4);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</a:t>
            </a:r>
            <a:r>
              <a:rPr lang="en" sz="1200" dirty="0" err="1"/>
              <a:t>The_European_Language_Certificates</a:t>
            </a:r>
            <a:r>
              <a:rPr lang="en" sz="1200" dirty="0"/>
              <a:t>', 907, '40 days', '57420', 10);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</a:t>
            </a:r>
            <a:r>
              <a:rPr lang="en" sz="1200" dirty="0" err="1"/>
              <a:t>Key_English_Test</a:t>
            </a:r>
            <a:r>
              <a:rPr lang="en" sz="1200" dirty="0"/>
              <a:t>', 908, '34 days', '63790', 6);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</a:t>
            </a:r>
            <a:r>
              <a:rPr lang="en" sz="1200" dirty="0" err="1"/>
              <a:t>Business_English_Certificates</a:t>
            </a:r>
            <a:r>
              <a:rPr lang="en" sz="1200" dirty="0"/>
              <a:t>', 909, '38 days', '40700', 7);</a:t>
            </a:r>
          </a:p>
          <a:p>
            <a:r>
              <a:rPr lang="en" sz="1200" dirty="0"/>
              <a:t>insert into course (name, ID, </a:t>
            </a:r>
            <a:r>
              <a:rPr lang="en" sz="1200" dirty="0" err="1"/>
              <a:t>total_duration_of_the_course</a:t>
            </a:r>
            <a:r>
              <a:rPr lang="en" sz="1200" dirty="0"/>
              <a:t>, cost, </a:t>
            </a:r>
            <a:r>
              <a:rPr lang="en" sz="1200" dirty="0" err="1"/>
              <a:t>group_of_students_id</a:t>
            </a:r>
            <a:r>
              <a:rPr lang="en" sz="1200" dirty="0"/>
              <a:t>) values ('</a:t>
            </a:r>
            <a:r>
              <a:rPr lang="en" sz="1200" dirty="0" err="1"/>
              <a:t>The_European_Language_Certificates</a:t>
            </a:r>
            <a:r>
              <a:rPr lang="en" sz="1200" dirty="0"/>
              <a:t>', 910, '57 days', '46687', 8);</a:t>
            </a:r>
            <a:endParaRPr lang="ru-KZ" sz="1200" dirty="0"/>
          </a:p>
        </p:txBody>
      </p:sp>
    </p:spTree>
    <p:extLst>
      <p:ext uri="{BB962C8B-B14F-4D97-AF65-F5344CB8AC3E}">
        <p14:creationId xmlns:p14="http://schemas.microsoft.com/office/powerpoint/2010/main" val="355270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1930E-9917-DA4B-B573-6E8A0A29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44D06-9CA9-324A-91E2-0044ABED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/>
              <a:t>select </a:t>
            </a:r>
            <a:r>
              <a:rPr lang="en" sz="1800" dirty="0" err="1"/>
              <a:t>branch.name,branch.id,course.name,course.id</a:t>
            </a:r>
            <a:endParaRPr lang="en" sz="1800" dirty="0"/>
          </a:p>
          <a:p>
            <a:r>
              <a:rPr lang="en" sz="1800" dirty="0"/>
              <a:t>from branch</a:t>
            </a:r>
          </a:p>
          <a:p>
            <a:r>
              <a:rPr lang="en" sz="1800" dirty="0"/>
              <a:t>inner join course</a:t>
            </a:r>
          </a:p>
          <a:p>
            <a:r>
              <a:rPr lang="en" sz="1800" dirty="0"/>
              <a:t>on </a:t>
            </a:r>
            <a:r>
              <a:rPr lang="en" sz="1800" dirty="0" err="1"/>
              <a:t>branch.course_id</a:t>
            </a:r>
            <a:r>
              <a:rPr lang="en" sz="1800" dirty="0"/>
              <a:t>=</a:t>
            </a:r>
            <a:r>
              <a:rPr lang="en" sz="1800" dirty="0" err="1"/>
              <a:t>course.id</a:t>
            </a:r>
            <a:endParaRPr lang="ru-KZ" sz="1800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F63C4CA-FEF3-4646-A8AC-6307A57F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75" y="2481263"/>
            <a:ext cx="623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3129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{B02FD77A-931F-7748-80B6-3867D1D8DA1F}tf10001119</Template>
  <TotalTime>807</TotalTime>
  <Words>745</Words>
  <Application>Microsoft Macintosh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Галерея</vt:lpstr>
      <vt:lpstr>Progress report</vt:lpstr>
      <vt:lpstr>Explanation of the project</vt:lpstr>
      <vt:lpstr>Презентация PowerPoint</vt:lpstr>
      <vt:lpstr>Create table</vt:lpstr>
      <vt:lpstr>Code</vt:lpstr>
      <vt:lpstr>Insert INTO </vt:lpstr>
      <vt:lpstr>INSERT INTO</vt:lpstr>
      <vt:lpstr>Codes</vt:lpstr>
      <vt:lpstr>Join</vt:lpstr>
      <vt:lpstr>JOIN</vt:lpstr>
      <vt:lpstr>JOIN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Gabiden Zhurunov</dc:creator>
  <cp:lastModifiedBy>Gabiden Zhurunov</cp:lastModifiedBy>
  <cp:revision>10</cp:revision>
  <dcterms:created xsi:type="dcterms:W3CDTF">2020-11-21T05:22:28Z</dcterms:created>
  <dcterms:modified xsi:type="dcterms:W3CDTF">2020-11-21T18:58:05Z</dcterms:modified>
</cp:coreProperties>
</file>