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59675" cx="10080625"/>
  <p:notesSz cx="7559675" cy="10691800"/>
  <p:embeddedFontLst>
    <p:embeddedFont>
      <p:font typeface="Source Sans Pro SemiBold"/>
      <p:regular r:id="rId12"/>
      <p:bold r:id="rId13"/>
      <p:italic r:id="rId14"/>
      <p:boldItalic r:id="rId15"/>
    </p:embeddedFont>
    <p:embeddedFont>
      <p:font typeface="Source Sans Pro Black"/>
      <p:bold r:id="rId16"/>
      <p:boldItalic r:id="rId17"/>
    </p:embeddedFont>
    <p:embeddedFont>
      <p:font typeface="Quattrocento Sans"/>
      <p:bold r:id="rId18"/>
      <p:boldItalic r:id="rId19"/>
    </p:embeddedFon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font" Target="fonts/SourceSansProSemiBold-bold.fntdata"/><Relationship Id="rId12" Type="http://schemas.openxmlformats.org/officeDocument/2006/relationships/font" Target="fonts/SourceSansProSemiBol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ourceSansProSemiBold-boldItalic.fntdata"/><Relationship Id="rId14" Type="http://schemas.openxmlformats.org/officeDocument/2006/relationships/font" Target="fonts/SourceSansProSemiBold-italic.fntdata"/><Relationship Id="rId17" Type="http://schemas.openxmlformats.org/officeDocument/2006/relationships/font" Target="fonts/SourceSansProBlack-boldItalic.fntdata"/><Relationship Id="rId16" Type="http://schemas.openxmlformats.org/officeDocument/2006/relationships/font" Target="fonts/SourceSansProBlack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irawatsaesu/8-Bit-Simple-Process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504000" y="288000"/>
            <a:ext cx="9071640" cy="666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Universidade Federal de Roraima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Centro de Ciência e Tecnologia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Departamento de Ciência da Computação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Alunos: Gabriel Peixoto Menezes Da Costa, Natália Ribeiro de Almada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Disciplina: Arquitetura e Organização de Computadores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Professor: Herbert Oliveira Rocha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Semestre: ERE 2021.2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10 de Março de 2022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Boa Vista - RR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2376000" y="2776680"/>
            <a:ext cx="5112000" cy="147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3672000" y="3744000"/>
            <a:ext cx="2520000" cy="35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Processador de 8 Bits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72000"/>
            <a:ext cx="1008000" cy="1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2000" y="1728000"/>
            <a:ext cx="5904360" cy="29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2000" y="210960"/>
            <a:ext cx="2427480" cy="79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Tipo de Instruções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32" name="Google Shape;132;p28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1980000"/>
            <a:ext cx="3133800" cy="16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6800" y="4400640"/>
            <a:ext cx="2743200" cy="164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0000" y="1826280"/>
            <a:ext cx="2952000" cy="19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288000" y="216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Visão geral das instruções do Processador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880" y="1980000"/>
            <a:ext cx="6963120" cy="4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360313" y="64725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LeiDeBug8BitsProcessador</a:t>
            </a:r>
            <a:endParaRPr sz="3200" strike="noStrike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50" y="1260000"/>
            <a:ext cx="8708900" cy="59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Datapath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 strike="noStrike">
              <a:solidFill>
                <a:srgbClr val="1C1C1C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0825"/>
            <a:ext cx="10080627" cy="591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/>
        </p:nvSpPr>
        <p:spPr>
          <a:xfrm>
            <a:off x="360313" y="1984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pt-BR" sz="320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REFERÊNCIAS</a:t>
            </a:r>
            <a:endParaRPr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                                 </a:t>
            </a:r>
            <a:endParaRPr sz="18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https://www.fpga4student.com/2016/12/a-complete-8-bit-microcontroller-in-vhdl.html 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                                             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http://embeddedsystems.io/ahmes-um-processador-simples-de-8-bits-em-vhdl/ 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                                                  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pt-BR" sz="2000">
                <a:solidFill>
                  <a:schemeClr val="dk1"/>
                </a:solidFill>
                <a:uFill>
                  <a:noFill/>
                </a:u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https://github.com/jirawatsaesu/8-Bit-Simple-Processo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●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http://web.archive.org/web/20040618011640/www.geocities.com/leon_heller/cpu.html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56"/>
              <a:buFont typeface="Arial"/>
              <a:buNone/>
            </a:pPr>
            <a:r>
              <a:t/>
            </a:r>
            <a:endParaRPr sz="18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