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5"/>
  </p:notesMasterIdLst>
  <p:sldIdLst>
    <p:sldId id="267" r:id="rId2"/>
    <p:sldId id="276" r:id="rId3"/>
    <p:sldId id="27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 varScale="1">
        <p:scale>
          <a:sx n="56" d="100"/>
          <a:sy n="56" d="100"/>
        </p:scale>
        <p:origin x="870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the steps you took to analyze the data and answer each question you asked in your proposal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 and discuss interesting figures developed during analysis, ideally with the help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72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the steps you took to analyze the data and answer each question you asked in your proposal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 and discuss interesting figures developed during analysis, ideally with the help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your findings. Did you find what you expected to find? If not, why not? What inferences or general conclusions can you draw from your analysis?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81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the steps you took to analyze the data and answer each question you asked in your proposal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 and discuss interesting figures developed during analysis, ideally with the help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your findings. Did you find what you expected to find? If not, why not? What inferences or general conclusions can you draw from your analysis?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1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58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0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0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1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6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0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6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1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8/4/2019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8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2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Energy capacity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Where are we building?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629057"/>
            <a:ext cx="3962400" cy="3415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Maximum energy production capability calculated from power plant commissioning of all fuel types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Source: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Global Power Plant Database</a:t>
            </a:r>
          </a:p>
        </p:txBody>
      </p:sp>
      <p:pic>
        <p:nvPicPr>
          <p:cNvPr id="9" name="Picture 2" descr="https://www.challenge.ma/wp-content/uploads/2017/03/Noor-2.jpg">
            <a:extLst>
              <a:ext uri="{FF2B5EF4-FFF2-40B4-BE49-F238E27FC236}">
                <a16:creationId xmlns:a16="http://schemas.microsoft.com/office/drawing/2014/main" id="{FD29FDC2-3A19-4202-BAB7-E4A838BA4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68"/>
          <a:stretch/>
        </p:blipFill>
        <p:spPr bwMode="auto">
          <a:xfrm>
            <a:off x="161678" y="4625449"/>
            <a:ext cx="1978321" cy="178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power plant image">
            <a:extLst>
              <a:ext uri="{FF2B5EF4-FFF2-40B4-BE49-F238E27FC236}">
                <a16:creationId xmlns:a16="http://schemas.microsoft.com/office/drawing/2014/main" id="{375340A0-0230-4553-9682-37394B44C3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8"/>
          <a:stretch/>
        </p:blipFill>
        <p:spPr bwMode="auto">
          <a:xfrm>
            <a:off x="2325454" y="4625448"/>
            <a:ext cx="2163776" cy="178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E71770-59DF-4B0B-A9DA-2394B92772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072" t="20921" r="20076" b="6191"/>
          <a:stretch/>
        </p:blipFill>
        <p:spPr>
          <a:xfrm>
            <a:off x="5001137" y="1168984"/>
            <a:ext cx="6845021" cy="414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7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1" y="253516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How does </a:t>
            </a:r>
            <a:r>
              <a:rPr lang="en-US" dirty="0" err="1">
                <a:solidFill>
                  <a:schemeClr val="bg1"/>
                </a:solidFill>
              </a:rPr>
              <a:t>hdi</a:t>
            </a:r>
            <a:r>
              <a:rPr lang="en-US" dirty="0">
                <a:solidFill>
                  <a:schemeClr val="bg1"/>
                </a:solidFill>
              </a:rPr>
              <a:t> look with add capacity and generation?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432" y="2076159"/>
            <a:ext cx="4298730" cy="3415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 How much of added capacity becomes more generation?</a:t>
            </a:r>
          </a:p>
        </p:txBody>
      </p:sp>
      <p:pic>
        <p:nvPicPr>
          <p:cNvPr id="4098" name="Picture 2" descr="Image result for hDI images">
            <a:extLst>
              <a:ext uri="{FF2B5EF4-FFF2-40B4-BE49-F238E27FC236}">
                <a16:creationId xmlns:a16="http://schemas.microsoft.com/office/drawing/2014/main" id="{ABCE68FF-32BB-400A-A394-46BB6AA87D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5" t="4301" r="1821" b="7952"/>
          <a:stretch/>
        </p:blipFill>
        <p:spPr bwMode="auto">
          <a:xfrm>
            <a:off x="830316" y="3794234"/>
            <a:ext cx="3020733" cy="292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2B50AF-7167-414B-AA92-682F48F4697C}"/>
              </a:ext>
            </a:extLst>
          </p:cNvPr>
          <p:cNvSpPr txBox="1"/>
          <p:nvPr/>
        </p:nvSpPr>
        <p:spPr>
          <a:xfrm>
            <a:off x="5435284" y="698578"/>
            <a:ext cx="618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take a look at some graphs!</a:t>
            </a:r>
          </a:p>
        </p:txBody>
      </p:sp>
    </p:spTree>
    <p:extLst>
      <p:ext uri="{BB962C8B-B14F-4D97-AF65-F5344CB8AC3E}">
        <p14:creationId xmlns:p14="http://schemas.microsoft.com/office/powerpoint/2010/main" val="251214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1" y="253516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How much more generation when capacity is added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432" y="2076159"/>
            <a:ext cx="4298730" cy="3415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 How much of added capacity becomes more generation?</a:t>
            </a:r>
          </a:p>
        </p:txBody>
      </p:sp>
      <p:pic>
        <p:nvPicPr>
          <p:cNvPr id="4098" name="Picture 2" descr="Image result for hDI images">
            <a:extLst>
              <a:ext uri="{FF2B5EF4-FFF2-40B4-BE49-F238E27FC236}">
                <a16:creationId xmlns:a16="http://schemas.microsoft.com/office/drawing/2014/main" id="{ABCE68FF-32BB-400A-A394-46BB6AA87D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5" t="4301" r="1821" b="7952"/>
          <a:stretch/>
        </p:blipFill>
        <p:spPr bwMode="auto">
          <a:xfrm>
            <a:off x="830316" y="3794234"/>
            <a:ext cx="3020733" cy="292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0586E5-6087-4230-B2AD-A790A6CC7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092" y="2076159"/>
            <a:ext cx="6394110" cy="4587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2B50AF-7167-414B-AA92-682F48F4697C}"/>
              </a:ext>
            </a:extLst>
          </p:cNvPr>
          <p:cNvSpPr txBox="1"/>
          <p:nvPr/>
        </p:nvSpPr>
        <p:spPr>
          <a:xfrm>
            <a:off x="5435284" y="698578"/>
            <a:ext cx="6184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linear regression reveals the for every MW added to capacity a countries generation/consumption increases by 0.40 MWh. In other words about 40% of added capacity is used.</a:t>
            </a:r>
          </a:p>
        </p:txBody>
      </p:sp>
    </p:spTree>
    <p:extLst>
      <p:ext uri="{BB962C8B-B14F-4D97-AF65-F5344CB8AC3E}">
        <p14:creationId xmlns:p14="http://schemas.microsoft.com/office/powerpoint/2010/main" val="304848952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Web2A87</Template>
  <TotalTime>509</TotalTime>
  <Words>153</Words>
  <Application>Microsoft Office PowerPoint</Application>
  <PresentationFormat>Widescreen</PresentationFormat>
  <Paragraphs>17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Gill Sans MT</vt:lpstr>
      <vt:lpstr>Parcel</vt:lpstr>
      <vt:lpstr>Energy capacity Where are we building?</vt:lpstr>
      <vt:lpstr>How does hdi look with add capacity and generation?</vt:lpstr>
      <vt:lpstr>How much more generation when capacity is added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dawnbrenner@comcast.net</dc:creator>
  <cp:lastModifiedBy>adam@ajpconline.com</cp:lastModifiedBy>
  <cp:revision>41</cp:revision>
  <dcterms:created xsi:type="dcterms:W3CDTF">2019-08-02T16:24:02Z</dcterms:created>
  <dcterms:modified xsi:type="dcterms:W3CDTF">2019-08-04T17:46:35Z</dcterms:modified>
</cp:coreProperties>
</file>