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56" d="100"/>
          <a:sy n="56" d="100"/>
        </p:scale>
        <p:origin x="87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much more generation when capacity is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How much of added capacity becomes more generation?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50AF-7167-414B-AA92-682F48F4697C}"/>
              </a:ext>
            </a:extLst>
          </p:cNvPr>
          <p:cNvSpPr txBox="1"/>
          <p:nvPr/>
        </p:nvSpPr>
        <p:spPr>
          <a:xfrm>
            <a:off x="5435284" y="698578"/>
            <a:ext cx="618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linear regression reveals the for every MW added to capacity a countries generation/consumption increases by 0.40 MWh. In other words about 40% of added capacity is used.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4B85A-6E96-45C5-9335-EEFD2DF93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046" y="2127383"/>
            <a:ext cx="6700803" cy="43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95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Web2A87</Template>
  <TotalTime>510</TotalTime>
  <Words>70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Parcel</vt:lpstr>
      <vt:lpstr>How much more generation when capacity is added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dawnbrenner@comcast.net</dc:creator>
  <cp:lastModifiedBy>adam@ajpconline.com</cp:lastModifiedBy>
  <cp:revision>43</cp:revision>
  <dcterms:created xsi:type="dcterms:W3CDTF">2019-08-02T16:24:02Z</dcterms:created>
  <dcterms:modified xsi:type="dcterms:W3CDTF">2019-08-06T00:56:21Z</dcterms:modified>
</cp:coreProperties>
</file>