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008AE-5BC3-4C0D-88A3-98475E2496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751051-B888-4678-95F7-325F6F847C86}">
      <dgm:prSet phldrT="[Texto]"/>
      <dgm:spPr/>
      <dgm:t>
        <a:bodyPr/>
        <a:lstStyle/>
        <a:p>
          <a:r>
            <a:rPr lang="pt-BR" dirty="0" smtClean="0"/>
            <a:t>TSI</a:t>
          </a:r>
          <a:endParaRPr lang="pt-BR" dirty="0"/>
        </a:p>
      </dgm:t>
    </dgm:pt>
    <dgm:pt modelId="{13C27BB7-CD10-4F0C-BF95-9FED6D9198C5}" type="parTrans" cxnId="{A2282D36-C2E5-4BF6-9594-93A5E37BF538}">
      <dgm:prSet/>
      <dgm:spPr/>
      <dgm:t>
        <a:bodyPr/>
        <a:lstStyle/>
        <a:p>
          <a:endParaRPr lang="pt-BR"/>
        </a:p>
      </dgm:t>
    </dgm:pt>
    <dgm:pt modelId="{B39ECC5E-54EF-47EA-997E-21274DB3C43E}" type="sibTrans" cxnId="{A2282D36-C2E5-4BF6-9594-93A5E37BF538}">
      <dgm:prSet/>
      <dgm:spPr/>
      <dgm:t>
        <a:bodyPr/>
        <a:lstStyle/>
        <a:p>
          <a:endParaRPr lang="pt-BR"/>
        </a:p>
      </dgm:t>
    </dgm:pt>
    <dgm:pt modelId="{9A609394-53FB-4CE7-9732-114F1922CE12}">
      <dgm:prSet phldrT="[Texto]"/>
      <dgm:spPr/>
      <dgm:t>
        <a:bodyPr/>
        <a:lstStyle/>
        <a:p>
          <a:r>
            <a:rPr lang="pt-BR" dirty="0" smtClean="0"/>
            <a:t>SD</a:t>
          </a:r>
          <a:endParaRPr lang="pt-BR" dirty="0"/>
        </a:p>
      </dgm:t>
    </dgm:pt>
    <dgm:pt modelId="{E205EFAD-FFE1-43CB-991C-09998CDD39B5}" type="parTrans" cxnId="{2F9AB217-1762-41BB-B0B3-134D5E6A9649}">
      <dgm:prSet/>
      <dgm:spPr/>
      <dgm:t>
        <a:bodyPr/>
        <a:lstStyle/>
        <a:p>
          <a:endParaRPr lang="pt-BR"/>
        </a:p>
      </dgm:t>
    </dgm:pt>
    <dgm:pt modelId="{5A033D99-56AD-489F-82CC-3A475711F674}" type="sibTrans" cxnId="{2F9AB217-1762-41BB-B0B3-134D5E6A9649}">
      <dgm:prSet/>
      <dgm:spPr/>
      <dgm:t>
        <a:bodyPr/>
        <a:lstStyle/>
        <a:p>
          <a:endParaRPr lang="pt-BR"/>
        </a:p>
      </dgm:t>
    </dgm:pt>
    <dgm:pt modelId="{85DB04B2-6A9B-42D8-BFBE-71F4FBC68B1F}">
      <dgm:prSet phldrT="[Texto]"/>
      <dgm:spPr/>
      <dgm:t>
        <a:bodyPr/>
        <a:lstStyle/>
        <a:p>
          <a:r>
            <a:rPr lang="pt-BR" dirty="0" smtClean="0"/>
            <a:t>Projeto  </a:t>
          </a:r>
          <a:r>
            <a:rPr lang="pt-BR" dirty="0" err="1" smtClean="0"/>
            <a:t>xpto</a:t>
          </a:r>
          <a:endParaRPr lang="pt-BR" dirty="0"/>
        </a:p>
      </dgm:t>
    </dgm:pt>
    <dgm:pt modelId="{71612CDE-8319-4F84-86E9-ECA84F35E1C5}" type="parTrans" cxnId="{7804B337-5A22-496C-8EC8-C8134ACD2E84}">
      <dgm:prSet/>
      <dgm:spPr/>
      <dgm:t>
        <a:bodyPr/>
        <a:lstStyle/>
        <a:p>
          <a:endParaRPr lang="pt-BR"/>
        </a:p>
      </dgm:t>
    </dgm:pt>
    <dgm:pt modelId="{7F9AC40D-ADDE-4B71-8E11-1787A9F8ADC3}" type="sibTrans" cxnId="{7804B337-5A22-496C-8EC8-C8134ACD2E84}">
      <dgm:prSet/>
      <dgm:spPr/>
      <dgm:t>
        <a:bodyPr/>
        <a:lstStyle/>
        <a:p>
          <a:endParaRPr lang="pt-BR"/>
        </a:p>
      </dgm:t>
    </dgm:pt>
    <dgm:pt modelId="{FDE1C398-0DF0-4B2C-818F-7A8A10EFEFBE}">
      <dgm:prSet/>
      <dgm:spPr>
        <a:solidFill>
          <a:srgbClr val="FF0000"/>
        </a:solidFill>
      </dgm:spPr>
      <dgm:t>
        <a:bodyPr/>
        <a:lstStyle/>
        <a:p>
          <a:r>
            <a:rPr lang="pt-BR" dirty="0" smtClean="0"/>
            <a:t>RMI</a:t>
          </a:r>
          <a:endParaRPr lang="pt-BR" dirty="0"/>
        </a:p>
      </dgm:t>
    </dgm:pt>
    <dgm:pt modelId="{8872997A-757F-48B5-BC81-22B6B98A09EA}" type="parTrans" cxnId="{D3A43CB5-147A-4268-86C6-6E6DBD29CCD4}">
      <dgm:prSet/>
      <dgm:spPr/>
      <dgm:t>
        <a:bodyPr/>
        <a:lstStyle/>
        <a:p>
          <a:endParaRPr lang="pt-BR"/>
        </a:p>
      </dgm:t>
    </dgm:pt>
    <dgm:pt modelId="{B7D86B29-ED25-4CA8-9DB6-F6FD8A864081}" type="sibTrans" cxnId="{D3A43CB5-147A-4268-86C6-6E6DBD29CCD4}">
      <dgm:prSet/>
      <dgm:spPr/>
      <dgm:t>
        <a:bodyPr/>
        <a:lstStyle/>
        <a:p>
          <a:endParaRPr lang="pt-BR"/>
        </a:p>
      </dgm:t>
    </dgm:pt>
    <dgm:pt modelId="{1AB3A607-AD95-47C2-ACDA-24032609F7B0}">
      <dgm:prSet phldrT="[Texto]"/>
      <dgm:spPr/>
      <dgm:t>
        <a:bodyPr/>
        <a:lstStyle/>
        <a:p>
          <a:r>
            <a:rPr lang="pt-BR" dirty="0" smtClean="0"/>
            <a:t>Algoritmo Genético</a:t>
          </a:r>
          <a:endParaRPr lang="pt-BR" dirty="0"/>
        </a:p>
      </dgm:t>
    </dgm:pt>
    <dgm:pt modelId="{6CC3EBD7-5846-45FC-B3A6-0809DF765693}" type="parTrans" cxnId="{80213135-2531-49AA-864A-DAF47273E618}">
      <dgm:prSet/>
      <dgm:spPr/>
      <dgm:t>
        <a:bodyPr/>
        <a:lstStyle/>
        <a:p>
          <a:endParaRPr lang="pt-BR"/>
        </a:p>
      </dgm:t>
    </dgm:pt>
    <dgm:pt modelId="{B78145FE-4689-4271-974F-25ADA41F803B}" type="sibTrans" cxnId="{80213135-2531-49AA-864A-DAF47273E618}">
      <dgm:prSet/>
      <dgm:spPr/>
      <dgm:t>
        <a:bodyPr/>
        <a:lstStyle/>
        <a:p>
          <a:endParaRPr lang="pt-BR"/>
        </a:p>
      </dgm:t>
    </dgm:pt>
    <dgm:pt modelId="{337397A4-E362-4835-BDF9-D307CD2E55EE}">
      <dgm:prSet phldrT="[Texto]"/>
      <dgm:spPr/>
      <dgm:t>
        <a:bodyPr/>
        <a:lstStyle/>
        <a:p>
          <a:r>
            <a:rPr lang="pt-BR" dirty="0" smtClean="0"/>
            <a:t>Seleção</a:t>
          </a:r>
          <a:endParaRPr lang="pt-BR" dirty="0"/>
        </a:p>
      </dgm:t>
    </dgm:pt>
    <dgm:pt modelId="{37BDEE50-34FE-40E9-9DDF-C565AC1DCFF9}" type="parTrans" cxnId="{C74A21F3-F0E5-4878-8BCD-F19237491F7C}">
      <dgm:prSet/>
      <dgm:spPr/>
      <dgm:t>
        <a:bodyPr/>
        <a:lstStyle/>
        <a:p>
          <a:endParaRPr lang="pt-BR"/>
        </a:p>
      </dgm:t>
    </dgm:pt>
    <dgm:pt modelId="{1E368853-D0B0-4376-B48E-5BD03D74EB8E}" type="sibTrans" cxnId="{C74A21F3-F0E5-4878-8BCD-F19237491F7C}">
      <dgm:prSet/>
      <dgm:spPr/>
      <dgm:t>
        <a:bodyPr/>
        <a:lstStyle/>
        <a:p>
          <a:endParaRPr lang="pt-BR"/>
        </a:p>
      </dgm:t>
    </dgm:pt>
    <dgm:pt modelId="{8BE8613F-7E50-4258-AE66-95EE4FF8ACCB}">
      <dgm:prSet phldrT="[Texto]"/>
      <dgm:spPr/>
      <dgm:t>
        <a:bodyPr/>
        <a:lstStyle/>
        <a:p>
          <a:r>
            <a:rPr lang="pt-BR" dirty="0" smtClean="0"/>
            <a:t>Crossover</a:t>
          </a:r>
          <a:endParaRPr lang="pt-BR" dirty="0"/>
        </a:p>
      </dgm:t>
    </dgm:pt>
    <dgm:pt modelId="{9D9C88AF-0761-4232-91A4-D46F951C2B27}" type="parTrans" cxnId="{9C93F4F5-F3A4-4537-9B2F-F9993570680D}">
      <dgm:prSet/>
      <dgm:spPr/>
      <dgm:t>
        <a:bodyPr/>
        <a:lstStyle/>
        <a:p>
          <a:endParaRPr lang="pt-BR"/>
        </a:p>
      </dgm:t>
    </dgm:pt>
    <dgm:pt modelId="{B790A1C2-7E9F-4F1A-99BD-8196E1E18926}" type="sibTrans" cxnId="{9C93F4F5-F3A4-4537-9B2F-F9993570680D}">
      <dgm:prSet/>
      <dgm:spPr/>
      <dgm:t>
        <a:bodyPr/>
        <a:lstStyle/>
        <a:p>
          <a:endParaRPr lang="pt-BR"/>
        </a:p>
      </dgm:t>
    </dgm:pt>
    <dgm:pt modelId="{86A47575-B582-4466-AC31-F18DD66ADF8E}">
      <dgm:prSet phldrT="[Texto]"/>
      <dgm:spPr/>
      <dgm:t>
        <a:bodyPr/>
        <a:lstStyle/>
        <a:p>
          <a:r>
            <a:rPr lang="pt-BR" dirty="0" smtClean="0"/>
            <a:t>Evolução</a:t>
          </a:r>
          <a:endParaRPr lang="pt-BR" dirty="0"/>
        </a:p>
      </dgm:t>
    </dgm:pt>
    <dgm:pt modelId="{641507AF-B658-4F4F-A42A-2B4523118904}" type="parTrans" cxnId="{5C9F3AB6-DA9C-4D09-A6CB-2A43C51B4A6E}">
      <dgm:prSet/>
      <dgm:spPr/>
      <dgm:t>
        <a:bodyPr/>
        <a:lstStyle/>
        <a:p>
          <a:endParaRPr lang="pt-BR"/>
        </a:p>
      </dgm:t>
    </dgm:pt>
    <dgm:pt modelId="{FA0B9916-FCE8-479A-B4FE-5703AEF3A9CD}" type="sibTrans" cxnId="{5C9F3AB6-DA9C-4D09-A6CB-2A43C51B4A6E}">
      <dgm:prSet/>
      <dgm:spPr/>
      <dgm:t>
        <a:bodyPr/>
        <a:lstStyle/>
        <a:p>
          <a:endParaRPr lang="pt-BR"/>
        </a:p>
      </dgm:t>
    </dgm:pt>
    <dgm:pt modelId="{9C17C847-AA15-4BC2-AEFE-B1FB4F546847}">
      <dgm:prSet phldrT="[Texto]"/>
      <dgm:spPr/>
      <dgm:t>
        <a:bodyPr/>
        <a:lstStyle/>
        <a:p>
          <a:r>
            <a:rPr lang="pt-BR" dirty="0" smtClean="0"/>
            <a:t>Roleta</a:t>
          </a:r>
          <a:endParaRPr lang="pt-BR" dirty="0"/>
        </a:p>
      </dgm:t>
    </dgm:pt>
    <dgm:pt modelId="{5789A755-63D1-4357-B634-F2EB785EE704}" type="parTrans" cxnId="{5A251AEF-C03B-467A-83F2-5DAC433FA63C}">
      <dgm:prSet/>
      <dgm:spPr/>
      <dgm:t>
        <a:bodyPr/>
        <a:lstStyle/>
        <a:p>
          <a:endParaRPr lang="pt-BR"/>
        </a:p>
      </dgm:t>
    </dgm:pt>
    <dgm:pt modelId="{8741AFCF-3FD4-4CFC-8E6F-E09CD778A9CE}" type="sibTrans" cxnId="{5A251AEF-C03B-467A-83F2-5DAC433FA63C}">
      <dgm:prSet/>
      <dgm:spPr/>
      <dgm:t>
        <a:bodyPr/>
        <a:lstStyle/>
        <a:p>
          <a:endParaRPr lang="pt-BR"/>
        </a:p>
      </dgm:t>
    </dgm:pt>
    <dgm:pt modelId="{464800FE-E0F9-45D5-B9DC-043C8C9C60A2}">
      <dgm:prSet phldrT="[Texto]"/>
      <dgm:spPr/>
      <dgm:t>
        <a:bodyPr/>
        <a:lstStyle/>
        <a:p>
          <a:r>
            <a:rPr lang="pt-BR" dirty="0" smtClean="0"/>
            <a:t>Torneio</a:t>
          </a:r>
          <a:endParaRPr lang="pt-BR" dirty="0"/>
        </a:p>
      </dgm:t>
    </dgm:pt>
    <dgm:pt modelId="{A608BE4F-58CD-4032-A6D8-982475108576}" type="parTrans" cxnId="{52147B14-6F7B-4CE9-ADF1-6B99D1128190}">
      <dgm:prSet/>
      <dgm:spPr/>
      <dgm:t>
        <a:bodyPr/>
        <a:lstStyle/>
        <a:p>
          <a:endParaRPr lang="pt-BR"/>
        </a:p>
      </dgm:t>
    </dgm:pt>
    <dgm:pt modelId="{51FA1E8F-BE83-4CFF-93C1-DD736CBD916B}" type="sibTrans" cxnId="{52147B14-6F7B-4CE9-ADF1-6B99D1128190}">
      <dgm:prSet/>
      <dgm:spPr/>
      <dgm:t>
        <a:bodyPr/>
        <a:lstStyle/>
        <a:p>
          <a:endParaRPr lang="pt-BR"/>
        </a:p>
      </dgm:t>
    </dgm:pt>
    <dgm:pt modelId="{BC9D0A22-D2BC-43C1-9E46-3D09D577F283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 smtClean="0"/>
            <a:t>Elitismo</a:t>
          </a:r>
          <a:endParaRPr lang="pt-BR" dirty="0"/>
        </a:p>
      </dgm:t>
    </dgm:pt>
    <dgm:pt modelId="{9412CC45-1F10-4EBE-A21C-35B4E7FDA2A8}" type="parTrans" cxnId="{B704B81B-DDC8-44D1-B455-D80854AF04E5}">
      <dgm:prSet/>
      <dgm:spPr/>
      <dgm:t>
        <a:bodyPr/>
        <a:lstStyle/>
        <a:p>
          <a:endParaRPr lang="pt-BR"/>
        </a:p>
      </dgm:t>
    </dgm:pt>
    <dgm:pt modelId="{C67DB653-87F8-4CCD-93F1-C5EBBED3B390}" type="sibTrans" cxnId="{B704B81B-DDC8-44D1-B455-D80854AF04E5}">
      <dgm:prSet/>
      <dgm:spPr/>
      <dgm:t>
        <a:bodyPr/>
        <a:lstStyle/>
        <a:p>
          <a:endParaRPr lang="pt-BR"/>
        </a:p>
      </dgm:t>
    </dgm:pt>
    <dgm:pt modelId="{F0A53D02-C944-41E1-8F21-AC1CC4372346}">
      <dgm:prSet phldrT="[Texto]"/>
      <dgm:spPr/>
      <dgm:t>
        <a:bodyPr/>
        <a:lstStyle/>
        <a:p>
          <a:r>
            <a:rPr lang="pt-BR" dirty="0" smtClean="0"/>
            <a:t>Mutação</a:t>
          </a:r>
          <a:endParaRPr lang="pt-BR" dirty="0"/>
        </a:p>
      </dgm:t>
    </dgm:pt>
    <dgm:pt modelId="{71AC8D6F-F554-4700-BE09-BDED63ACBFA2}" type="sibTrans" cxnId="{50A08790-AA8D-4666-AA53-A17293B69772}">
      <dgm:prSet/>
      <dgm:spPr/>
      <dgm:t>
        <a:bodyPr/>
        <a:lstStyle/>
        <a:p>
          <a:endParaRPr lang="pt-BR"/>
        </a:p>
      </dgm:t>
    </dgm:pt>
    <dgm:pt modelId="{46156A7C-D4ED-4556-9D3A-DA9C861F5424}" type="parTrans" cxnId="{50A08790-AA8D-4666-AA53-A17293B69772}">
      <dgm:prSet/>
      <dgm:spPr/>
      <dgm:t>
        <a:bodyPr/>
        <a:lstStyle/>
        <a:p>
          <a:endParaRPr lang="pt-BR"/>
        </a:p>
      </dgm:t>
    </dgm:pt>
    <dgm:pt modelId="{5C4CFC25-FFE9-4C91-8C33-EBF569941F01}" type="pres">
      <dgm:prSet presAssocID="{EA1008AE-5BC3-4C0D-88A3-98475E2496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051710-EA05-4B96-89EA-9B9B72AAC6B4}" type="pres">
      <dgm:prSet presAssocID="{85DB04B2-6A9B-42D8-BFBE-71F4FBC68B1F}" presName="hierRoot1" presStyleCnt="0">
        <dgm:presLayoutVars>
          <dgm:hierBranch val="hang"/>
        </dgm:presLayoutVars>
      </dgm:prSet>
      <dgm:spPr/>
    </dgm:pt>
    <dgm:pt modelId="{29E59B8E-E128-47EA-9C55-4C7C60E3059A}" type="pres">
      <dgm:prSet presAssocID="{85DB04B2-6A9B-42D8-BFBE-71F4FBC68B1F}" presName="rootComposite1" presStyleCnt="0"/>
      <dgm:spPr/>
    </dgm:pt>
    <dgm:pt modelId="{B14C6306-40A1-4F44-A225-A15302BCA8A2}" type="pres">
      <dgm:prSet presAssocID="{85DB04B2-6A9B-42D8-BFBE-71F4FBC68B1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652981-60CF-4617-B06A-D5886B783C29}" type="pres">
      <dgm:prSet presAssocID="{85DB04B2-6A9B-42D8-BFBE-71F4FBC68B1F}" presName="rootConnector1" presStyleLbl="node1" presStyleIdx="0" presStyleCnt="0"/>
      <dgm:spPr/>
    </dgm:pt>
    <dgm:pt modelId="{369D5732-0205-4866-A38E-6D2ACDA053CF}" type="pres">
      <dgm:prSet presAssocID="{85DB04B2-6A9B-42D8-BFBE-71F4FBC68B1F}" presName="hierChild2" presStyleCnt="0"/>
      <dgm:spPr/>
    </dgm:pt>
    <dgm:pt modelId="{2D13E969-36AD-4461-90EC-9C468DA8D15C}" type="pres">
      <dgm:prSet presAssocID="{13C27BB7-CD10-4F0C-BF95-9FED6D9198C5}" presName="Name48" presStyleLbl="parChTrans1D2" presStyleIdx="0" presStyleCnt="2"/>
      <dgm:spPr/>
    </dgm:pt>
    <dgm:pt modelId="{9D46245F-4DE1-4D6E-B517-1D61649B8CB0}" type="pres">
      <dgm:prSet presAssocID="{A9751051-B888-4678-95F7-325F6F847C86}" presName="hierRoot2" presStyleCnt="0">
        <dgm:presLayoutVars>
          <dgm:hierBranch val="hang"/>
        </dgm:presLayoutVars>
      </dgm:prSet>
      <dgm:spPr/>
    </dgm:pt>
    <dgm:pt modelId="{8C6D7873-4A99-4BB5-B5DF-2F30F70F353C}" type="pres">
      <dgm:prSet presAssocID="{A9751051-B888-4678-95F7-325F6F847C86}" presName="rootComposite" presStyleCnt="0"/>
      <dgm:spPr/>
    </dgm:pt>
    <dgm:pt modelId="{30293CFC-A70A-4655-8308-E936A46D0355}" type="pres">
      <dgm:prSet presAssocID="{A9751051-B888-4678-95F7-325F6F847C8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A483A5-B0C3-4CC2-BD3A-6B3E858951E3}" type="pres">
      <dgm:prSet presAssocID="{A9751051-B888-4678-95F7-325F6F847C86}" presName="rootConnector" presStyleLbl="node2" presStyleIdx="0" presStyleCnt="2"/>
      <dgm:spPr/>
    </dgm:pt>
    <dgm:pt modelId="{F0A4FB4E-6339-42F9-A33F-4036A14341DB}" type="pres">
      <dgm:prSet presAssocID="{A9751051-B888-4678-95F7-325F6F847C86}" presName="hierChild4" presStyleCnt="0"/>
      <dgm:spPr/>
    </dgm:pt>
    <dgm:pt modelId="{69C28438-7362-4F60-A824-DCEBB796E115}" type="pres">
      <dgm:prSet presAssocID="{6CC3EBD7-5846-45FC-B3A6-0809DF765693}" presName="Name48" presStyleLbl="parChTrans1D3" presStyleIdx="0" presStyleCnt="2"/>
      <dgm:spPr/>
    </dgm:pt>
    <dgm:pt modelId="{D0EFFB10-74CB-4B90-94AE-A88EF81B3F75}" type="pres">
      <dgm:prSet presAssocID="{1AB3A607-AD95-47C2-ACDA-24032609F7B0}" presName="hierRoot2" presStyleCnt="0">
        <dgm:presLayoutVars>
          <dgm:hierBranch/>
        </dgm:presLayoutVars>
      </dgm:prSet>
      <dgm:spPr/>
    </dgm:pt>
    <dgm:pt modelId="{7BF41C43-1DCA-4E2A-B5B9-91DF1F5DE136}" type="pres">
      <dgm:prSet presAssocID="{1AB3A607-AD95-47C2-ACDA-24032609F7B0}" presName="rootComposite" presStyleCnt="0"/>
      <dgm:spPr/>
    </dgm:pt>
    <dgm:pt modelId="{D0FF7008-DF7B-4D80-AAA1-718844B240F0}" type="pres">
      <dgm:prSet presAssocID="{1AB3A607-AD95-47C2-ACDA-24032609F7B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1F113E-05B9-4925-973D-46BF47C4AC45}" type="pres">
      <dgm:prSet presAssocID="{1AB3A607-AD95-47C2-ACDA-24032609F7B0}" presName="rootConnector" presStyleLbl="node3" presStyleIdx="0" presStyleCnt="2"/>
      <dgm:spPr/>
    </dgm:pt>
    <dgm:pt modelId="{BC182568-1B27-4F49-9E94-D0C067380B75}" type="pres">
      <dgm:prSet presAssocID="{1AB3A607-AD95-47C2-ACDA-24032609F7B0}" presName="hierChild4" presStyleCnt="0"/>
      <dgm:spPr/>
    </dgm:pt>
    <dgm:pt modelId="{7B200499-FE80-42B2-B9ED-94F618ABDA82}" type="pres">
      <dgm:prSet presAssocID="{9D9C88AF-0761-4232-91A4-D46F951C2B27}" presName="Name35" presStyleLbl="parChTrans1D4" presStyleIdx="0" presStyleCnt="7"/>
      <dgm:spPr/>
    </dgm:pt>
    <dgm:pt modelId="{61EFD871-04EB-4B6A-8815-5227FB31AEC6}" type="pres">
      <dgm:prSet presAssocID="{8BE8613F-7E50-4258-AE66-95EE4FF8ACCB}" presName="hierRoot2" presStyleCnt="0">
        <dgm:presLayoutVars>
          <dgm:hierBranch val="init"/>
        </dgm:presLayoutVars>
      </dgm:prSet>
      <dgm:spPr/>
    </dgm:pt>
    <dgm:pt modelId="{770F8A4E-0D0C-4E6D-AF3A-3F30F903B499}" type="pres">
      <dgm:prSet presAssocID="{8BE8613F-7E50-4258-AE66-95EE4FF8ACCB}" presName="rootComposite" presStyleCnt="0"/>
      <dgm:spPr/>
    </dgm:pt>
    <dgm:pt modelId="{978E9E4E-9755-49EF-BE1E-270D40E7DD81}" type="pres">
      <dgm:prSet presAssocID="{8BE8613F-7E50-4258-AE66-95EE4FF8ACCB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DA52EA-A9F1-4D93-B8CB-0C0D165169BA}" type="pres">
      <dgm:prSet presAssocID="{8BE8613F-7E50-4258-AE66-95EE4FF8ACCB}" presName="rootConnector" presStyleLbl="node4" presStyleIdx="0" presStyleCnt="7"/>
      <dgm:spPr/>
    </dgm:pt>
    <dgm:pt modelId="{913C493E-306E-4BE8-AD53-6E2D278A47FD}" type="pres">
      <dgm:prSet presAssocID="{8BE8613F-7E50-4258-AE66-95EE4FF8ACCB}" presName="hierChild4" presStyleCnt="0"/>
      <dgm:spPr/>
    </dgm:pt>
    <dgm:pt modelId="{B2E028A4-922F-4C03-9945-B5FE700BB7AC}" type="pres">
      <dgm:prSet presAssocID="{8BE8613F-7E50-4258-AE66-95EE4FF8ACCB}" presName="hierChild5" presStyleCnt="0"/>
      <dgm:spPr/>
    </dgm:pt>
    <dgm:pt modelId="{51FB05C2-D1A4-4800-858F-A4E80456EC46}" type="pres">
      <dgm:prSet presAssocID="{37BDEE50-34FE-40E9-9DDF-C565AC1DCFF9}" presName="Name35" presStyleLbl="parChTrans1D4" presStyleIdx="1" presStyleCnt="7"/>
      <dgm:spPr/>
    </dgm:pt>
    <dgm:pt modelId="{CF9B458E-86EE-4FD9-8B9B-9C237BE75E19}" type="pres">
      <dgm:prSet presAssocID="{337397A4-E362-4835-BDF9-D307CD2E55EE}" presName="hierRoot2" presStyleCnt="0">
        <dgm:presLayoutVars>
          <dgm:hierBranch/>
        </dgm:presLayoutVars>
      </dgm:prSet>
      <dgm:spPr/>
    </dgm:pt>
    <dgm:pt modelId="{789F9632-64A8-4E37-B836-1AFDB87FE65D}" type="pres">
      <dgm:prSet presAssocID="{337397A4-E362-4835-BDF9-D307CD2E55EE}" presName="rootComposite" presStyleCnt="0"/>
      <dgm:spPr/>
    </dgm:pt>
    <dgm:pt modelId="{E40CF8D2-AE3C-4131-A668-313FEB0FBCC9}" type="pres">
      <dgm:prSet presAssocID="{337397A4-E362-4835-BDF9-D307CD2E55EE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CC0731-9F45-4B9C-B9C7-06A2EA032B90}" type="pres">
      <dgm:prSet presAssocID="{337397A4-E362-4835-BDF9-D307CD2E55EE}" presName="rootConnector" presStyleLbl="node4" presStyleIdx="1" presStyleCnt="7"/>
      <dgm:spPr/>
    </dgm:pt>
    <dgm:pt modelId="{E0C88995-7D7A-4BE3-90C0-E7B302DB6D9E}" type="pres">
      <dgm:prSet presAssocID="{337397A4-E362-4835-BDF9-D307CD2E55EE}" presName="hierChild4" presStyleCnt="0"/>
      <dgm:spPr/>
    </dgm:pt>
    <dgm:pt modelId="{F00A8D09-9268-4A07-B002-C5B3FC82E1E2}" type="pres">
      <dgm:prSet presAssocID="{5789A755-63D1-4357-B634-F2EB785EE704}" presName="Name35" presStyleLbl="parChTrans1D4" presStyleIdx="2" presStyleCnt="7"/>
      <dgm:spPr/>
    </dgm:pt>
    <dgm:pt modelId="{7D6C0E5A-EB58-4C39-B908-72AED7E981FD}" type="pres">
      <dgm:prSet presAssocID="{9C17C847-AA15-4BC2-AEFE-B1FB4F546847}" presName="hierRoot2" presStyleCnt="0">
        <dgm:presLayoutVars>
          <dgm:hierBranch val="init"/>
        </dgm:presLayoutVars>
      </dgm:prSet>
      <dgm:spPr/>
    </dgm:pt>
    <dgm:pt modelId="{13927298-BB28-47F5-B89E-83B427A0C48F}" type="pres">
      <dgm:prSet presAssocID="{9C17C847-AA15-4BC2-AEFE-B1FB4F546847}" presName="rootComposite" presStyleCnt="0"/>
      <dgm:spPr/>
    </dgm:pt>
    <dgm:pt modelId="{E1771700-B5DC-4716-9AA5-AE4175741EAA}" type="pres">
      <dgm:prSet presAssocID="{9C17C847-AA15-4BC2-AEFE-B1FB4F546847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FD64DD-B8E2-4987-8776-0D7886F2F5F4}" type="pres">
      <dgm:prSet presAssocID="{9C17C847-AA15-4BC2-AEFE-B1FB4F546847}" presName="rootConnector" presStyleLbl="node4" presStyleIdx="2" presStyleCnt="7"/>
      <dgm:spPr/>
    </dgm:pt>
    <dgm:pt modelId="{CBA098C9-96A0-4748-896A-1A551D280B08}" type="pres">
      <dgm:prSet presAssocID="{9C17C847-AA15-4BC2-AEFE-B1FB4F546847}" presName="hierChild4" presStyleCnt="0"/>
      <dgm:spPr/>
    </dgm:pt>
    <dgm:pt modelId="{19004DDE-A90A-45B4-B2D7-217CE25DF370}" type="pres">
      <dgm:prSet presAssocID="{9C17C847-AA15-4BC2-AEFE-B1FB4F546847}" presName="hierChild5" presStyleCnt="0"/>
      <dgm:spPr/>
    </dgm:pt>
    <dgm:pt modelId="{EE5787D7-E2C5-4F71-B24A-BA81FC592DD8}" type="pres">
      <dgm:prSet presAssocID="{A608BE4F-58CD-4032-A6D8-982475108576}" presName="Name35" presStyleLbl="parChTrans1D4" presStyleIdx="3" presStyleCnt="7"/>
      <dgm:spPr/>
    </dgm:pt>
    <dgm:pt modelId="{57823FF1-7658-41DF-AF37-44D24EFEC1D5}" type="pres">
      <dgm:prSet presAssocID="{464800FE-E0F9-45D5-B9DC-043C8C9C60A2}" presName="hierRoot2" presStyleCnt="0">
        <dgm:presLayoutVars>
          <dgm:hierBranch val="init"/>
        </dgm:presLayoutVars>
      </dgm:prSet>
      <dgm:spPr/>
    </dgm:pt>
    <dgm:pt modelId="{8D4C1E91-F415-4484-B812-65D13CA00ABF}" type="pres">
      <dgm:prSet presAssocID="{464800FE-E0F9-45D5-B9DC-043C8C9C60A2}" presName="rootComposite" presStyleCnt="0"/>
      <dgm:spPr/>
    </dgm:pt>
    <dgm:pt modelId="{8FA73649-BE40-484C-9FF6-59C840F65564}" type="pres">
      <dgm:prSet presAssocID="{464800FE-E0F9-45D5-B9DC-043C8C9C60A2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3F409C-42C5-4EDB-861C-7C0B90D8DD06}" type="pres">
      <dgm:prSet presAssocID="{464800FE-E0F9-45D5-B9DC-043C8C9C60A2}" presName="rootConnector" presStyleLbl="node4" presStyleIdx="3" presStyleCnt="7"/>
      <dgm:spPr/>
    </dgm:pt>
    <dgm:pt modelId="{A40CC0D4-EF39-43E3-ABA2-02F14A44F454}" type="pres">
      <dgm:prSet presAssocID="{464800FE-E0F9-45D5-B9DC-043C8C9C60A2}" presName="hierChild4" presStyleCnt="0"/>
      <dgm:spPr/>
    </dgm:pt>
    <dgm:pt modelId="{7280EDCC-DF1B-4D27-AE4C-3B55B69073C2}" type="pres">
      <dgm:prSet presAssocID="{464800FE-E0F9-45D5-B9DC-043C8C9C60A2}" presName="hierChild5" presStyleCnt="0"/>
      <dgm:spPr/>
    </dgm:pt>
    <dgm:pt modelId="{20567B28-B325-4D93-82CB-3743D28BF6DA}" type="pres">
      <dgm:prSet presAssocID="{9412CC45-1F10-4EBE-A21C-35B4E7FDA2A8}" presName="Name35" presStyleLbl="parChTrans1D4" presStyleIdx="4" presStyleCnt="7"/>
      <dgm:spPr/>
    </dgm:pt>
    <dgm:pt modelId="{81C53332-B610-4281-BB93-A62D4015B79D}" type="pres">
      <dgm:prSet presAssocID="{BC9D0A22-D2BC-43C1-9E46-3D09D577F283}" presName="hierRoot2" presStyleCnt="0">
        <dgm:presLayoutVars>
          <dgm:hierBranch val="init"/>
        </dgm:presLayoutVars>
      </dgm:prSet>
      <dgm:spPr/>
    </dgm:pt>
    <dgm:pt modelId="{2A434665-A153-48EC-939E-B30C493B08AF}" type="pres">
      <dgm:prSet presAssocID="{BC9D0A22-D2BC-43C1-9E46-3D09D577F283}" presName="rootComposite" presStyleCnt="0"/>
      <dgm:spPr/>
    </dgm:pt>
    <dgm:pt modelId="{A0E3E2E4-7C27-43E3-A97C-867AB6C9D751}" type="pres">
      <dgm:prSet presAssocID="{BC9D0A22-D2BC-43C1-9E46-3D09D577F283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D028E7-9E08-4A63-A4E2-06A6215BCEE3}" type="pres">
      <dgm:prSet presAssocID="{BC9D0A22-D2BC-43C1-9E46-3D09D577F283}" presName="rootConnector" presStyleLbl="node4" presStyleIdx="4" presStyleCnt="7"/>
      <dgm:spPr/>
    </dgm:pt>
    <dgm:pt modelId="{E8E40FB5-BB6F-4735-B444-56A8F15A574C}" type="pres">
      <dgm:prSet presAssocID="{BC9D0A22-D2BC-43C1-9E46-3D09D577F283}" presName="hierChild4" presStyleCnt="0"/>
      <dgm:spPr/>
    </dgm:pt>
    <dgm:pt modelId="{5EA0F5BA-16D1-4B47-A062-CA866EFF8023}" type="pres">
      <dgm:prSet presAssocID="{BC9D0A22-D2BC-43C1-9E46-3D09D577F283}" presName="hierChild5" presStyleCnt="0"/>
      <dgm:spPr/>
    </dgm:pt>
    <dgm:pt modelId="{3A2DB2E7-0743-43C9-8413-5F884CCC5F28}" type="pres">
      <dgm:prSet presAssocID="{337397A4-E362-4835-BDF9-D307CD2E55EE}" presName="hierChild5" presStyleCnt="0"/>
      <dgm:spPr/>
    </dgm:pt>
    <dgm:pt modelId="{11626359-0D3F-46FB-AA12-0AB7A0A9DCAA}" type="pres">
      <dgm:prSet presAssocID="{46156A7C-D4ED-4556-9D3A-DA9C861F5424}" presName="Name35" presStyleLbl="parChTrans1D4" presStyleIdx="5" presStyleCnt="7"/>
      <dgm:spPr/>
    </dgm:pt>
    <dgm:pt modelId="{72468CAD-5E47-48A0-A575-5E0318E49B56}" type="pres">
      <dgm:prSet presAssocID="{F0A53D02-C944-41E1-8F21-AC1CC4372346}" presName="hierRoot2" presStyleCnt="0">
        <dgm:presLayoutVars>
          <dgm:hierBranch val="init"/>
        </dgm:presLayoutVars>
      </dgm:prSet>
      <dgm:spPr/>
    </dgm:pt>
    <dgm:pt modelId="{3653BE81-837F-4C0F-AA55-3BAE50F0E510}" type="pres">
      <dgm:prSet presAssocID="{F0A53D02-C944-41E1-8F21-AC1CC4372346}" presName="rootComposite" presStyleCnt="0"/>
      <dgm:spPr/>
    </dgm:pt>
    <dgm:pt modelId="{DFC53245-906B-41D2-B942-61935B09AD60}" type="pres">
      <dgm:prSet presAssocID="{F0A53D02-C944-41E1-8F21-AC1CC4372346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4D11D7-0459-458D-8E48-E33B349663BF}" type="pres">
      <dgm:prSet presAssocID="{F0A53D02-C944-41E1-8F21-AC1CC4372346}" presName="rootConnector" presStyleLbl="node4" presStyleIdx="5" presStyleCnt="7"/>
      <dgm:spPr/>
    </dgm:pt>
    <dgm:pt modelId="{D6209813-A9EA-46C0-9746-510C97CC2625}" type="pres">
      <dgm:prSet presAssocID="{F0A53D02-C944-41E1-8F21-AC1CC4372346}" presName="hierChild4" presStyleCnt="0"/>
      <dgm:spPr/>
    </dgm:pt>
    <dgm:pt modelId="{06047D16-8E86-4C69-8F78-8E151A0A4D5C}" type="pres">
      <dgm:prSet presAssocID="{F0A53D02-C944-41E1-8F21-AC1CC4372346}" presName="hierChild5" presStyleCnt="0"/>
      <dgm:spPr/>
    </dgm:pt>
    <dgm:pt modelId="{7ACB05AF-CEE0-4163-BC14-47B8ACC015DE}" type="pres">
      <dgm:prSet presAssocID="{641507AF-B658-4F4F-A42A-2B4523118904}" presName="Name35" presStyleLbl="parChTrans1D4" presStyleIdx="6" presStyleCnt="7"/>
      <dgm:spPr/>
    </dgm:pt>
    <dgm:pt modelId="{8ADC0C60-3F46-4A6B-B9CE-28E9815B1A66}" type="pres">
      <dgm:prSet presAssocID="{86A47575-B582-4466-AC31-F18DD66ADF8E}" presName="hierRoot2" presStyleCnt="0">
        <dgm:presLayoutVars>
          <dgm:hierBranch val="l"/>
        </dgm:presLayoutVars>
      </dgm:prSet>
      <dgm:spPr/>
    </dgm:pt>
    <dgm:pt modelId="{CB8A0EA2-41C8-4B80-96BB-D94CAA277644}" type="pres">
      <dgm:prSet presAssocID="{86A47575-B582-4466-AC31-F18DD66ADF8E}" presName="rootComposite" presStyleCnt="0"/>
      <dgm:spPr/>
    </dgm:pt>
    <dgm:pt modelId="{88B4013A-F635-4884-9AE1-782EF1DBC1F8}" type="pres">
      <dgm:prSet presAssocID="{86A47575-B582-4466-AC31-F18DD66ADF8E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DBD5DE-44CC-432D-9B3D-809AD49E0A8C}" type="pres">
      <dgm:prSet presAssocID="{86A47575-B582-4466-AC31-F18DD66ADF8E}" presName="rootConnector" presStyleLbl="node4" presStyleIdx="6" presStyleCnt="7"/>
      <dgm:spPr/>
    </dgm:pt>
    <dgm:pt modelId="{4FFF4466-625C-40AF-A65D-8DE4492D6813}" type="pres">
      <dgm:prSet presAssocID="{86A47575-B582-4466-AC31-F18DD66ADF8E}" presName="hierChild4" presStyleCnt="0"/>
      <dgm:spPr/>
    </dgm:pt>
    <dgm:pt modelId="{6D3EE9A8-4A32-498D-8E15-0068F781DAB3}" type="pres">
      <dgm:prSet presAssocID="{86A47575-B582-4466-AC31-F18DD66ADF8E}" presName="hierChild5" presStyleCnt="0"/>
      <dgm:spPr/>
    </dgm:pt>
    <dgm:pt modelId="{55BE9B66-FBA2-40C6-8703-F1C4D62117C2}" type="pres">
      <dgm:prSet presAssocID="{1AB3A607-AD95-47C2-ACDA-24032609F7B0}" presName="hierChild5" presStyleCnt="0"/>
      <dgm:spPr/>
    </dgm:pt>
    <dgm:pt modelId="{51AEA48E-C1C8-4A3C-826E-5786186F195E}" type="pres">
      <dgm:prSet presAssocID="{A9751051-B888-4678-95F7-325F6F847C86}" presName="hierChild5" presStyleCnt="0"/>
      <dgm:spPr/>
    </dgm:pt>
    <dgm:pt modelId="{A1D28F00-EEF1-45B6-891C-A712C65FB148}" type="pres">
      <dgm:prSet presAssocID="{E205EFAD-FFE1-43CB-991C-09998CDD39B5}" presName="Name48" presStyleLbl="parChTrans1D2" presStyleIdx="1" presStyleCnt="2"/>
      <dgm:spPr/>
    </dgm:pt>
    <dgm:pt modelId="{E453150E-D5AF-4CBA-82D6-5FF919AF6D2C}" type="pres">
      <dgm:prSet presAssocID="{9A609394-53FB-4CE7-9732-114F1922CE12}" presName="hierRoot2" presStyleCnt="0">
        <dgm:presLayoutVars>
          <dgm:hierBranch val="init"/>
        </dgm:presLayoutVars>
      </dgm:prSet>
      <dgm:spPr/>
    </dgm:pt>
    <dgm:pt modelId="{32A7E883-CEC9-4DE9-A8EC-F34EA1E9E97F}" type="pres">
      <dgm:prSet presAssocID="{9A609394-53FB-4CE7-9732-114F1922CE12}" presName="rootComposite" presStyleCnt="0"/>
      <dgm:spPr/>
    </dgm:pt>
    <dgm:pt modelId="{2FC43446-CBDD-4C4F-9749-0637C3958886}" type="pres">
      <dgm:prSet presAssocID="{9A609394-53FB-4CE7-9732-114F1922CE1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AEC14-D61E-4389-878A-B8A7F693B254}" type="pres">
      <dgm:prSet presAssocID="{9A609394-53FB-4CE7-9732-114F1922CE12}" presName="rootConnector" presStyleLbl="node2" presStyleIdx="1" presStyleCnt="2"/>
      <dgm:spPr/>
    </dgm:pt>
    <dgm:pt modelId="{2EFB98C5-3684-4ADA-8221-F578CFF3871D}" type="pres">
      <dgm:prSet presAssocID="{9A609394-53FB-4CE7-9732-114F1922CE12}" presName="hierChild4" presStyleCnt="0"/>
      <dgm:spPr/>
    </dgm:pt>
    <dgm:pt modelId="{479C905B-FA43-4929-B7DA-5E0ADC12C470}" type="pres">
      <dgm:prSet presAssocID="{8872997A-757F-48B5-BC81-22B6B98A09EA}" presName="Name37" presStyleLbl="parChTrans1D3" presStyleIdx="1" presStyleCnt="2"/>
      <dgm:spPr/>
    </dgm:pt>
    <dgm:pt modelId="{63D1CF7A-5383-43D7-9858-DE8CF4A1F5F3}" type="pres">
      <dgm:prSet presAssocID="{FDE1C398-0DF0-4B2C-818F-7A8A10EFEFBE}" presName="hierRoot2" presStyleCnt="0">
        <dgm:presLayoutVars>
          <dgm:hierBranch val="init"/>
        </dgm:presLayoutVars>
      </dgm:prSet>
      <dgm:spPr/>
    </dgm:pt>
    <dgm:pt modelId="{22062484-B0F7-4021-B101-4E67486E22F7}" type="pres">
      <dgm:prSet presAssocID="{FDE1C398-0DF0-4B2C-818F-7A8A10EFEFBE}" presName="rootComposite" presStyleCnt="0"/>
      <dgm:spPr/>
    </dgm:pt>
    <dgm:pt modelId="{C6023F27-6C4F-4E23-8688-D8095C4997C5}" type="pres">
      <dgm:prSet presAssocID="{FDE1C398-0DF0-4B2C-818F-7A8A10EFEFBE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5AD8AD-0966-4DC9-87C6-DCF5539B5C4C}" type="pres">
      <dgm:prSet presAssocID="{FDE1C398-0DF0-4B2C-818F-7A8A10EFEFBE}" presName="rootConnector" presStyleLbl="node3" presStyleIdx="1" presStyleCnt="2"/>
      <dgm:spPr/>
    </dgm:pt>
    <dgm:pt modelId="{7261DB95-2CCD-4E14-9A85-8F7B718AD86E}" type="pres">
      <dgm:prSet presAssocID="{FDE1C398-0DF0-4B2C-818F-7A8A10EFEFBE}" presName="hierChild4" presStyleCnt="0"/>
      <dgm:spPr/>
    </dgm:pt>
    <dgm:pt modelId="{275B2C68-84D1-42B1-A00B-E42AB4A380D8}" type="pres">
      <dgm:prSet presAssocID="{FDE1C398-0DF0-4B2C-818F-7A8A10EFEFBE}" presName="hierChild5" presStyleCnt="0"/>
      <dgm:spPr/>
    </dgm:pt>
    <dgm:pt modelId="{CA5356F6-C5CE-4C8D-B545-2DC034BCCAB2}" type="pres">
      <dgm:prSet presAssocID="{9A609394-53FB-4CE7-9732-114F1922CE12}" presName="hierChild5" presStyleCnt="0"/>
      <dgm:spPr/>
    </dgm:pt>
    <dgm:pt modelId="{419C9DC7-EDF5-455F-A0A4-B9C966FE7E27}" type="pres">
      <dgm:prSet presAssocID="{85DB04B2-6A9B-42D8-BFBE-71F4FBC68B1F}" presName="hierChild3" presStyleCnt="0"/>
      <dgm:spPr/>
    </dgm:pt>
  </dgm:ptLst>
  <dgm:cxnLst>
    <dgm:cxn modelId="{B0AC1EB2-9F08-4DD2-9B68-F38CC08F9E1E}" type="presOf" srcId="{FDE1C398-0DF0-4B2C-818F-7A8A10EFEFBE}" destId="{F45AD8AD-0966-4DC9-87C6-DCF5539B5C4C}" srcOrd="1" destOrd="0" presId="urn:microsoft.com/office/officeart/2005/8/layout/orgChart1"/>
    <dgm:cxn modelId="{3195EF7E-F155-4DAA-89CA-9F7A709B4CC1}" type="presOf" srcId="{8BE8613F-7E50-4258-AE66-95EE4FF8ACCB}" destId="{19DA52EA-A9F1-4D93-B8CB-0C0D165169BA}" srcOrd="1" destOrd="0" presId="urn:microsoft.com/office/officeart/2005/8/layout/orgChart1"/>
    <dgm:cxn modelId="{44FADDF8-E419-4E84-BC03-F56D3C183262}" type="presOf" srcId="{F0A53D02-C944-41E1-8F21-AC1CC4372346}" destId="{DFC53245-906B-41D2-B942-61935B09AD60}" srcOrd="0" destOrd="0" presId="urn:microsoft.com/office/officeart/2005/8/layout/orgChart1"/>
    <dgm:cxn modelId="{09F42056-3C47-4E54-AE8B-35BDBAAC4188}" type="presOf" srcId="{EA1008AE-5BC3-4C0D-88A3-98475E2496E4}" destId="{5C4CFC25-FFE9-4C91-8C33-EBF569941F01}" srcOrd="0" destOrd="0" presId="urn:microsoft.com/office/officeart/2005/8/layout/orgChart1"/>
    <dgm:cxn modelId="{4EC81018-A86E-4671-A334-21CECCF0609D}" type="presOf" srcId="{13C27BB7-CD10-4F0C-BF95-9FED6D9198C5}" destId="{2D13E969-36AD-4461-90EC-9C468DA8D15C}" srcOrd="0" destOrd="0" presId="urn:microsoft.com/office/officeart/2005/8/layout/orgChart1"/>
    <dgm:cxn modelId="{4E1C3128-E9D0-4C13-9148-18647492ABA5}" type="presOf" srcId="{85DB04B2-6A9B-42D8-BFBE-71F4FBC68B1F}" destId="{FF652981-60CF-4617-B06A-D5886B783C29}" srcOrd="1" destOrd="0" presId="urn:microsoft.com/office/officeart/2005/8/layout/orgChart1"/>
    <dgm:cxn modelId="{E48BA7B8-EB5B-4244-950E-F0EB581B36CC}" type="presOf" srcId="{A9751051-B888-4678-95F7-325F6F847C86}" destId="{30293CFC-A70A-4655-8308-E936A46D0355}" srcOrd="0" destOrd="0" presId="urn:microsoft.com/office/officeart/2005/8/layout/orgChart1"/>
    <dgm:cxn modelId="{F9FDA60F-238C-4429-B541-E974C56B0828}" type="presOf" srcId="{337397A4-E362-4835-BDF9-D307CD2E55EE}" destId="{E40CF8D2-AE3C-4131-A668-313FEB0FBCC9}" srcOrd="0" destOrd="0" presId="urn:microsoft.com/office/officeart/2005/8/layout/orgChart1"/>
    <dgm:cxn modelId="{E06A2778-D5EE-412F-8E03-91C9D5C4F9A9}" type="presOf" srcId="{337397A4-E362-4835-BDF9-D307CD2E55EE}" destId="{29CC0731-9F45-4B9C-B9C7-06A2EA032B90}" srcOrd="1" destOrd="0" presId="urn:microsoft.com/office/officeart/2005/8/layout/orgChart1"/>
    <dgm:cxn modelId="{B5767179-3488-4461-A2F6-B3BBF599E109}" type="presOf" srcId="{9C17C847-AA15-4BC2-AEFE-B1FB4F546847}" destId="{E1771700-B5DC-4716-9AA5-AE4175741EAA}" srcOrd="0" destOrd="0" presId="urn:microsoft.com/office/officeart/2005/8/layout/orgChart1"/>
    <dgm:cxn modelId="{ADBA3C77-6D46-4C02-BDBE-357F9CE1049B}" type="presOf" srcId="{8BE8613F-7E50-4258-AE66-95EE4FF8ACCB}" destId="{978E9E4E-9755-49EF-BE1E-270D40E7DD81}" srcOrd="0" destOrd="0" presId="urn:microsoft.com/office/officeart/2005/8/layout/orgChart1"/>
    <dgm:cxn modelId="{2B103B9B-0FC1-47EB-A22E-5C57BC8788E5}" type="presOf" srcId="{46156A7C-D4ED-4556-9D3A-DA9C861F5424}" destId="{11626359-0D3F-46FB-AA12-0AB7A0A9DCAA}" srcOrd="0" destOrd="0" presId="urn:microsoft.com/office/officeart/2005/8/layout/orgChart1"/>
    <dgm:cxn modelId="{80213135-2531-49AA-864A-DAF47273E618}" srcId="{A9751051-B888-4678-95F7-325F6F847C86}" destId="{1AB3A607-AD95-47C2-ACDA-24032609F7B0}" srcOrd="0" destOrd="0" parTransId="{6CC3EBD7-5846-45FC-B3A6-0809DF765693}" sibTransId="{B78145FE-4689-4271-974F-25ADA41F803B}"/>
    <dgm:cxn modelId="{5B10B9AC-C1BC-43ED-8308-475B558BA92E}" type="presOf" srcId="{F0A53D02-C944-41E1-8F21-AC1CC4372346}" destId="{364D11D7-0459-458D-8E48-E33B349663BF}" srcOrd="1" destOrd="0" presId="urn:microsoft.com/office/officeart/2005/8/layout/orgChart1"/>
    <dgm:cxn modelId="{0F7692E5-29D5-4F04-931A-FE1186AE12B9}" type="presOf" srcId="{9C17C847-AA15-4BC2-AEFE-B1FB4F546847}" destId="{B3FD64DD-B8E2-4987-8776-0D7886F2F5F4}" srcOrd="1" destOrd="0" presId="urn:microsoft.com/office/officeart/2005/8/layout/orgChart1"/>
    <dgm:cxn modelId="{50A08790-AA8D-4666-AA53-A17293B69772}" srcId="{1AB3A607-AD95-47C2-ACDA-24032609F7B0}" destId="{F0A53D02-C944-41E1-8F21-AC1CC4372346}" srcOrd="2" destOrd="0" parTransId="{46156A7C-D4ED-4556-9D3A-DA9C861F5424}" sibTransId="{71AC8D6F-F554-4700-BE09-BDED63ACBFA2}"/>
    <dgm:cxn modelId="{DFD72BC7-DD1B-4418-9C18-34BD58FC248C}" type="presOf" srcId="{86A47575-B582-4466-AC31-F18DD66ADF8E}" destId="{88B4013A-F635-4884-9AE1-782EF1DBC1F8}" srcOrd="0" destOrd="0" presId="urn:microsoft.com/office/officeart/2005/8/layout/orgChart1"/>
    <dgm:cxn modelId="{E57EA9DA-9FD6-45CC-B073-8F7AD40194EC}" type="presOf" srcId="{85DB04B2-6A9B-42D8-BFBE-71F4FBC68B1F}" destId="{B14C6306-40A1-4F44-A225-A15302BCA8A2}" srcOrd="0" destOrd="0" presId="urn:microsoft.com/office/officeart/2005/8/layout/orgChart1"/>
    <dgm:cxn modelId="{73C1F6B2-66B1-4599-9EA3-B90BC2314534}" type="presOf" srcId="{1AB3A607-AD95-47C2-ACDA-24032609F7B0}" destId="{EE1F113E-05B9-4925-973D-46BF47C4AC45}" srcOrd="1" destOrd="0" presId="urn:microsoft.com/office/officeart/2005/8/layout/orgChart1"/>
    <dgm:cxn modelId="{33480522-0180-4AA8-A4DB-D0B095ECBC3C}" type="presOf" srcId="{37BDEE50-34FE-40E9-9DDF-C565AC1DCFF9}" destId="{51FB05C2-D1A4-4800-858F-A4E80456EC46}" srcOrd="0" destOrd="0" presId="urn:microsoft.com/office/officeart/2005/8/layout/orgChart1"/>
    <dgm:cxn modelId="{5A251AEF-C03B-467A-83F2-5DAC433FA63C}" srcId="{337397A4-E362-4835-BDF9-D307CD2E55EE}" destId="{9C17C847-AA15-4BC2-AEFE-B1FB4F546847}" srcOrd="0" destOrd="0" parTransId="{5789A755-63D1-4357-B634-F2EB785EE704}" sibTransId="{8741AFCF-3FD4-4CFC-8E6F-E09CD778A9CE}"/>
    <dgm:cxn modelId="{F575613B-8D8C-48A1-97A9-37C0760F3E74}" type="presOf" srcId="{464800FE-E0F9-45D5-B9DC-043C8C9C60A2}" destId="{D53F409C-42C5-4EDB-861C-7C0B90D8DD06}" srcOrd="1" destOrd="0" presId="urn:microsoft.com/office/officeart/2005/8/layout/orgChart1"/>
    <dgm:cxn modelId="{86A62D87-EF33-4469-936B-3DC4A475D3FE}" type="presOf" srcId="{BC9D0A22-D2BC-43C1-9E46-3D09D577F283}" destId="{19D028E7-9E08-4A63-A4E2-06A6215BCEE3}" srcOrd="1" destOrd="0" presId="urn:microsoft.com/office/officeart/2005/8/layout/orgChart1"/>
    <dgm:cxn modelId="{98BB0376-FA64-478D-A399-02A93C7F86B2}" type="presOf" srcId="{FDE1C398-0DF0-4B2C-818F-7A8A10EFEFBE}" destId="{C6023F27-6C4F-4E23-8688-D8095C4997C5}" srcOrd="0" destOrd="0" presId="urn:microsoft.com/office/officeart/2005/8/layout/orgChart1"/>
    <dgm:cxn modelId="{8DBAD18B-4662-46A4-AEC2-28A48908B033}" type="presOf" srcId="{BC9D0A22-D2BC-43C1-9E46-3D09D577F283}" destId="{A0E3E2E4-7C27-43E3-A97C-867AB6C9D751}" srcOrd="0" destOrd="0" presId="urn:microsoft.com/office/officeart/2005/8/layout/orgChart1"/>
    <dgm:cxn modelId="{73167EBC-4A5D-4F4C-87F5-527412C04E53}" type="presOf" srcId="{E205EFAD-FFE1-43CB-991C-09998CDD39B5}" destId="{A1D28F00-EEF1-45B6-891C-A712C65FB148}" srcOrd="0" destOrd="0" presId="urn:microsoft.com/office/officeart/2005/8/layout/orgChart1"/>
    <dgm:cxn modelId="{52147B14-6F7B-4CE9-ADF1-6B99D1128190}" srcId="{337397A4-E362-4835-BDF9-D307CD2E55EE}" destId="{464800FE-E0F9-45D5-B9DC-043C8C9C60A2}" srcOrd="1" destOrd="0" parTransId="{A608BE4F-58CD-4032-A6D8-982475108576}" sibTransId="{51FA1E8F-BE83-4CFF-93C1-DD736CBD916B}"/>
    <dgm:cxn modelId="{4C8497CE-5388-49F7-AD15-2957DAB1DDFF}" type="presOf" srcId="{A9751051-B888-4678-95F7-325F6F847C86}" destId="{93A483A5-B0C3-4CC2-BD3A-6B3E858951E3}" srcOrd="1" destOrd="0" presId="urn:microsoft.com/office/officeart/2005/8/layout/orgChart1"/>
    <dgm:cxn modelId="{E248D17E-43A7-438D-8B3F-B802B7D60CC5}" type="presOf" srcId="{5789A755-63D1-4357-B634-F2EB785EE704}" destId="{F00A8D09-9268-4A07-B002-C5B3FC82E1E2}" srcOrd="0" destOrd="0" presId="urn:microsoft.com/office/officeart/2005/8/layout/orgChart1"/>
    <dgm:cxn modelId="{7804B337-5A22-496C-8EC8-C8134ACD2E84}" srcId="{EA1008AE-5BC3-4C0D-88A3-98475E2496E4}" destId="{85DB04B2-6A9B-42D8-BFBE-71F4FBC68B1F}" srcOrd="0" destOrd="0" parTransId="{71612CDE-8319-4F84-86E9-ECA84F35E1C5}" sibTransId="{7F9AC40D-ADDE-4B71-8E11-1787A9F8ADC3}"/>
    <dgm:cxn modelId="{72BE70B3-A3BC-40B7-9334-F4F565491256}" type="presOf" srcId="{9412CC45-1F10-4EBE-A21C-35B4E7FDA2A8}" destId="{20567B28-B325-4D93-82CB-3743D28BF6DA}" srcOrd="0" destOrd="0" presId="urn:microsoft.com/office/officeart/2005/8/layout/orgChart1"/>
    <dgm:cxn modelId="{2F90E473-E3C0-4910-BC01-E8BEC77F4239}" type="presOf" srcId="{9D9C88AF-0761-4232-91A4-D46F951C2B27}" destId="{7B200499-FE80-42B2-B9ED-94F618ABDA82}" srcOrd="0" destOrd="0" presId="urn:microsoft.com/office/officeart/2005/8/layout/orgChart1"/>
    <dgm:cxn modelId="{EB23350A-0A0B-4344-BECA-222E76211C7C}" type="presOf" srcId="{641507AF-B658-4F4F-A42A-2B4523118904}" destId="{7ACB05AF-CEE0-4163-BC14-47B8ACC015DE}" srcOrd="0" destOrd="0" presId="urn:microsoft.com/office/officeart/2005/8/layout/orgChart1"/>
    <dgm:cxn modelId="{2F9AB217-1762-41BB-B0B3-134D5E6A9649}" srcId="{85DB04B2-6A9B-42D8-BFBE-71F4FBC68B1F}" destId="{9A609394-53FB-4CE7-9732-114F1922CE12}" srcOrd="1" destOrd="0" parTransId="{E205EFAD-FFE1-43CB-991C-09998CDD39B5}" sibTransId="{5A033D99-56AD-489F-82CC-3A475711F674}"/>
    <dgm:cxn modelId="{C74A21F3-F0E5-4878-8BCD-F19237491F7C}" srcId="{1AB3A607-AD95-47C2-ACDA-24032609F7B0}" destId="{337397A4-E362-4835-BDF9-D307CD2E55EE}" srcOrd="1" destOrd="0" parTransId="{37BDEE50-34FE-40E9-9DDF-C565AC1DCFF9}" sibTransId="{1E368853-D0B0-4376-B48E-5BD03D74EB8E}"/>
    <dgm:cxn modelId="{5004D488-79FE-4867-95D8-35F6942DB665}" type="presOf" srcId="{9A609394-53FB-4CE7-9732-114F1922CE12}" destId="{A49AEC14-D61E-4389-878A-B8A7F693B254}" srcOrd="1" destOrd="0" presId="urn:microsoft.com/office/officeart/2005/8/layout/orgChart1"/>
    <dgm:cxn modelId="{63FD7159-818D-47DA-8A30-77A0B7BF6002}" type="presOf" srcId="{86A47575-B582-4466-AC31-F18DD66ADF8E}" destId="{72DBD5DE-44CC-432D-9B3D-809AD49E0A8C}" srcOrd="1" destOrd="0" presId="urn:microsoft.com/office/officeart/2005/8/layout/orgChart1"/>
    <dgm:cxn modelId="{AA11E32B-0BEB-4D8B-A747-570CFC189F19}" type="presOf" srcId="{1AB3A607-AD95-47C2-ACDA-24032609F7B0}" destId="{D0FF7008-DF7B-4D80-AAA1-718844B240F0}" srcOrd="0" destOrd="0" presId="urn:microsoft.com/office/officeart/2005/8/layout/orgChart1"/>
    <dgm:cxn modelId="{D3A43CB5-147A-4268-86C6-6E6DBD29CCD4}" srcId="{9A609394-53FB-4CE7-9732-114F1922CE12}" destId="{FDE1C398-0DF0-4B2C-818F-7A8A10EFEFBE}" srcOrd="0" destOrd="0" parTransId="{8872997A-757F-48B5-BC81-22B6B98A09EA}" sibTransId="{B7D86B29-ED25-4CA8-9DB6-F6FD8A864081}"/>
    <dgm:cxn modelId="{B704B81B-DDC8-44D1-B455-D80854AF04E5}" srcId="{337397A4-E362-4835-BDF9-D307CD2E55EE}" destId="{BC9D0A22-D2BC-43C1-9E46-3D09D577F283}" srcOrd="2" destOrd="0" parTransId="{9412CC45-1F10-4EBE-A21C-35B4E7FDA2A8}" sibTransId="{C67DB653-87F8-4CCD-93F1-C5EBBED3B390}"/>
    <dgm:cxn modelId="{70E8C12D-31AF-496A-96C8-155861B0A0AF}" type="presOf" srcId="{464800FE-E0F9-45D5-B9DC-043C8C9C60A2}" destId="{8FA73649-BE40-484C-9FF6-59C840F65564}" srcOrd="0" destOrd="0" presId="urn:microsoft.com/office/officeart/2005/8/layout/orgChart1"/>
    <dgm:cxn modelId="{9C93F4F5-F3A4-4537-9B2F-F9993570680D}" srcId="{1AB3A607-AD95-47C2-ACDA-24032609F7B0}" destId="{8BE8613F-7E50-4258-AE66-95EE4FF8ACCB}" srcOrd="0" destOrd="0" parTransId="{9D9C88AF-0761-4232-91A4-D46F951C2B27}" sibTransId="{B790A1C2-7E9F-4F1A-99BD-8196E1E18926}"/>
    <dgm:cxn modelId="{5C9F3AB6-DA9C-4D09-A6CB-2A43C51B4A6E}" srcId="{1AB3A607-AD95-47C2-ACDA-24032609F7B0}" destId="{86A47575-B582-4466-AC31-F18DD66ADF8E}" srcOrd="3" destOrd="0" parTransId="{641507AF-B658-4F4F-A42A-2B4523118904}" sibTransId="{FA0B9916-FCE8-479A-B4FE-5703AEF3A9CD}"/>
    <dgm:cxn modelId="{62519C45-B590-42AD-8847-9E2CBAD45887}" type="presOf" srcId="{8872997A-757F-48B5-BC81-22B6B98A09EA}" destId="{479C905B-FA43-4929-B7DA-5E0ADC12C470}" srcOrd="0" destOrd="0" presId="urn:microsoft.com/office/officeart/2005/8/layout/orgChart1"/>
    <dgm:cxn modelId="{92707D2D-F833-4FB8-89C9-AB9F07123CC9}" type="presOf" srcId="{9A609394-53FB-4CE7-9732-114F1922CE12}" destId="{2FC43446-CBDD-4C4F-9749-0637C3958886}" srcOrd="0" destOrd="0" presId="urn:microsoft.com/office/officeart/2005/8/layout/orgChart1"/>
    <dgm:cxn modelId="{A2282D36-C2E5-4BF6-9594-93A5E37BF538}" srcId="{85DB04B2-6A9B-42D8-BFBE-71F4FBC68B1F}" destId="{A9751051-B888-4678-95F7-325F6F847C86}" srcOrd="0" destOrd="0" parTransId="{13C27BB7-CD10-4F0C-BF95-9FED6D9198C5}" sibTransId="{B39ECC5E-54EF-47EA-997E-21274DB3C43E}"/>
    <dgm:cxn modelId="{4709C506-570B-47AF-A668-1B0B8027AC41}" type="presOf" srcId="{A608BE4F-58CD-4032-A6D8-982475108576}" destId="{EE5787D7-E2C5-4F71-B24A-BA81FC592DD8}" srcOrd="0" destOrd="0" presId="urn:microsoft.com/office/officeart/2005/8/layout/orgChart1"/>
    <dgm:cxn modelId="{88C481E1-B75C-42AA-989D-FFD3F6A649D5}" type="presOf" srcId="{6CC3EBD7-5846-45FC-B3A6-0809DF765693}" destId="{69C28438-7362-4F60-A824-DCEBB796E115}" srcOrd="0" destOrd="0" presId="urn:microsoft.com/office/officeart/2005/8/layout/orgChart1"/>
    <dgm:cxn modelId="{3A46D48A-137E-464D-8565-4921FBE973BB}" type="presParOf" srcId="{5C4CFC25-FFE9-4C91-8C33-EBF569941F01}" destId="{43051710-EA05-4B96-89EA-9B9B72AAC6B4}" srcOrd="0" destOrd="0" presId="urn:microsoft.com/office/officeart/2005/8/layout/orgChart1"/>
    <dgm:cxn modelId="{65EC2F8B-1E92-41A2-B814-6A66C1B6DF7D}" type="presParOf" srcId="{43051710-EA05-4B96-89EA-9B9B72AAC6B4}" destId="{29E59B8E-E128-47EA-9C55-4C7C60E3059A}" srcOrd="0" destOrd="0" presId="urn:microsoft.com/office/officeart/2005/8/layout/orgChart1"/>
    <dgm:cxn modelId="{8CE13752-B716-4E0F-B64E-E5BAF9D05C93}" type="presParOf" srcId="{29E59B8E-E128-47EA-9C55-4C7C60E3059A}" destId="{B14C6306-40A1-4F44-A225-A15302BCA8A2}" srcOrd="0" destOrd="0" presId="urn:microsoft.com/office/officeart/2005/8/layout/orgChart1"/>
    <dgm:cxn modelId="{5F675EA2-1A1C-4C24-AE9E-252132D80681}" type="presParOf" srcId="{29E59B8E-E128-47EA-9C55-4C7C60E3059A}" destId="{FF652981-60CF-4617-B06A-D5886B783C29}" srcOrd="1" destOrd="0" presId="urn:microsoft.com/office/officeart/2005/8/layout/orgChart1"/>
    <dgm:cxn modelId="{E6E3631D-164D-4CC5-9F9D-5359D78258F1}" type="presParOf" srcId="{43051710-EA05-4B96-89EA-9B9B72AAC6B4}" destId="{369D5732-0205-4866-A38E-6D2ACDA053CF}" srcOrd="1" destOrd="0" presId="urn:microsoft.com/office/officeart/2005/8/layout/orgChart1"/>
    <dgm:cxn modelId="{020EA692-5E76-45AF-9220-A80BD1FD5991}" type="presParOf" srcId="{369D5732-0205-4866-A38E-6D2ACDA053CF}" destId="{2D13E969-36AD-4461-90EC-9C468DA8D15C}" srcOrd="0" destOrd="0" presId="urn:microsoft.com/office/officeart/2005/8/layout/orgChart1"/>
    <dgm:cxn modelId="{1EAC52FE-E54D-49F1-BBA4-A8E64F06BCCB}" type="presParOf" srcId="{369D5732-0205-4866-A38E-6D2ACDA053CF}" destId="{9D46245F-4DE1-4D6E-B517-1D61649B8CB0}" srcOrd="1" destOrd="0" presId="urn:microsoft.com/office/officeart/2005/8/layout/orgChart1"/>
    <dgm:cxn modelId="{E7998FC3-0299-4651-BBE3-4F795187F856}" type="presParOf" srcId="{9D46245F-4DE1-4D6E-B517-1D61649B8CB0}" destId="{8C6D7873-4A99-4BB5-B5DF-2F30F70F353C}" srcOrd="0" destOrd="0" presId="urn:microsoft.com/office/officeart/2005/8/layout/orgChart1"/>
    <dgm:cxn modelId="{284FC9F1-EE6A-4EB7-92EF-E03DBA91992E}" type="presParOf" srcId="{8C6D7873-4A99-4BB5-B5DF-2F30F70F353C}" destId="{30293CFC-A70A-4655-8308-E936A46D0355}" srcOrd="0" destOrd="0" presId="urn:microsoft.com/office/officeart/2005/8/layout/orgChart1"/>
    <dgm:cxn modelId="{D0AE94BA-73A9-461D-A261-D72B935F7F43}" type="presParOf" srcId="{8C6D7873-4A99-4BB5-B5DF-2F30F70F353C}" destId="{93A483A5-B0C3-4CC2-BD3A-6B3E858951E3}" srcOrd="1" destOrd="0" presId="urn:microsoft.com/office/officeart/2005/8/layout/orgChart1"/>
    <dgm:cxn modelId="{C5D72420-A136-4681-A38F-2A7584BC0F7E}" type="presParOf" srcId="{9D46245F-4DE1-4D6E-B517-1D61649B8CB0}" destId="{F0A4FB4E-6339-42F9-A33F-4036A14341DB}" srcOrd="1" destOrd="0" presId="urn:microsoft.com/office/officeart/2005/8/layout/orgChart1"/>
    <dgm:cxn modelId="{6DDD99E8-7D82-4D0C-B1DA-C70ED5957FBC}" type="presParOf" srcId="{F0A4FB4E-6339-42F9-A33F-4036A14341DB}" destId="{69C28438-7362-4F60-A824-DCEBB796E115}" srcOrd="0" destOrd="0" presId="urn:microsoft.com/office/officeart/2005/8/layout/orgChart1"/>
    <dgm:cxn modelId="{9E2F9273-DDB7-4F76-978B-08EA7BEA9D24}" type="presParOf" srcId="{F0A4FB4E-6339-42F9-A33F-4036A14341DB}" destId="{D0EFFB10-74CB-4B90-94AE-A88EF81B3F75}" srcOrd="1" destOrd="0" presId="urn:microsoft.com/office/officeart/2005/8/layout/orgChart1"/>
    <dgm:cxn modelId="{6420B0FC-3467-4625-8ECD-8179E7575C77}" type="presParOf" srcId="{D0EFFB10-74CB-4B90-94AE-A88EF81B3F75}" destId="{7BF41C43-1DCA-4E2A-B5B9-91DF1F5DE136}" srcOrd="0" destOrd="0" presId="urn:microsoft.com/office/officeart/2005/8/layout/orgChart1"/>
    <dgm:cxn modelId="{F31088F0-52AE-46CA-8943-00E8CC9F0D72}" type="presParOf" srcId="{7BF41C43-1DCA-4E2A-B5B9-91DF1F5DE136}" destId="{D0FF7008-DF7B-4D80-AAA1-718844B240F0}" srcOrd="0" destOrd="0" presId="urn:microsoft.com/office/officeart/2005/8/layout/orgChart1"/>
    <dgm:cxn modelId="{4457AF80-6B1F-49E3-A1DF-755400BC6FE2}" type="presParOf" srcId="{7BF41C43-1DCA-4E2A-B5B9-91DF1F5DE136}" destId="{EE1F113E-05B9-4925-973D-46BF47C4AC45}" srcOrd="1" destOrd="0" presId="urn:microsoft.com/office/officeart/2005/8/layout/orgChart1"/>
    <dgm:cxn modelId="{8BC633EA-2258-4319-862F-FBB604C39A6D}" type="presParOf" srcId="{D0EFFB10-74CB-4B90-94AE-A88EF81B3F75}" destId="{BC182568-1B27-4F49-9E94-D0C067380B75}" srcOrd="1" destOrd="0" presId="urn:microsoft.com/office/officeart/2005/8/layout/orgChart1"/>
    <dgm:cxn modelId="{56829B19-4EFA-4E7D-9B7A-322A1714CB6B}" type="presParOf" srcId="{BC182568-1B27-4F49-9E94-D0C067380B75}" destId="{7B200499-FE80-42B2-B9ED-94F618ABDA82}" srcOrd="0" destOrd="0" presId="urn:microsoft.com/office/officeart/2005/8/layout/orgChart1"/>
    <dgm:cxn modelId="{D4E53569-4741-49B8-A7BB-43E1F312F477}" type="presParOf" srcId="{BC182568-1B27-4F49-9E94-D0C067380B75}" destId="{61EFD871-04EB-4B6A-8815-5227FB31AEC6}" srcOrd="1" destOrd="0" presId="urn:microsoft.com/office/officeart/2005/8/layout/orgChart1"/>
    <dgm:cxn modelId="{1065913C-4BF2-461A-979F-A4835D518627}" type="presParOf" srcId="{61EFD871-04EB-4B6A-8815-5227FB31AEC6}" destId="{770F8A4E-0D0C-4E6D-AF3A-3F30F903B499}" srcOrd="0" destOrd="0" presId="urn:microsoft.com/office/officeart/2005/8/layout/orgChart1"/>
    <dgm:cxn modelId="{5DCA4C9C-AEAB-4BD4-9C9D-9D512D72DE29}" type="presParOf" srcId="{770F8A4E-0D0C-4E6D-AF3A-3F30F903B499}" destId="{978E9E4E-9755-49EF-BE1E-270D40E7DD81}" srcOrd="0" destOrd="0" presId="urn:microsoft.com/office/officeart/2005/8/layout/orgChart1"/>
    <dgm:cxn modelId="{22F23A74-66C1-42D3-915A-C84614CFAF52}" type="presParOf" srcId="{770F8A4E-0D0C-4E6D-AF3A-3F30F903B499}" destId="{19DA52EA-A9F1-4D93-B8CB-0C0D165169BA}" srcOrd="1" destOrd="0" presId="urn:microsoft.com/office/officeart/2005/8/layout/orgChart1"/>
    <dgm:cxn modelId="{36F34A61-5158-48C7-A174-82352E6A89BB}" type="presParOf" srcId="{61EFD871-04EB-4B6A-8815-5227FB31AEC6}" destId="{913C493E-306E-4BE8-AD53-6E2D278A47FD}" srcOrd="1" destOrd="0" presId="urn:microsoft.com/office/officeart/2005/8/layout/orgChart1"/>
    <dgm:cxn modelId="{4F86AA13-5AE6-4882-A7AD-35FECF960BC3}" type="presParOf" srcId="{61EFD871-04EB-4B6A-8815-5227FB31AEC6}" destId="{B2E028A4-922F-4C03-9945-B5FE700BB7AC}" srcOrd="2" destOrd="0" presId="urn:microsoft.com/office/officeart/2005/8/layout/orgChart1"/>
    <dgm:cxn modelId="{88826530-2287-447F-8A82-63EB972F0282}" type="presParOf" srcId="{BC182568-1B27-4F49-9E94-D0C067380B75}" destId="{51FB05C2-D1A4-4800-858F-A4E80456EC46}" srcOrd="2" destOrd="0" presId="urn:microsoft.com/office/officeart/2005/8/layout/orgChart1"/>
    <dgm:cxn modelId="{29AB3C23-7F11-4A43-B581-00F68BD344ED}" type="presParOf" srcId="{BC182568-1B27-4F49-9E94-D0C067380B75}" destId="{CF9B458E-86EE-4FD9-8B9B-9C237BE75E19}" srcOrd="3" destOrd="0" presId="urn:microsoft.com/office/officeart/2005/8/layout/orgChart1"/>
    <dgm:cxn modelId="{3DA5C05B-B438-4477-9525-E0A7C601B61A}" type="presParOf" srcId="{CF9B458E-86EE-4FD9-8B9B-9C237BE75E19}" destId="{789F9632-64A8-4E37-B836-1AFDB87FE65D}" srcOrd="0" destOrd="0" presId="urn:microsoft.com/office/officeart/2005/8/layout/orgChart1"/>
    <dgm:cxn modelId="{E562CE54-E895-4A3C-A118-E8785DC1FEA2}" type="presParOf" srcId="{789F9632-64A8-4E37-B836-1AFDB87FE65D}" destId="{E40CF8D2-AE3C-4131-A668-313FEB0FBCC9}" srcOrd="0" destOrd="0" presId="urn:microsoft.com/office/officeart/2005/8/layout/orgChart1"/>
    <dgm:cxn modelId="{65F77C86-CA09-4EF6-B266-AACEFC739C12}" type="presParOf" srcId="{789F9632-64A8-4E37-B836-1AFDB87FE65D}" destId="{29CC0731-9F45-4B9C-B9C7-06A2EA032B90}" srcOrd="1" destOrd="0" presId="urn:microsoft.com/office/officeart/2005/8/layout/orgChart1"/>
    <dgm:cxn modelId="{51634D51-A9DC-4ED9-A310-D0119F76488F}" type="presParOf" srcId="{CF9B458E-86EE-4FD9-8B9B-9C237BE75E19}" destId="{E0C88995-7D7A-4BE3-90C0-E7B302DB6D9E}" srcOrd="1" destOrd="0" presId="urn:microsoft.com/office/officeart/2005/8/layout/orgChart1"/>
    <dgm:cxn modelId="{5BAADCD0-A82A-46E8-B114-6FD399415066}" type="presParOf" srcId="{E0C88995-7D7A-4BE3-90C0-E7B302DB6D9E}" destId="{F00A8D09-9268-4A07-B002-C5B3FC82E1E2}" srcOrd="0" destOrd="0" presId="urn:microsoft.com/office/officeart/2005/8/layout/orgChart1"/>
    <dgm:cxn modelId="{25C85214-7645-4DB8-80D2-F26A729DEACD}" type="presParOf" srcId="{E0C88995-7D7A-4BE3-90C0-E7B302DB6D9E}" destId="{7D6C0E5A-EB58-4C39-B908-72AED7E981FD}" srcOrd="1" destOrd="0" presId="urn:microsoft.com/office/officeart/2005/8/layout/orgChart1"/>
    <dgm:cxn modelId="{D666B999-9F5A-403A-AE16-59977D47A6A4}" type="presParOf" srcId="{7D6C0E5A-EB58-4C39-B908-72AED7E981FD}" destId="{13927298-BB28-47F5-B89E-83B427A0C48F}" srcOrd="0" destOrd="0" presId="urn:microsoft.com/office/officeart/2005/8/layout/orgChart1"/>
    <dgm:cxn modelId="{4DF1FE45-919C-4757-A776-509CD7A575A5}" type="presParOf" srcId="{13927298-BB28-47F5-B89E-83B427A0C48F}" destId="{E1771700-B5DC-4716-9AA5-AE4175741EAA}" srcOrd="0" destOrd="0" presId="urn:microsoft.com/office/officeart/2005/8/layout/orgChart1"/>
    <dgm:cxn modelId="{0F14A569-1893-4713-8B14-A2C1A2618E79}" type="presParOf" srcId="{13927298-BB28-47F5-B89E-83B427A0C48F}" destId="{B3FD64DD-B8E2-4987-8776-0D7886F2F5F4}" srcOrd="1" destOrd="0" presId="urn:microsoft.com/office/officeart/2005/8/layout/orgChart1"/>
    <dgm:cxn modelId="{67AB6FAC-47FC-4DBA-9437-CB05AB304920}" type="presParOf" srcId="{7D6C0E5A-EB58-4C39-B908-72AED7E981FD}" destId="{CBA098C9-96A0-4748-896A-1A551D280B08}" srcOrd="1" destOrd="0" presId="urn:microsoft.com/office/officeart/2005/8/layout/orgChart1"/>
    <dgm:cxn modelId="{9A7411F5-E1D5-4E37-9D47-AB0B2199FA1D}" type="presParOf" srcId="{7D6C0E5A-EB58-4C39-B908-72AED7E981FD}" destId="{19004DDE-A90A-45B4-B2D7-217CE25DF370}" srcOrd="2" destOrd="0" presId="urn:microsoft.com/office/officeart/2005/8/layout/orgChart1"/>
    <dgm:cxn modelId="{11FF97C5-FC65-49D0-A875-B6A0950188E4}" type="presParOf" srcId="{E0C88995-7D7A-4BE3-90C0-E7B302DB6D9E}" destId="{EE5787D7-E2C5-4F71-B24A-BA81FC592DD8}" srcOrd="2" destOrd="0" presId="urn:microsoft.com/office/officeart/2005/8/layout/orgChart1"/>
    <dgm:cxn modelId="{0F8E7695-33A6-416D-9C78-F1C5D2AC9D32}" type="presParOf" srcId="{E0C88995-7D7A-4BE3-90C0-E7B302DB6D9E}" destId="{57823FF1-7658-41DF-AF37-44D24EFEC1D5}" srcOrd="3" destOrd="0" presId="urn:microsoft.com/office/officeart/2005/8/layout/orgChart1"/>
    <dgm:cxn modelId="{97E86685-1BB6-4A7A-AD71-43363B502C6C}" type="presParOf" srcId="{57823FF1-7658-41DF-AF37-44D24EFEC1D5}" destId="{8D4C1E91-F415-4484-B812-65D13CA00ABF}" srcOrd="0" destOrd="0" presId="urn:microsoft.com/office/officeart/2005/8/layout/orgChart1"/>
    <dgm:cxn modelId="{852259C9-5D7A-43FC-9941-FB827FE8E070}" type="presParOf" srcId="{8D4C1E91-F415-4484-B812-65D13CA00ABF}" destId="{8FA73649-BE40-484C-9FF6-59C840F65564}" srcOrd="0" destOrd="0" presId="urn:microsoft.com/office/officeart/2005/8/layout/orgChart1"/>
    <dgm:cxn modelId="{0629D56B-2E29-4374-A54D-1DA0E6421C44}" type="presParOf" srcId="{8D4C1E91-F415-4484-B812-65D13CA00ABF}" destId="{D53F409C-42C5-4EDB-861C-7C0B90D8DD06}" srcOrd="1" destOrd="0" presId="urn:microsoft.com/office/officeart/2005/8/layout/orgChart1"/>
    <dgm:cxn modelId="{B9D08D88-9518-4318-AA90-4ABF00F3A710}" type="presParOf" srcId="{57823FF1-7658-41DF-AF37-44D24EFEC1D5}" destId="{A40CC0D4-EF39-43E3-ABA2-02F14A44F454}" srcOrd="1" destOrd="0" presId="urn:microsoft.com/office/officeart/2005/8/layout/orgChart1"/>
    <dgm:cxn modelId="{FAAB72B6-6D38-45C7-A3D4-226E54334259}" type="presParOf" srcId="{57823FF1-7658-41DF-AF37-44D24EFEC1D5}" destId="{7280EDCC-DF1B-4D27-AE4C-3B55B69073C2}" srcOrd="2" destOrd="0" presId="urn:microsoft.com/office/officeart/2005/8/layout/orgChart1"/>
    <dgm:cxn modelId="{B2C341BE-8768-4327-BA81-419EA1D802DF}" type="presParOf" srcId="{E0C88995-7D7A-4BE3-90C0-E7B302DB6D9E}" destId="{20567B28-B325-4D93-82CB-3743D28BF6DA}" srcOrd="4" destOrd="0" presId="urn:microsoft.com/office/officeart/2005/8/layout/orgChart1"/>
    <dgm:cxn modelId="{C4C8BA67-5056-46A0-BD53-8BC395BC274C}" type="presParOf" srcId="{E0C88995-7D7A-4BE3-90C0-E7B302DB6D9E}" destId="{81C53332-B610-4281-BB93-A62D4015B79D}" srcOrd="5" destOrd="0" presId="urn:microsoft.com/office/officeart/2005/8/layout/orgChart1"/>
    <dgm:cxn modelId="{0533165E-003F-499A-89AA-894A267ED401}" type="presParOf" srcId="{81C53332-B610-4281-BB93-A62D4015B79D}" destId="{2A434665-A153-48EC-939E-B30C493B08AF}" srcOrd="0" destOrd="0" presId="urn:microsoft.com/office/officeart/2005/8/layout/orgChart1"/>
    <dgm:cxn modelId="{7C436E0F-3D83-4579-A781-4A73F222A5A9}" type="presParOf" srcId="{2A434665-A153-48EC-939E-B30C493B08AF}" destId="{A0E3E2E4-7C27-43E3-A97C-867AB6C9D751}" srcOrd="0" destOrd="0" presId="urn:microsoft.com/office/officeart/2005/8/layout/orgChart1"/>
    <dgm:cxn modelId="{94C28723-68D0-4927-9950-C1E8263813E5}" type="presParOf" srcId="{2A434665-A153-48EC-939E-B30C493B08AF}" destId="{19D028E7-9E08-4A63-A4E2-06A6215BCEE3}" srcOrd="1" destOrd="0" presId="urn:microsoft.com/office/officeart/2005/8/layout/orgChart1"/>
    <dgm:cxn modelId="{F15C5630-1B6A-4071-87A7-713D7FAB6E45}" type="presParOf" srcId="{81C53332-B610-4281-BB93-A62D4015B79D}" destId="{E8E40FB5-BB6F-4735-B444-56A8F15A574C}" srcOrd="1" destOrd="0" presId="urn:microsoft.com/office/officeart/2005/8/layout/orgChart1"/>
    <dgm:cxn modelId="{7708D129-F6F0-4395-A3CA-248F0371B7E7}" type="presParOf" srcId="{81C53332-B610-4281-BB93-A62D4015B79D}" destId="{5EA0F5BA-16D1-4B47-A062-CA866EFF8023}" srcOrd="2" destOrd="0" presId="urn:microsoft.com/office/officeart/2005/8/layout/orgChart1"/>
    <dgm:cxn modelId="{81F58A4E-8A77-4BEB-AD38-F2A996A5BA08}" type="presParOf" srcId="{CF9B458E-86EE-4FD9-8B9B-9C237BE75E19}" destId="{3A2DB2E7-0743-43C9-8413-5F884CCC5F28}" srcOrd="2" destOrd="0" presId="urn:microsoft.com/office/officeart/2005/8/layout/orgChart1"/>
    <dgm:cxn modelId="{1329F915-C70B-462E-B614-BC3192506227}" type="presParOf" srcId="{BC182568-1B27-4F49-9E94-D0C067380B75}" destId="{11626359-0D3F-46FB-AA12-0AB7A0A9DCAA}" srcOrd="4" destOrd="0" presId="urn:microsoft.com/office/officeart/2005/8/layout/orgChart1"/>
    <dgm:cxn modelId="{58F2C96B-0408-4437-B434-AC0E91216972}" type="presParOf" srcId="{BC182568-1B27-4F49-9E94-D0C067380B75}" destId="{72468CAD-5E47-48A0-A575-5E0318E49B56}" srcOrd="5" destOrd="0" presId="urn:microsoft.com/office/officeart/2005/8/layout/orgChart1"/>
    <dgm:cxn modelId="{C9186D62-03E5-4188-9F27-B3897A5C5C6B}" type="presParOf" srcId="{72468CAD-5E47-48A0-A575-5E0318E49B56}" destId="{3653BE81-837F-4C0F-AA55-3BAE50F0E510}" srcOrd="0" destOrd="0" presId="urn:microsoft.com/office/officeart/2005/8/layout/orgChart1"/>
    <dgm:cxn modelId="{40D6EDD6-54DA-4F95-A633-71B5AE04B89E}" type="presParOf" srcId="{3653BE81-837F-4C0F-AA55-3BAE50F0E510}" destId="{DFC53245-906B-41D2-B942-61935B09AD60}" srcOrd="0" destOrd="0" presId="urn:microsoft.com/office/officeart/2005/8/layout/orgChart1"/>
    <dgm:cxn modelId="{FF35DD5B-1B6F-4F08-8027-DDDA169588B3}" type="presParOf" srcId="{3653BE81-837F-4C0F-AA55-3BAE50F0E510}" destId="{364D11D7-0459-458D-8E48-E33B349663BF}" srcOrd="1" destOrd="0" presId="urn:microsoft.com/office/officeart/2005/8/layout/orgChart1"/>
    <dgm:cxn modelId="{3C16DAB3-5AC5-48EB-B1C3-794593766372}" type="presParOf" srcId="{72468CAD-5E47-48A0-A575-5E0318E49B56}" destId="{D6209813-A9EA-46C0-9746-510C97CC2625}" srcOrd="1" destOrd="0" presId="urn:microsoft.com/office/officeart/2005/8/layout/orgChart1"/>
    <dgm:cxn modelId="{72EAC825-F545-4EE9-9BEE-096D35BB8BBE}" type="presParOf" srcId="{72468CAD-5E47-48A0-A575-5E0318E49B56}" destId="{06047D16-8E86-4C69-8F78-8E151A0A4D5C}" srcOrd="2" destOrd="0" presId="urn:microsoft.com/office/officeart/2005/8/layout/orgChart1"/>
    <dgm:cxn modelId="{78293AF1-FE93-4A02-AEC1-19334C4E4F7D}" type="presParOf" srcId="{BC182568-1B27-4F49-9E94-D0C067380B75}" destId="{7ACB05AF-CEE0-4163-BC14-47B8ACC015DE}" srcOrd="6" destOrd="0" presId="urn:microsoft.com/office/officeart/2005/8/layout/orgChart1"/>
    <dgm:cxn modelId="{60E76E8C-5644-41EC-AFC7-154889456F16}" type="presParOf" srcId="{BC182568-1B27-4F49-9E94-D0C067380B75}" destId="{8ADC0C60-3F46-4A6B-B9CE-28E9815B1A66}" srcOrd="7" destOrd="0" presId="urn:microsoft.com/office/officeart/2005/8/layout/orgChart1"/>
    <dgm:cxn modelId="{33249CE8-5009-4DAA-AA89-C6640131C6BF}" type="presParOf" srcId="{8ADC0C60-3F46-4A6B-B9CE-28E9815B1A66}" destId="{CB8A0EA2-41C8-4B80-96BB-D94CAA277644}" srcOrd="0" destOrd="0" presId="urn:microsoft.com/office/officeart/2005/8/layout/orgChart1"/>
    <dgm:cxn modelId="{18D28ED2-752E-43E7-92FB-9DB4CE461772}" type="presParOf" srcId="{CB8A0EA2-41C8-4B80-96BB-D94CAA277644}" destId="{88B4013A-F635-4884-9AE1-782EF1DBC1F8}" srcOrd="0" destOrd="0" presId="urn:microsoft.com/office/officeart/2005/8/layout/orgChart1"/>
    <dgm:cxn modelId="{A50E3450-B7AB-4625-91D5-F0D884943D43}" type="presParOf" srcId="{CB8A0EA2-41C8-4B80-96BB-D94CAA277644}" destId="{72DBD5DE-44CC-432D-9B3D-809AD49E0A8C}" srcOrd="1" destOrd="0" presId="urn:microsoft.com/office/officeart/2005/8/layout/orgChart1"/>
    <dgm:cxn modelId="{E0E54808-DD32-42D7-9371-4939543A1483}" type="presParOf" srcId="{8ADC0C60-3F46-4A6B-B9CE-28E9815B1A66}" destId="{4FFF4466-625C-40AF-A65D-8DE4492D6813}" srcOrd="1" destOrd="0" presId="urn:microsoft.com/office/officeart/2005/8/layout/orgChart1"/>
    <dgm:cxn modelId="{7B02563D-7D6C-4639-AE98-A07B32DE1AB9}" type="presParOf" srcId="{8ADC0C60-3F46-4A6B-B9CE-28E9815B1A66}" destId="{6D3EE9A8-4A32-498D-8E15-0068F781DAB3}" srcOrd="2" destOrd="0" presId="urn:microsoft.com/office/officeart/2005/8/layout/orgChart1"/>
    <dgm:cxn modelId="{526BAAC7-9005-4F36-9B28-5F8A30FC8BEC}" type="presParOf" srcId="{D0EFFB10-74CB-4B90-94AE-A88EF81B3F75}" destId="{55BE9B66-FBA2-40C6-8703-F1C4D62117C2}" srcOrd="2" destOrd="0" presId="urn:microsoft.com/office/officeart/2005/8/layout/orgChart1"/>
    <dgm:cxn modelId="{C58E31BB-D00F-4F04-8073-83FB3EC4AA5B}" type="presParOf" srcId="{9D46245F-4DE1-4D6E-B517-1D61649B8CB0}" destId="{51AEA48E-C1C8-4A3C-826E-5786186F195E}" srcOrd="2" destOrd="0" presId="urn:microsoft.com/office/officeart/2005/8/layout/orgChart1"/>
    <dgm:cxn modelId="{7EABD469-7471-426B-B840-C0E6F8F41CB8}" type="presParOf" srcId="{369D5732-0205-4866-A38E-6D2ACDA053CF}" destId="{A1D28F00-EEF1-45B6-891C-A712C65FB148}" srcOrd="2" destOrd="0" presId="urn:microsoft.com/office/officeart/2005/8/layout/orgChart1"/>
    <dgm:cxn modelId="{6AE4C449-6D19-4587-B978-819954F48257}" type="presParOf" srcId="{369D5732-0205-4866-A38E-6D2ACDA053CF}" destId="{E453150E-D5AF-4CBA-82D6-5FF919AF6D2C}" srcOrd="3" destOrd="0" presId="urn:microsoft.com/office/officeart/2005/8/layout/orgChart1"/>
    <dgm:cxn modelId="{71C8A2B9-EB99-4CAA-B4CF-605F023DEE3C}" type="presParOf" srcId="{E453150E-D5AF-4CBA-82D6-5FF919AF6D2C}" destId="{32A7E883-CEC9-4DE9-A8EC-F34EA1E9E97F}" srcOrd="0" destOrd="0" presId="urn:microsoft.com/office/officeart/2005/8/layout/orgChart1"/>
    <dgm:cxn modelId="{B122C3B7-EC91-40EC-9BE9-E4AC37B01BEE}" type="presParOf" srcId="{32A7E883-CEC9-4DE9-A8EC-F34EA1E9E97F}" destId="{2FC43446-CBDD-4C4F-9749-0637C3958886}" srcOrd="0" destOrd="0" presId="urn:microsoft.com/office/officeart/2005/8/layout/orgChart1"/>
    <dgm:cxn modelId="{EF7D6D4E-3C72-4700-A8FB-ECB5A1005576}" type="presParOf" srcId="{32A7E883-CEC9-4DE9-A8EC-F34EA1E9E97F}" destId="{A49AEC14-D61E-4389-878A-B8A7F693B254}" srcOrd="1" destOrd="0" presId="urn:microsoft.com/office/officeart/2005/8/layout/orgChart1"/>
    <dgm:cxn modelId="{3CD1166E-76A1-447A-A7A6-E7E4444F8D36}" type="presParOf" srcId="{E453150E-D5AF-4CBA-82D6-5FF919AF6D2C}" destId="{2EFB98C5-3684-4ADA-8221-F578CFF3871D}" srcOrd="1" destOrd="0" presId="urn:microsoft.com/office/officeart/2005/8/layout/orgChart1"/>
    <dgm:cxn modelId="{97420E82-B027-445E-948D-24420BD255A6}" type="presParOf" srcId="{2EFB98C5-3684-4ADA-8221-F578CFF3871D}" destId="{479C905B-FA43-4929-B7DA-5E0ADC12C470}" srcOrd="0" destOrd="0" presId="urn:microsoft.com/office/officeart/2005/8/layout/orgChart1"/>
    <dgm:cxn modelId="{44B983F9-7296-403B-B8E0-CFB0234D7A5A}" type="presParOf" srcId="{2EFB98C5-3684-4ADA-8221-F578CFF3871D}" destId="{63D1CF7A-5383-43D7-9858-DE8CF4A1F5F3}" srcOrd="1" destOrd="0" presId="urn:microsoft.com/office/officeart/2005/8/layout/orgChart1"/>
    <dgm:cxn modelId="{A54DC43E-87AA-4830-949D-23D078CD5958}" type="presParOf" srcId="{63D1CF7A-5383-43D7-9858-DE8CF4A1F5F3}" destId="{22062484-B0F7-4021-B101-4E67486E22F7}" srcOrd="0" destOrd="0" presId="urn:microsoft.com/office/officeart/2005/8/layout/orgChart1"/>
    <dgm:cxn modelId="{3E19E33B-A358-4410-AD34-EA7C8F07D903}" type="presParOf" srcId="{22062484-B0F7-4021-B101-4E67486E22F7}" destId="{C6023F27-6C4F-4E23-8688-D8095C4997C5}" srcOrd="0" destOrd="0" presId="urn:microsoft.com/office/officeart/2005/8/layout/orgChart1"/>
    <dgm:cxn modelId="{C586F2A2-956F-48FD-BDE7-CBC68148DF34}" type="presParOf" srcId="{22062484-B0F7-4021-B101-4E67486E22F7}" destId="{F45AD8AD-0966-4DC9-87C6-DCF5539B5C4C}" srcOrd="1" destOrd="0" presId="urn:microsoft.com/office/officeart/2005/8/layout/orgChart1"/>
    <dgm:cxn modelId="{875C0A53-B0EC-4B3A-853D-4F924FB04130}" type="presParOf" srcId="{63D1CF7A-5383-43D7-9858-DE8CF4A1F5F3}" destId="{7261DB95-2CCD-4E14-9A85-8F7B718AD86E}" srcOrd="1" destOrd="0" presId="urn:microsoft.com/office/officeart/2005/8/layout/orgChart1"/>
    <dgm:cxn modelId="{04C69E1D-713E-474F-AC52-C9D2A21519CE}" type="presParOf" srcId="{63D1CF7A-5383-43D7-9858-DE8CF4A1F5F3}" destId="{275B2C68-84D1-42B1-A00B-E42AB4A380D8}" srcOrd="2" destOrd="0" presId="urn:microsoft.com/office/officeart/2005/8/layout/orgChart1"/>
    <dgm:cxn modelId="{639DD217-5F5F-41ED-A446-E9DBBCB908A3}" type="presParOf" srcId="{E453150E-D5AF-4CBA-82D6-5FF919AF6D2C}" destId="{CA5356F6-C5CE-4C8D-B545-2DC034BCCAB2}" srcOrd="2" destOrd="0" presId="urn:microsoft.com/office/officeart/2005/8/layout/orgChart1"/>
    <dgm:cxn modelId="{B644A3E5-6FCD-466F-A04E-06C9E3D96E67}" type="presParOf" srcId="{43051710-EA05-4B96-89EA-9B9B72AAC6B4}" destId="{419C9DC7-EDF5-455F-A0A4-B9C966FE7E2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C905B-FA43-4929-B7DA-5E0ADC12C470}">
      <dsp:nvSpPr>
        <dsp:cNvPr id="0" name=""/>
        <dsp:cNvSpPr/>
      </dsp:nvSpPr>
      <dsp:spPr>
        <a:xfrm>
          <a:off x="7751816" y="2318525"/>
          <a:ext cx="209583" cy="642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723"/>
              </a:lnTo>
              <a:lnTo>
                <a:pt x="209583" y="64272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28F00-EEF1-45B6-891C-A712C65FB148}">
      <dsp:nvSpPr>
        <dsp:cNvPr id="0" name=""/>
        <dsp:cNvSpPr/>
      </dsp:nvSpPr>
      <dsp:spPr>
        <a:xfrm>
          <a:off x="7465385" y="1326496"/>
          <a:ext cx="146708" cy="642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723"/>
              </a:lnTo>
              <a:lnTo>
                <a:pt x="146708" y="6427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B05AF-CEE0-4163-BC14-47B8ACC015DE}">
      <dsp:nvSpPr>
        <dsp:cNvPr id="0" name=""/>
        <dsp:cNvSpPr/>
      </dsp:nvSpPr>
      <dsp:spPr>
        <a:xfrm>
          <a:off x="3238781" y="3310555"/>
          <a:ext cx="2535962" cy="293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08"/>
              </a:lnTo>
              <a:lnTo>
                <a:pt x="2535962" y="146708"/>
              </a:lnTo>
              <a:lnTo>
                <a:pt x="2535962" y="2934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26359-0D3F-46FB-AA12-0AB7A0A9DCAA}">
      <dsp:nvSpPr>
        <dsp:cNvPr id="0" name=""/>
        <dsp:cNvSpPr/>
      </dsp:nvSpPr>
      <dsp:spPr>
        <a:xfrm>
          <a:off x="3238781" y="3310555"/>
          <a:ext cx="845320" cy="293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08"/>
              </a:lnTo>
              <a:lnTo>
                <a:pt x="845320" y="146708"/>
              </a:lnTo>
              <a:lnTo>
                <a:pt x="845320" y="2934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67B28-B325-4D93-82CB-3743D28BF6DA}">
      <dsp:nvSpPr>
        <dsp:cNvPr id="0" name=""/>
        <dsp:cNvSpPr/>
      </dsp:nvSpPr>
      <dsp:spPr>
        <a:xfrm>
          <a:off x="2393461" y="4302584"/>
          <a:ext cx="1690641" cy="293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08"/>
              </a:lnTo>
              <a:lnTo>
                <a:pt x="1690641" y="146708"/>
              </a:lnTo>
              <a:lnTo>
                <a:pt x="1690641" y="2934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787D7-E2C5-4F71-B24A-BA81FC592DD8}">
      <dsp:nvSpPr>
        <dsp:cNvPr id="0" name=""/>
        <dsp:cNvSpPr/>
      </dsp:nvSpPr>
      <dsp:spPr>
        <a:xfrm>
          <a:off x="2347741" y="4302584"/>
          <a:ext cx="91440" cy="2934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A8D09-9268-4A07-B002-C5B3FC82E1E2}">
      <dsp:nvSpPr>
        <dsp:cNvPr id="0" name=""/>
        <dsp:cNvSpPr/>
      </dsp:nvSpPr>
      <dsp:spPr>
        <a:xfrm>
          <a:off x="702819" y="4302584"/>
          <a:ext cx="1690641" cy="293417"/>
        </a:xfrm>
        <a:custGeom>
          <a:avLst/>
          <a:gdLst/>
          <a:ahLst/>
          <a:cxnLst/>
          <a:rect l="0" t="0" r="0" b="0"/>
          <a:pathLst>
            <a:path>
              <a:moveTo>
                <a:pt x="1690641" y="0"/>
              </a:moveTo>
              <a:lnTo>
                <a:pt x="1690641" y="146708"/>
              </a:lnTo>
              <a:lnTo>
                <a:pt x="0" y="146708"/>
              </a:lnTo>
              <a:lnTo>
                <a:pt x="0" y="2934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B05C2-D1A4-4800-858F-A4E80456EC46}">
      <dsp:nvSpPr>
        <dsp:cNvPr id="0" name=""/>
        <dsp:cNvSpPr/>
      </dsp:nvSpPr>
      <dsp:spPr>
        <a:xfrm>
          <a:off x="2393461" y="3310555"/>
          <a:ext cx="845320" cy="293417"/>
        </a:xfrm>
        <a:custGeom>
          <a:avLst/>
          <a:gdLst/>
          <a:ahLst/>
          <a:cxnLst/>
          <a:rect l="0" t="0" r="0" b="0"/>
          <a:pathLst>
            <a:path>
              <a:moveTo>
                <a:pt x="845320" y="0"/>
              </a:moveTo>
              <a:lnTo>
                <a:pt x="845320" y="146708"/>
              </a:lnTo>
              <a:lnTo>
                <a:pt x="0" y="146708"/>
              </a:lnTo>
              <a:lnTo>
                <a:pt x="0" y="2934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00499-FE80-42B2-B9ED-94F618ABDA82}">
      <dsp:nvSpPr>
        <dsp:cNvPr id="0" name=""/>
        <dsp:cNvSpPr/>
      </dsp:nvSpPr>
      <dsp:spPr>
        <a:xfrm>
          <a:off x="702819" y="3310555"/>
          <a:ext cx="2535962" cy="293417"/>
        </a:xfrm>
        <a:custGeom>
          <a:avLst/>
          <a:gdLst/>
          <a:ahLst/>
          <a:cxnLst/>
          <a:rect l="0" t="0" r="0" b="0"/>
          <a:pathLst>
            <a:path>
              <a:moveTo>
                <a:pt x="2535962" y="0"/>
              </a:moveTo>
              <a:lnTo>
                <a:pt x="2535962" y="146708"/>
              </a:lnTo>
              <a:lnTo>
                <a:pt x="0" y="146708"/>
              </a:lnTo>
              <a:lnTo>
                <a:pt x="0" y="2934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8438-7362-4F60-A824-DCEBB796E115}">
      <dsp:nvSpPr>
        <dsp:cNvPr id="0" name=""/>
        <dsp:cNvSpPr/>
      </dsp:nvSpPr>
      <dsp:spPr>
        <a:xfrm>
          <a:off x="3937394" y="2318525"/>
          <a:ext cx="2682670" cy="642723"/>
        </a:xfrm>
        <a:custGeom>
          <a:avLst/>
          <a:gdLst/>
          <a:ahLst/>
          <a:cxnLst/>
          <a:rect l="0" t="0" r="0" b="0"/>
          <a:pathLst>
            <a:path>
              <a:moveTo>
                <a:pt x="2682670" y="0"/>
              </a:moveTo>
              <a:lnTo>
                <a:pt x="2682670" y="642723"/>
              </a:lnTo>
              <a:lnTo>
                <a:pt x="0" y="64272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3E969-36AD-4461-90EC-9C468DA8D15C}">
      <dsp:nvSpPr>
        <dsp:cNvPr id="0" name=""/>
        <dsp:cNvSpPr/>
      </dsp:nvSpPr>
      <dsp:spPr>
        <a:xfrm>
          <a:off x="7318677" y="1326496"/>
          <a:ext cx="146708" cy="642723"/>
        </a:xfrm>
        <a:custGeom>
          <a:avLst/>
          <a:gdLst/>
          <a:ahLst/>
          <a:cxnLst/>
          <a:rect l="0" t="0" r="0" b="0"/>
          <a:pathLst>
            <a:path>
              <a:moveTo>
                <a:pt x="146708" y="0"/>
              </a:moveTo>
              <a:lnTo>
                <a:pt x="146708" y="642723"/>
              </a:lnTo>
              <a:lnTo>
                <a:pt x="0" y="6427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C6306-40A1-4F44-A225-A15302BCA8A2}">
      <dsp:nvSpPr>
        <dsp:cNvPr id="0" name=""/>
        <dsp:cNvSpPr/>
      </dsp:nvSpPr>
      <dsp:spPr>
        <a:xfrm>
          <a:off x="6766773" y="627884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Projeto  </a:t>
          </a:r>
          <a:r>
            <a:rPr lang="pt-BR" sz="2200" kern="1200" dirty="0" err="1" smtClean="0"/>
            <a:t>xpto</a:t>
          </a:r>
          <a:endParaRPr lang="pt-BR" sz="2200" kern="1200" dirty="0"/>
        </a:p>
      </dsp:txBody>
      <dsp:txXfrm>
        <a:off x="6766773" y="627884"/>
        <a:ext cx="1397224" cy="698612"/>
      </dsp:txXfrm>
    </dsp:sp>
    <dsp:sp modelId="{30293CFC-A70A-4655-8308-E936A46D0355}">
      <dsp:nvSpPr>
        <dsp:cNvPr id="0" name=""/>
        <dsp:cNvSpPr/>
      </dsp:nvSpPr>
      <dsp:spPr>
        <a:xfrm>
          <a:off x="5921452" y="1619913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TSI</a:t>
          </a:r>
          <a:endParaRPr lang="pt-BR" sz="2200" kern="1200" dirty="0"/>
        </a:p>
      </dsp:txBody>
      <dsp:txXfrm>
        <a:off x="5921452" y="1619913"/>
        <a:ext cx="1397224" cy="698612"/>
      </dsp:txXfrm>
    </dsp:sp>
    <dsp:sp modelId="{D0FF7008-DF7B-4D80-AAA1-718844B240F0}">
      <dsp:nvSpPr>
        <dsp:cNvPr id="0" name=""/>
        <dsp:cNvSpPr/>
      </dsp:nvSpPr>
      <dsp:spPr>
        <a:xfrm>
          <a:off x="2540169" y="2611942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Algoritmo Genético</a:t>
          </a:r>
          <a:endParaRPr lang="pt-BR" sz="2200" kern="1200" dirty="0"/>
        </a:p>
      </dsp:txBody>
      <dsp:txXfrm>
        <a:off x="2540169" y="2611942"/>
        <a:ext cx="1397224" cy="698612"/>
      </dsp:txXfrm>
    </dsp:sp>
    <dsp:sp modelId="{978E9E4E-9755-49EF-BE1E-270D40E7DD81}">
      <dsp:nvSpPr>
        <dsp:cNvPr id="0" name=""/>
        <dsp:cNvSpPr/>
      </dsp:nvSpPr>
      <dsp:spPr>
        <a:xfrm>
          <a:off x="4207" y="3603972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Crossover</a:t>
          </a:r>
          <a:endParaRPr lang="pt-BR" sz="2200" kern="1200" dirty="0"/>
        </a:p>
      </dsp:txBody>
      <dsp:txXfrm>
        <a:off x="4207" y="3603972"/>
        <a:ext cx="1397224" cy="698612"/>
      </dsp:txXfrm>
    </dsp:sp>
    <dsp:sp modelId="{E40CF8D2-AE3C-4131-A668-313FEB0FBCC9}">
      <dsp:nvSpPr>
        <dsp:cNvPr id="0" name=""/>
        <dsp:cNvSpPr/>
      </dsp:nvSpPr>
      <dsp:spPr>
        <a:xfrm>
          <a:off x="1694848" y="3603972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Seleção</a:t>
          </a:r>
          <a:endParaRPr lang="pt-BR" sz="2200" kern="1200" dirty="0"/>
        </a:p>
      </dsp:txBody>
      <dsp:txXfrm>
        <a:off x="1694848" y="3603972"/>
        <a:ext cx="1397224" cy="698612"/>
      </dsp:txXfrm>
    </dsp:sp>
    <dsp:sp modelId="{E1771700-B5DC-4716-9AA5-AE4175741EAA}">
      <dsp:nvSpPr>
        <dsp:cNvPr id="0" name=""/>
        <dsp:cNvSpPr/>
      </dsp:nvSpPr>
      <dsp:spPr>
        <a:xfrm>
          <a:off x="4207" y="4596001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Roleta</a:t>
          </a:r>
          <a:endParaRPr lang="pt-BR" sz="2200" kern="1200" dirty="0"/>
        </a:p>
      </dsp:txBody>
      <dsp:txXfrm>
        <a:off x="4207" y="4596001"/>
        <a:ext cx="1397224" cy="698612"/>
      </dsp:txXfrm>
    </dsp:sp>
    <dsp:sp modelId="{8FA73649-BE40-484C-9FF6-59C840F65564}">
      <dsp:nvSpPr>
        <dsp:cNvPr id="0" name=""/>
        <dsp:cNvSpPr/>
      </dsp:nvSpPr>
      <dsp:spPr>
        <a:xfrm>
          <a:off x="1694848" y="4596001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Torneio</a:t>
          </a:r>
          <a:endParaRPr lang="pt-BR" sz="2200" kern="1200" dirty="0"/>
        </a:p>
      </dsp:txBody>
      <dsp:txXfrm>
        <a:off x="1694848" y="4596001"/>
        <a:ext cx="1397224" cy="698612"/>
      </dsp:txXfrm>
    </dsp:sp>
    <dsp:sp modelId="{A0E3E2E4-7C27-43E3-A97C-867AB6C9D751}">
      <dsp:nvSpPr>
        <dsp:cNvPr id="0" name=""/>
        <dsp:cNvSpPr/>
      </dsp:nvSpPr>
      <dsp:spPr>
        <a:xfrm>
          <a:off x="3385490" y="4596001"/>
          <a:ext cx="1397224" cy="698612"/>
        </a:xfrm>
        <a:prstGeom prst="rect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Elitismo</a:t>
          </a:r>
          <a:endParaRPr lang="pt-BR" sz="2200" kern="1200" dirty="0"/>
        </a:p>
      </dsp:txBody>
      <dsp:txXfrm>
        <a:off x="3385490" y="4596001"/>
        <a:ext cx="1397224" cy="698612"/>
      </dsp:txXfrm>
    </dsp:sp>
    <dsp:sp modelId="{DFC53245-906B-41D2-B942-61935B09AD60}">
      <dsp:nvSpPr>
        <dsp:cNvPr id="0" name=""/>
        <dsp:cNvSpPr/>
      </dsp:nvSpPr>
      <dsp:spPr>
        <a:xfrm>
          <a:off x="3385490" y="3603972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Mutação</a:t>
          </a:r>
          <a:endParaRPr lang="pt-BR" sz="2200" kern="1200" dirty="0"/>
        </a:p>
      </dsp:txBody>
      <dsp:txXfrm>
        <a:off x="3385490" y="3603972"/>
        <a:ext cx="1397224" cy="698612"/>
      </dsp:txXfrm>
    </dsp:sp>
    <dsp:sp modelId="{88B4013A-F635-4884-9AE1-782EF1DBC1F8}">
      <dsp:nvSpPr>
        <dsp:cNvPr id="0" name=""/>
        <dsp:cNvSpPr/>
      </dsp:nvSpPr>
      <dsp:spPr>
        <a:xfrm>
          <a:off x="5076131" y="3603972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Evolução</a:t>
          </a:r>
          <a:endParaRPr lang="pt-BR" sz="2200" kern="1200" dirty="0"/>
        </a:p>
      </dsp:txBody>
      <dsp:txXfrm>
        <a:off x="5076131" y="3603972"/>
        <a:ext cx="1397224" cy="698612"/>
      </dsp:txXfrm>
    </dsp:sp>
    <dsp:sp modelId="{2FC43446-CBDD-4C4F-9749-0637C3958886}">
      <dsp:nvSpPr>
        <dsp:cNvPr id="0" name=""/>
        <dsp:cNvSpPr/>
      </dsp:nvSpPr>
      <dsp:spPr>
        <a:xfrm>
          <a:off x="7612094" y="1619913"/>
          <a:ext cx="1397224" cy="698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SD</a:t>
          </a:r>
          <a:endParaRPr lang="pt-BR" sz="2200" kern="1200" dirty="0"/>
        </a:p>
      </dsp:txBody>
      <dsp:txXfrm>
        <a:off x="7612094" y="1619913"/>
        <a:ext cx="1397224" cy="698612"/>
      </dsp:txXfrm>
    </dsp:sp>
    <dsp:sp modelId="{C6023F27-6C4F-4E23-8688-D8095C4997C5}">
      <dsp:nvSpPr>
        <dsp:cNvPr id="0" name=""/>
        <dsp:cNvSpPr/>
      </dsp:nvSpPr>
      <dsp:spPr>
        <a:xfrm>
          <a:off x="7961400" y="2611942"/>
          <a:ext cx="1397224" cy="698612"/>
        </a:xfrm>
        <a:prstGeom prst="rect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RMI</a:t>
          </a:r>
          <a:endParaRPr lang="pt-BR" sz="2200" kern="1200" dirty="0"/>
        </a:p>
      </dsp:txBody>
      <dsp:txXfrm>
        <a:off x="7961400" y="2611942"/>
        <a:ext cx="1397224" cy="69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8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0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33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6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9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2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Sprint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9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78115518"/>
              </p:ext>
            </p:extLst>
          </p:nvPr>
        </p:nvGraphicFramePr>
        <p:xfrm>
          <a:off x="1173871" y="478302"/>
          <a:ext cx="9362832" cy="5922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989763" y="478302"/>
            <a:ext cx="419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EAP</a:t>
            </a:r>
            <a:endParaRPr lang="pt-BR" sz="7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Century Gothic</vt:lpstr>
      <vt:lpstr>Verdana</vt:lpstr>
      <vt:lpstr>Wingdings 2</vt:lpstr>
      <vt:lpstr>Citável</vt:lpstr>
      <vt:lpstr>Sprint inicial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inicial</dc:title>
  <dc:creator>Natasha Alves</dc:creator>
  <cp:lastModifiedBy>Natasha Alves</cp:lastModifiedBy>
  <cp:revision>5</cp:revision>
  <dcterms:created xsi:type="dcterms:W3CDTF">2019-11-15T19:21:00Z</dcterms:created>
  <dcterms:modified xsi:type="dcterms:W3CDTF">2019-11-15T19:56:57Z</dcterms:modified>
</cp:coreProperties>
</file>