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744DE-7332-ACE0-9926-842D81338F72}" v="389" dt="2022-10-21T07:03:39.606"/>
    <p1510:client id="{83F7DC7A-ECFD-47C8-47EE-0785081EF0BA}" v="700" dt="2022-10-21T08:00:44.213"/>
    <p1510:client id="{DD2E5162-DF52-4696-90A9-18BAFEB1F4B2}" v="384" dt="2022-10-19T10:38:00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20.svg"/><Relationship Id="rId1" Type="http://schemas.openxmlformats.org/officeDocument/2006/relationships/image" Target="../media/image15.png"/><Relationship Id="rId6" Type="http://schemas.openxmlformats.org/officeDocument/2006/relationships/image" Target="../media/image24.svg"/><Relationship Id="rId5" Type="http://schemas.openxmlformats.org/officeDocument/2006/relationships/image" Target="../media/image17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20.svg"/><Relationship Id="rId1" Type="http://schemas.openxmlformats.org/officeDocument/2006/relationships/image" Target="../media/image15.png"/><Relationship Id="rId6" Type="http://schemas.openxmlformats.org/officeDocument/2006/relationships/image" Target="../media/image24.svg"/><Relationship Id="rId5" Type="http://schemas.openxmlformats.org/officeDocument/2006/relationships/image" Target="../media/image17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6E940C-6C5E-4DEC-BE79-B9BA379773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B51D60B5-0BF2-48AE-958C-E4FBED99481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Ampliar el perfil de usuarios</a:t>
          </a:r>
          <a:endParaRPr lang="en-US"/>
        </a:p>
      </dgm:t>
    </dgm:pt>
    <dgm:pt modelId="{0CF504DD-78DC-40D9-B1B6-C02C8D68D89F}" type="parTrans" cxnId="{CE2E6B88-B846-4ACD-8B3D-BA2B2F7C1D4E}">
      <dgm:prSet/>
      <dgm:spPr/>
      <dgm:t>
        <a:bodyPr/>
        <a:lstStyle/>
        <a:p>
          <a:endParaRPr lang="en-US"/>
        </a:p>
      </dgm:t>
    </dgm:pt>
    <dgm:pt modelId="{2A8A7589-D150-4C8A-83B6-BEBB60DB9771}" type="sibTrans" cxnId="{CE2E6B88-B846-4ACD-8B3D-BA2B2F7C1D4E}">
      <dgm:prSet/>
      <dgm:spPr/>
      <dgm:t>
        <a:bodyPr/>
        <a:lstStyle/>
        <a:p>
          <a:endParaRPr lang="en-US"/>
        </a:p>
      </dgm:t>
    </dgm:pt>
    <dgm:pt modelId="{4ABE8EF2-E15C-476F-9E5A-378F422B268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Mejorar la eficiencia de la web</a:t>
          </a:r>
          <a:endParaRPr lang="en-US"/>
        </a:p>
      </dgm:t>
    </dgm:pt>
    <dgm:pt modelId="{B118DEE2-6009-4F76-9154-F0ABAA97A00F}" type="parTrans" cxnId="{3AEA9F1D-7B2F-47DD-BDE6-C42622F5A849}">
      <dgm:prSet/>
      <dgm:spPr/>
      <dgm:t>
        <a:bodyPr/>
        <a:lstStyle/>
        <a:p>
          <a:endParaRPr lang="en-US"/>
        </a:p>
      </dgm:t>
    </dgm:pt>
    <dgm:pt modelId="{00024C8E-904C-4081-B72C-6900B5D3B7BD}" type="sibTrans" cxnId="{3AEA9F1D-7B2F-47DD-BDE6-C42622F5A849}">
      <dgm:prSet/>
      <dgm:spPr/>
      <dgm:t>
        <a:bodyPr/>
        <a:lstStyle/>
        <a:p>
          <a:endParaRPr lang="en-US"/>
        </a:p>
      </dgm:t>
    </dgm:pt>
    <dgm:pt modelId="{FFDD3901-4C61-4EC5-8E93-EE48B0D9919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Cumplir con la ley de Accesibilidad Web</a:t>
          </a:r>
          <a:endParaRPr lang="en-US"/>
        </a:p>
      </dgm:t>
    </dgm:pt>
    <dgm:pt modelId="{3EB59C99-F2EF-4FF8-9708-083988E001D1}" type="parTrans" cxnId="{EECDFAB0-21AC-48C9-B5F6-3A94B77152CE}">
      <dgm:prSet/>
      <dgm:spPr/>
      <dgm:t>
        <a:bodyPr/>
        <a:lstStyle/>
        <a:p>
          <a:endParaRPr lang="en-US"/>
        </a:p>
      </dgm:t>
    </dgm:pt>
    <dgm:pt modelId="{FFFA5AA5-8350-4A81-8D06-98EB630277CE}" type="sibTrans" cxnId="{EECDFAB0-21AC-48C9-B5F6-3A94B77152CE}">
      <dgm:prSet/>
      <dgm:spPr/>
      <dgm:t>
        <a:bodyPr/>
        <a:lstStyle/>
        <a:p>
          <a:endParaRPr lang="en-US"/>
        </a:p>
      </dgm:t>
    </dgm:pt>
    <dgm:pt modelId="{F5335E3F-7B93-40FB-98F3-A1BFE5B6263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Destacar frente al resto de empresas</a:t>
          </a:r>
          <a:endParaRPr lang="en-US"/>
        </a:p>
      </dgm:t>
    </dgm:pt>
    <dgm:pt modelId="{7DDA0818-0113-4679-93A7-7EA471CF8644}" type="parTrans" cxnId="{3B73561C-4BA8-4563-ABC7-AAF5AC289603}">
      <dgm:prSet/>
      <dgm:spPr/>
      <dgm:t>
        <a:bodyPr/>
        <a:lstStyle/>
        <a:p>
          <a:endParaRPr lang="en-US"/>
        </a:p>
      </dgm:t>
    </dgm:pt>
    <dgm:pt modelId="{F5D7D0D5-7EC3-40C3-A262-F40D22EF9BA3}" type="sibTrans" cxnId="{3B73561C-4BA8-4563-ABC7-AAF5AC289603}">
      <dgm:prSet/>
      <dgm:spPr/>
      <dgm:t>
        <a:bodyPr/>
        <a:lstStyle/>
        <a:p>
          <a:endParaRPr lang="en-US"/>
        </a:p>
      </dgm:t>
    </dgm:pt>
    <dgm:pt modelId="{D5626E4D-0F5D-4272-8418-DC2389301262}" type="pres">
      <dgm:prSet presAssocID="{036E940C-6C5E-4DEC-BE79-B9BA3797734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E67746A-A435-4399-BE5A-B52833338852}" type="pres">
      <dgm:prSet presAssocID="{B51D60B5-0BF2-48AE-958C-E4FBED994816}" presName="compNode" presStyleCnt="0"/>
      <dgm:spPr/>
    </dgm:pt>
    <dgm:pt modelId="{E3E5047C-CCA6-431A-9E2D-7A17A0B8B431}" type="pres">
      <dgm:prSet presAssocID="{B51D60B5-0BF2-48AE-958C-E4FBED994816}" presName="bgRect" presStyleLbl="bgShp" presStyleIdx="0" presStyleCnt="4"/>
      <dgm:spPr/>
    </dgm:pt>
    <dgm:pt modelId="{0AA497FD-99EF-4A1B-8A38-6E14A669856F}" type="pres">
      <dgm:prSet presAssocID="{B51D60B5-0BF2-48AE-958C-E4FBED994816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Maximizar"/>
        </a:ext>
      </dgm:extLst>
    </dgm:pt>
    <dgm:pt modelId="{5B4C91AF-06C3-47C3-A354-B8254F460993}" type="pres">
      <dgm:prSet presAssocID="{B51D60B5-0BF2-48AE-958C-E4FBED994816}" presName="spaceRect" presStyleCnt="0"/>
      <dgm:spPr/>
    </dgm:pt>
    <dgm:pt modelId="{0D4DA849-F4F1-419E-A0B7-2EA84930F541}" type="pres">
      <dgm:prSet presAssocID="{B51D60B5-0BF2-48AE-958C-E4FBED994816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46F052E4-0ABA-4A1E-A3EF-61046996F043}" type="pres">
      <dgm:prSet presAssocID="{2A8A7589-D150-4C8A-83B6-BEBB60DB9771}" presName="sibTrans" presStyleCnt="0"/>
      <dgm:spPr/>
    </dgm:pt>
    <dgm:pt modelId="{75EE8606-1F6E-4079-BF32-5E0083547FCB}" type="pres">
      <dgm:prSet presAssocID="{4ABE8EF2-E15C-476F-9E5A-378F422B268A}" presName="compNode" presStyleCnt="0"/>
      <dgm:spPr/>
    </dgm:pt>
    <dgm:pt modelId="{BA8773A5-C151-4ED4-B22E-6740174A1665}" type="pres">
      <dgm:prSet presAssocID="{4ABE8EF2-E15C-476F-9E5A-378F422B268A}" presName="bgRect" presStyleLbl="bgShp" presStyleIdx="1" presStyleCnt="4"/>
      <dgm:spPr/>
    </dgm:pt>
    <dgm:pt modelId="{003DD109-10B8-4447-953C-7D50D468942A}" type="pres">
      <dgm:prSet presAssocID="{4ABE8EF2-E15C-476F-9E5A-378F422B268A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44CC48B-2AFA-4C3E-9D20-BA5966D7FDFD}" type="pres">
      <dgm:prSet presAssocID="{4ABE8EF2-E15C-476F-9E5A-378F422B268A}" presName="spaceRect" presStyleCnt="0"/>
      <dgm:spPr/>
    </dgm:pt>
    <dgm:pt modelId="{236BE4C7-55A5-4E0A-AA15-AE15822F70CD}" type="pres">
      <dgm:prSet presAssocID="{4ABE8EF2-E15C-476F-9E5A-378F422B268A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C651DC8F-E75F-4525-8BEC-F374A70FCC42}" type="pres">
      <dgm:prSet presAssocID="{00024C8E-904C-4081-B72C-6900B5D3B7BD}" presName="sibTrans" presStyleCnt="0"/>
      <dgm:spPr/>
    </dgm:pt>
    <dgm:pt modelId="{5E56ED48-3156-4A35-9741-03861B241742}" type="pres">
      <dgm:prSet presAssocID="{FFDD3901-4C61-4EC5-8E93-EE48B0D9919C}" presName="compNode" presStyleCnt="0"/>
      <dgm:spPr/>
    </dgm:pt>
    <dgm:pt modelId="{02A24A35-35F0-48B5-96E9-DB43DC10A15B}" type="pres">
      <dgm:prSet presAssocID="{FFDD3901-4C61-4EC5-8E93-EE48B0D9919C}" presName="bgRect" presStyleLbl="bgShp" presStyleIdx="2" presStyleCnt="4"/>
      <dgm:spPr/>
    </dgm:pt>
    <dgm:pt modelId="{51921DE5-55C5-4DB7-B7D2-F0BBDA485556}" type="pres">
      <dgm:prSet presAssocID="{FFDD3901-4C61-4EC5-8E93-EE48B0D9919C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6C3A2055-76D8-4F28-8DEF-ED7B3262B6B2}" type="pres">
      <dgm:prSet presAssocID="{FFDD3901-4C61-4EC5-8E93-EE48B0D9919C}" presName="spaceRect" presStyleCnt="0"/>
      <dgm:spPr/>
    </dgm:pt>
    <dgm:pt modelId="{02CA1171-1DDE-4601-AD35-6B60E0B7BA8E}" type="pres">
      <dgm:prSet presAssocID="{FFDD3901-4C61-4EC5-8E93-EE48B0D9919C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6736A3B6-F129-4E45-8EE0-594B49BBA69C}" type="pres">
      <dgm:prSet presAssocID="{FFFA5AA5-8350-4A81-8D06-98EB630277CE}" presName="sibTrans" presStyleCnt="0"/>
      <dgm:spPr/>
    </dgm:pt>
    <dgm:pt modelId="{7D869AB0-D5C5-47F8-8B58-76ABB547B278}" type="pres">
      <dgm:prSet presAssocID="{F5335E3F-7B93-40FB-98F3-A1BFE5B62635}" presName="compNode" presStyleCnt="0"/>
      <dgm:spPr/>
    </dgm:pt>
    <dgm:pt modelId="{B1A754B4-036A-4607-B847-8B247C537733}" type="pres">
      <dgm:prSet presAssocID="{F5335E3F-7B93-40FB-98F3-A1BFE5B62635}" presName="bgRect" presStyleLbl="bgShp" presStyleIdx="3" presStyleCnt="4"/>
      <dgm:spPr/>
    </dgm:pt>
    <dgm:pt modelId="{1D569AC2-D716-4B62-A591-5BC414B01EC5}" type="pres">
      <dgm:prSet presAssocID="{F5335E3F-7B93-40FB-98F3-A1BFE5B62635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4F30BF1-459C-47C4-A27F-AAF6BDD7E781}" type="pres">
      <dgm:prSet presAssocID="{F5335E3F-7B93-40FB-98F3-A1BFE5B62635}" presName="spaceRect" presStyleCnt="0"/>
      <dgm:spPr/>
    </dgm:pt>
    <dgm:pt modelId="{3BA5181D-3162-476A-BF43-6030D8A8D39C}" type="pres">
      <dgm:prSet presAssocID="{F5335E3F-7B93-40FB-98F3-A1BFE5B62635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2D6EBBFC-162A-4EF6-9C30-5682AD1C876B}" type="presOf" srcId="{F5335E3F-7B93-40FB-98F3-A1BFE5B62635}" destId="{3BA5181D-3162-476A-BF43-6030D8A8D39C}" srcOrd="0" destOrd="0" presId="urn:microsoft.com/office/officeart/2018/2/layout/IconVerticalSolidList"/>
    <dgm:cxn modelId="{CE2E6B88-B846-4ACD-8B3D-BA2B2F7C1D4E}" srcId="{036E940C-6C5E-4DEC-BE79-B9BA3797734E}" destId="{B51D60B5-0BF2-48AE-958C-E4FBED994816}" srcOrd="0" destOrd="0" parTransId="{0CF504DD-78DC-40D9-B1B6-C02C8D68D89F}" sibTransId="{2A8A7589-D150-4C8A-83B6-BEBB60DB9771}"/>
    <dgm:cxn modelId="{A73BD6CE-60D0-4BDD-8DD6-F7F4EED8EB8E}" type="presOf" srcId="{B51D60B5-0BF2-48AE-958C-E4FBED994816}" destId="{0D4DA849-F4F1-419E-A0B7-2EA84930F541}" srcOrd="0" destOrd="0" presId="urn:microsoft.com/office/officeart/2018/2/layout/IconVerticalSolidList"/>
    <dgm:cxn modelId="{EECDFAB0-21AC-48C9-B5F6-3A94B77152CE}" srcId="{036E940C-6C5E-4DEC-BE79-B9BA3797734E}" destId="{FFDD3901-4C61-4EC5-8E93-EE48B0D9919C}" srcOrd="2" destOrd="0" parTransId="{3EB59C99-F2EF-4FF8-9708-083988E001D1}" sibTransId="{FFFA5AA5-8350-4A81-8D06-98EB630277CE}"/>
    <dgm:cxn modelId="{3AEA9F1D-7B2F-47DD-BDE6-C42622F5A849}" srcId="{036E940C-6C5E-4DEC-BE79-B9BA3797734E}" destId="{4ABE8EF2-E15C-476F-9E5A-378F422B268A}" srcOrd="1" destOrd="0" parTransId="{B118DEE2-6009-4F76-9154-F0ABAA97A00F}" sibTransId="{00024C8E-904C-4081-B72C-6900B5D3B7BD}"/>
    <dgm:cxn modelId="{DB1CB3F9-8A8E-4185-8AB3-F334097D58B0}" type="presOf" srcId="{FFDD3901-4C61-4EC5-8E93-EE48B0D9919C}" destId="{02CA1171-1DDE-4601-AD35-6B60E0B7BA8E}" srcOrd="0" destOrd="0" presId="urn:microsoft.com/office/officeart/2018/2/layout/IconVerticalSolidList"/>
    <dgm:cxn modelId="{3B73561C-4BA8-4563-ABC7-AAF5AC289603}" srcId="{036E940C-6C5E-4DEC-BE79-B9BA3797734E}" destId="{F5335E3F-7B93-40FB-98F3-A1BFE5B62635}" srcOrd="3" destOrd="0" parTransId="{7DDA0818-0113-4679-93A7-7EA471CF8644}" sibTransId="{F5D7D0D5-7EC3-40C3-A262-F40D22EF9BA3}"/>
    <dgm:cxn modelId="{98BB9331-196F-4A67-8AD7-7A78D533EE62}" type="presOf" srcId="{4ABE8EF2-E15C-476F-9E5A-378F422B268A}" destId="{236BE4C7-55A5-4E0A-AA15-AE15822F70CD}" srcOrd="0" destOrd="0" presId="urn:microsoft.com/office/officeart/2018/2/layout/IconVerticalSolidList"/>
    <dgm:cxn modelId="{76513B52-25EC-4CE9-B34F-AD813AA70944}" type="presOf" srcId="{036E940C-6C5E-4DEC-BE79-B9BA3797734E}" destId="{D5626E4D-0F5D-4272-8418-DC2389301262}" srcOrd="0" destOrd="0" presId="urn:microsoft.com/office/officeart/2018/2/layout/IconVerticalSolidList"/>
    <dgm:cxn modelId="{3C912E41-31B2-4AA2-A845-8162678781CE}" type="presParOf" srcId="{D5626E4D-0F5D-4272-8418-DC2389301262}" destId="{3E67746A-A435-4399-BE5A-B52833338852}" srcOrd="0" destOrd="0" presId="urn:microsoft.com/office/officeart/2018/2/layout/IconVerticalSolidList"/>
    <dgm:cxn modelId="{96571E1A-A53D-474A-97A3-24AB9A3F2E8A}" type="presParOf" srcId="{3E67746A-A435-4399-BE5A-B52833338852}" destId="{E3E5047C-CCA6-431A-9E2D-7A17A0B8B431}" srcOrd="0" destOrd="0" presId="urn:microsoft.com/office/officeart/2018/2/layout/IconVerticalSolidList"/>
    <dgm:cxn modelId="{6BAE46C6-3233-45E6-B57D-6ECA3E331F97}" type="presParOf" srcId="{3E67746A-A435-4399-BE5A-B52833338852}" destId="{0AA497FD-99EF-4A1B-8A38-6E14A669856F}" srcOrd="1" destOrd="0" presId="urn:microsoft.com/office/officeart/2018/2/layout/IconVerticalSolidList"/>
    <dgm:cxn modelId="{D00F356B-18E8-4651-96D1-CD499B8D3A6D}" type="presParOf" srcId="{3E67746A-A435-4399-BE5A-B52833338852}" destId="{5B4C91AF-06C3-47C3-A354-B8254F460993}" srcOrd="2" destOrd="0" presId="urn:microsoft.com/office/officeart/2018/2/layout/IconVerticalSolidList"/>
    <dgm:cxn modelId="{C8FC003B-26ED-4F59-BBED-31ECA5208A16}" type="presParOf" srcId="{3E67746A-A435-4399-BE5A-B52833338852}" destId="{0D4DA849-F4F1-419E-A0B7-2EA84930F541}" srcOrd="3" destOrd="0" presId="urn:microsoft.com/office/officeart/2018/2/layout/IconVerticalSolidList"/>
    <dgm:cxn modelId="{639A2DD2-5C54-4824-B49E-B8D98320AE19}" type="presParOf" srcId="{D5626E4D-0F5D-4272-8418-DC2389301262}" destId="{46F052E4-0ABA-4A1E-A3EF-61046996F043}" srcOrd="1" destOrd="0" presId="urn:microsoft.com/office/officeart/2018/2/layout/IconVerticalSolidList"/>
    <dgm:cxn modelId="{F772A602-B355-4606-9111-1618359E9425}" type="presParOf" srcId="{D5626E4D-0F5D-4272-8418-DC2389301262}" destId="{75EE8606-1F6E-4079-BF32-5E0083547FCB}" srcOrd="2" destOrd="0" presId="urn:microsoft.com/office/officeart/2018/2/layout/IconVerticalSolidList"/>
    <dgm:cxn modelId="{2481875B-9658-47CB-A9D7-075094C729DB}" type="presParOf" srcId="{75EE8606-1F6E-4079-BF32-5E0083547FCB}" destId="{BA8773A5-C151-4ED4-B22E-6740174A1665}" srcOrd="0" destOrd="0" presId="urn:microsoft.com/office/officeart/2018/2/layout/IconVerticalSolidList"/>
    <dgm:cxn modelId="{58E16372-975B-4DF2-BF08-06B8892CEE63}" type="presParOf" srcId="{75EE8606-1F6E-4079-BF32-5E0083547FCB}" destId="{003DD109-10B8-4447-953C-7D50D468942A}" srcOrd="1" destOrd="0" presId="urn:microsoft.com/office/officeart/2018/2/layout/IconVerticalSolidList"/>
    <dgm:cxn modelId="{91F7391B-F283-4EBB-8C37-F660ED3C0FF8}" type="presParOf" srcId="{75EE8606-1F6E-4079-BF32-5E0083547FCB}" destId="{E44CC48B-2AFA-4C3E-9D20-BA5966D7FDFD}" srcOrd="2" destOrd="0" presId="urn:microsoft.com/office/officeart/2018/2/layout/IconVerticalSolidList"/>
    <dgm:cxn modelId="{4FDC229A-075F-472C-9EEA-A4AAA6C35151}" type="presParOf" srcId="{75EE8606-1F6E-4079-BF32-5E0083547FCB}" destId="{236BE4C7-55A5-4E0A-AA15-AE15822F70CD}" srcOrd="3" destOrd="0" presId="urn:microsoft.com/office/officeart/2018/2/layout/IconVerticalSolidList"/>
    <dgm:cxn modelId="{9875942A-D8C7-4449-A139-27213B7EEE93}" type="presParOf" srcId="{D5626E4D-0F5D-4272-8418-DC2389301262}" destId="{C651DC8F-E75F-4525-8BEC-F374A70FCC42}" srcOrd="3" destOrd="0" presId="urn:microsoft.com/office/officeart/2018/2/layout/IconVerticalSolidList"/>
    <dgm:cxn modelId="{75F87AA8-9CBC-4B08-9229-39BB51EBA6B4}" type="presParOf" srcId="{D5626E4D-0F5D-4272-8418-DC2389301262}" destId="{5E56ED48-3156-4A35-9741-03861B241742}" srcOrd="4" destOrd="0" presId="urn:microsoft.com/office/officeart/2018/2/layout/IconVerticalSolidList"/>
    <dgm:cxn modelId="{A21678ED-A54E-4BBC-8EDE-1882789B61FB}" type="presParOf" srcId="{5E56ED48-3156-4A35-9741-03861B241742}" destId="{02A24A35-35F0-48B5-96E9-DB43DC10A15B}" srcOrd="0" destOrd="0" presId="urn:microsoft.com/office/officeart/2018/2/layout/IconVerticalSolidList"/>
    <dgm:cxn modelId="{04AA10ED-FFFB-457B-AB5A-62BFEEFA1592}" type="presParOf" srcId="{5E56ED48-3156-4A35-9741-03861B241742}" destId="{51921DE5-55C5-4DB7-B7D2-F0BBDA485556}" srcOrd="1" destOrd="0" presId="urn:microsoft.com/office/officeart/2018/2/layout/IconVerticalSolidList"/>
    <dgm:cxn modelId="{9FD36922-AD7F-4E29-8EB8-FFB362D34F63}" type="presParOf" srcId="{5E56ED48-3156-4A35-9741-03861B241742}" destId="{6C3A2055-76D8-4F28-8DEF-ED7B3262B6B2}" srcOrd="2" destOrd="0" presId="urn:microsoft.com/office/officeart/2018/2/layout/IconVerticalSolidList"/>
    <dgm:cxn modelId="{16D1DC68-FF21-4EF9-BA89-58AED178EC90}" type="presParOf" srcId="{5E56ED48-3156-4A35-9741-03861B241742}" destId="{02CA1171-1DDE-4601-AD35-6B60E0B7BA8E}" srcOrd="3" destOrd="0" presId="urn:microsoft.com/office/officeart/2018/2/layout/IconVerticalSolidList"/>
    <dgm:cxn modelId="{C34E178E-43A2-49E9-A984-212535B0EAC7}" type="presParOf" srcId="{D5626E4D-0F5D-4272-8418-DC2389301262}" destId="{6736A3B6-F129-4E45-8EE0-594B49BBA69C}" srcOrd="5" destOrd="0" presId="urn:microsoft.com/office/officeart/2018/2/layout/IconVerticalSolidList"/>
    <dgm:cxn modelId="{C7091683-EC9E-472D-8FC7-E8D2F82D8F41}" type="presParOf" srcId="{D5626E4D-0F5D-4272-8418-DC2389301262}" destId="{7D869AB0-D5C5-47F8-8B58-76ABB547B278}" srcOrd="6" destOrd="0" presId="urn:microsoft.com/office/officeart/2018/2/layout/IconVerticalSolidList"/>
    <dgm:cxn modelId="{6B795DF3-DAFD-4F1D-81E5-5F4A3D2C9052}" type="presParOf" srcId="{7D869AB0-D5C5-47F8-8B58-76ABB547B278}" destId="{B1A754B4-036A-4607-B847-8B247C537733}" srcOrd="0" destOrd="0" presId="urn:microsoft.com/office/officeart/2018/2/layout/IconVerticalSolidList"/>
    <dgm:cxn modelId="{89A7920E-DDA0-455F-99E3-2CF704EA375F}" type="presParOf" srcId="{7D869AB0-D5C5-47F8-8B58-76ABB547B278}" destId="{1D569AC2-D716-4B62-A591-5BC414B01EC5}" srcOrd="1" destOrd="0" presId="urn:microsoft.com/office/officeart/2018/2/layout/IconVerticalSolidList"/>
    <dgm:cxn modelId="{7B442B74-1355-4036-B96E-60696324D6E1}" type="presParOf" srcId="{7D869AB0-D5C5-47F8-8B58-76ABB547B278}" destId="{84F30BF1-459C-47C4-A27F-AAF6BDD7E781}" srcOrd="2" destOrd="0" presId="urn:microsoft.com/office/officeart/2018/2/layout/IconVerticalSolidList"/>
    <dgm:cxn modelId="{B5E8D5B5-4F14-4557-9341-2617F42AA675}" type="presParOf" srcId="{7D869AB0-D5C5-47F8-8B58-76ABB547B278}" destId="{3BA5181D-3162-476A-BF43-6030D8A8D3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9CD6B3-1FBE-4043-9F31-CE6C4922BE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EC5E54-E0C5-45EF-8163-647891C3C259}">
      <dgm:prSet/>
      <dgm:spPr/>
      <dgm:t>
        <a:bodyPr/>
        <a:lstStyle/>
        <a:p>
          <a:r>
            <a:rPr lang="es-ES"/>
            <a:t>Contenido y estructura.</a:t>
          </a:r>
          <a:endParaRPr lang="en-US"/>
        </a:p>
      </dgm:t>
    </dgm:pt>
    <dgm:pt modelId="{0F92DC4C-2B2D-48F7-A932-A79CE4FF01DC}" type="parTrans" cxnId="{10C43C01-7EE7-4256-9013-67492C24E71E}">
      <dgm:prSet/>
      <dgm:spPr/>
      <dgm:t>
        <a:bodyPr/>
        <a:lstStyle/>
        <a:p>
          <a:endParaRPr lang="en-US"/>
        </a:p>
      </dgm:t>
    </dgm:pt>
    <dgm:pt modelId="{B46AB76E-7F56-4E0D-B882-FA862474ECFC}" type="sibTrans" cxnId="{10C43C01-7EE7-4256-9013-67492C24E71E}">
      <dgm:prSet/>
      <dgm:spPr/>
      <dgm:t>
        <a:bodyPr/>
        <a:lstStyle/>
        <a:p>
          <a:endParaRPr lang="en-US"/>
        </a:p>
      </dgm:t>
    </dgm:pt>
    <dgm:pt modelId="{57C64D69-3D1C-4595-9360-B1FA22CC2DDC}">
      <dgm:prSet/>
      <dgm:spPr/>
      <dgm:t>
        <a:bodyPr/>
        <a:lstStyle/>
        <a:p>
          <a:r>
            <a:rPr lang="es-ES"/>
            <a:t>Presentación y maquetación.</a:t>
          </a:r>
          <a:endParaRPr lang="en-US"/>
        </a:p>
      </dgm:t>
    </dgm:pt>
    <dgm:pt modelId="{F66D987C-6763-41C2-B516-452011DC97ED}" type="parTrans" cxnId="{0754C74B-E67F-4037-A29F-E0825A165642}">
      <dgm:prSet/>
      <dgm:spPr/>
      <dgm:t>
        <a:bodyPr/>
        <a:lstStyle/>
        <a:p>
          <a:endParaRPr lang="en-US"/>
        </a:p>
      </dgm:t>
    </dgm:pt>
    <dgm:pt modelId="{77C8244D-BBB1-4545-B462-5FF19919F15A}" type="sibTrans" cxnId="{0754C74B-E67F-4037-A29F-E0825A165642}">
      <dgm:prSet/>
      <dgm:spPr/>
      <dgm:t>
        <a:bodyPr/>
        <a:lstStyle/>
        <a:p>
          <a:endParaRPr lang="en-US"/>
        </a:p>
      </dgm:t>
    </dgm:pt>
    <dgm:pt modelId="{0D5BFAC3-A166-4CC8-94C0-D70925D3B1FF}">
      <dgm:prSet/>
      <dgm:spPr/>
      <dgm:t>
        <a:bodyPr/>
        <a:lstStyle/>
        <a:p>
          <a:r>
            <a:rPr lang="es-ES"/>
            <a:t>Revisión.</a:t>
          </a:r>
          <a:endParaRPr lang="en-US"/>
        </a:p>
      </dgm:t>
    </dgm:pt>
    <dgm:pt modelId="{9DA643D6-F844-4EC8-A06C-6DCFDE25367F}" type="parTrans" cxnId="{77DB1785-87BB-44A6-BBEF-C9B59C1606A9}">
      <dgm:prSet/>
      <dgm:spPr/>
      <dgm:t>
        <a:bodyPr/>
        <a:lstStyle/>
        <a:p>
          <a:endParaRPr lang="en-US"/>
        </a:p>
      </dgm:t>
    </dgm:pt>
    <dgm:pt modelId="{B5509919-2AC0-470E-B74B-54C05B903EFD}" type="sibTrans" cxnId="{77DB1785-87BB-44A6-BBEF-C9B59C1606A9}">
      <dgm:prSet/>
      <dgm:spPr/>
      <dgm:t>
        <a:bodyPr/>
        <a:lstStyle/>
        <a:p>
          <a:endParaRPr lang="en-US"/>
        </a:p>
      </dgm:t>
    </dgm:pt>
    <dgm:pt modelId="{87454A8A-BE56-43A4-A10A-8B67C2CEDAA4}">
      <dgm:prSet/>
      <dgm:spPr/>
      <dgm:t>
        <a:bodyPr/>
        <a:lstStyle/>
        <a:p>
          <a:r>
            <a:rPr lang="es-ES"/>
            <a:t>Evaluación con herramientas de validación.</a:t>
          </a:r>
          <a:endParaRPr lang="en-US"/>
        </a:p>
      </dgm:t>
    </dgm:pt>
    <dgm:pt modelId="{6E9794A4-801B-40ED-8163-61EE3CBBC7FC}" type="parTrans" cxnId="{34DF9524-6D7B-4778-A72A-B3368F522DBD}">
      <dgm:prSet/>
      <dgm:spPr/>
      <dgm:t>
        <a:bodyPr/>
        <a:lstStyle/>
        <a:p>
          <a:endParaRPr lang="en-US"/>
        </a:p>
      </dgm:t>
    </dgm:pt>
    <dgm:pt modelId="{17DFD775-4134-4DD0-8EA0-6EDCDA895EDB}" type="sibTrans" cxnId="{34DF9524-6D7B-4778-A72A-B3368F522DBD}">
      <dgm:prSet/>
      <dgm:spPr/>
      <dgm:t>
        <a:bodyPr/>
        <a:lstStyle/>
        <a:p>
          <a:endParaRPr lang="en-US"/>
        </a:p>
      </dgm:t>
    </dgm:pt>
    <dgm:pt modelId="{40E6FED3-D51C-459D-A80A-FD1D4CF84A92}" type="pres">
      <dgm:prSet presAssocID="{989CD6B3-1FBE-4043-9F31-CE6C4922BE3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E326063-6F18-4CB1-A0DF-C1EFE8736DEF}" type="pres">
      <dgm:prSet presAssocID="{50EC5E54-E0C5-45EF-8163-647891C3C259}" presName="compNode" presStyleCnt="0"/>
      <dgm:spPr/>
    </dgm:pt>
    <dgm:pt modelId="{9DFCEAA9-3161-4BA8-807F-569B4A6A90C7}" type="pres">
      <dgm:prSet presAssocID="{50EC5E54-E0C5-45EF-8163-647891C3C259}" presName="bgRect" presStyleLbl="bgShp" presStyleIdx="0" presStyleCnt="4"/>
      <dgm:spPr/>
    </dgm:pt>
    <dgm:pt modelId="{5CD85400-F38F-41FB-A6FD-BE248E11977C}" type="pres">
      <dgm:prSet presAssocID="{50EC5E54-E0C5-45EF-8163-647891C3C259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List"/>
        </a:ext>
      </dgm:extLst>
    </dgm:pt>
    <dgm:pt modelId="{4C0BC597-35D7-4BD2-B69D-E9716CCC5001}" type="pres">
      <dgm:prSet presAssocID="{50EC5E54-E0C5-45EF-8163-647891C3C259}" presName="spaceRect" presStyleCnt="0"/>
      <dgm:spPr/>
    </dgm:pt>
    <dgm:pt modelId="{E935944F-D7DF-48D5-ADAF-428D03C90226}" type="pres">
      <dgm:prSet presAssocID="{50EC5E54-E0C5-45EF-8163-647891C3C259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6FD43B55-CF74-4770-97C4-EE4302C09FEC}" type="pres">
      <dgm:prSet presAssocID="{B46AB76E-7F56-4E0D-B882-FA862474ECFC}" presName="sibTrans" presStyleCnt="0"/>
      <dgm:spPr/>
    </dgm:pt>
    <dgm:pt modelId="{C775A2D0-27FF-40CA-9CCA-B30F1D14FDBC}" type="pres">
      <dgm:prSet presAssocID="{57C64D69-3D1C-4595-9360-B1FA22CC2DDC}" presName="compNode" presStyleCnt="0"/>
      <dgm:spPr/>
    </dgm:pt>
    <dgm:pt modelId="{987FC988-0C70-41A1-BE33-6482D1D7A835}" type="pres">
      <dgm:prSet presAssocID="{57C64D69-3D1C-4595-9360-B1FA22CC2DDC}" presName="bgRect" presStyleLbl="bgShp" presStyleIdx="1" presStyleCnt="4"/>
      <dgm:spPr/>
    </dgm:pt>
    <dgm:pt modelId="{0B23C362-3E94-422E-B032-692F4D880F52}" type="pres">
      <dgm:prSet presAssocID="{57C64D69-3D1C-4595-9360-B1FA22CC2DDC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84CA8E91-F055-4769-98C0-7C2E8FD98624}" type="pres">
      <dgm:prSet presAssocID="{57C64D69-3D1C-4595-9360-B1FA22CC2DDC}" presName="spaceRect" presStyleCnt="0"/>
      <dgm:spPr/>
    </dgm:pt>
    <dgm:pt modelId="{4211C84F-EBD4-4CAA-9039-14774FFADC6E}" type="pres">
      <dgm:prSet presAssocID="{57C64D69-3D1C-4595-9360-B1FA22CC2DDC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A72E4D15-4FEF-4882-A0E4-304ACFFBE3D6}" type="pres">
      <dgm:prSet presAssocID="{77C8244D-BBB1-4545-B462-5FF19919F15A}" presName="sibTrans" presStyleCnt="0"/>
      <dgm:spPr/>
    </dgm:pt>
    <dgm:pt modelId="{8C04DDA0-6C88-4D52-8F52-6C5965814778}" type="pres">
      <dgm:prSet presAssocID="{0D5BFAC3-A166-4CC8-94C0-D70925D3B1FF}" presName="compNode" presStyleCnt="0"/>
      <dgm:spPr/>
    </dgm:pt>
    <dgm:pt modelId="{93417FF4-4175-421D-99A0-352B3C87FAD4}" type="pres">
      <dgm:prSet presAssocID="{0D5BFAC3-A166-4CC8-94C0-D70925D3B1FF}" presName="bgRect" presStyleLbl="bgShp" presStyleIdx="2" presStyleCnt="4"/>
      <dgm:spPr/>
    </dgm:pt>
    <dgm:pt modelId="{EBA84C50-50B2-4CA5-8E6E-AB5D09E525A3}" type="pres">
      <dgm:prSet presAssocID="{0D5BFAC3-A166-4CC8-94C0-D70925D3B1FF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60C9F098-7FB6-43E0-A4F5-AB94C0531931}" type="pres">
      <dgm:prSet presAssocID="{0D5BFAC3-A166-4CC8-94C0-D70925D3B1FF}" presName="spaceRect" presStyleCnt="0"/>
      <dgm:spPr/>
    </dgm:pt>
    <dgm:pt modelId="{D66492D4-5204-4F29-9C69-FFE7E9406C9F}" type="pres">
      <dgm:prSet presAssocID="{0D5BFAC3-A166-4CC8-94C0-D70925D3B1F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BCD7B77F-2AE9-4201-B87C-48742EE1897B}" type="pres">
      <dgm:prSet presAssocID="{B5509919-2AC0-470E-B74B-54C05B903EFD}" presName="sibTrans" presStyleCnt="0"/>
      <dgm:spPr/>
    </dgm:pt>
    <dgm:pt modelId="{4E15B053-B37D-4928-8039-D7AF8A866574}" type="pres">
      <dgm:prSet presAssocID="{87454A8A-BE56-43A4-A10A-8B67C2CEDAA4}" presName="compNode" presStyleCnt="0"/>
      <dgm:spPr/>
    </dgm:pt>
    <dgm:pt modelId="{C5F0AC70-4110-41F3-8E35-26CA3FC38620}" type="pres">
      <dgm:prSet presAssocID="{87454A8A-BE56-43A4-A10A-8B67C2CEDAA4}" presName="bgRect" presStyleLbl="bgShp" presStyleIdx="3" presStyleCnt="4"/>
      <dgm:spPr/>
    </dgm:pt>
    <dgm:pt modelId="{ACE66E4F-48AC-4BF4-9157-9615C1801B3F}" type="pres">
      <dgm:prSet presAssocID="{87454A8A-BE56-43A4-A10A-8B67C2CEDAA4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s-ES"/>
        </a:p>
      </dgm:t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05188ED1-44A3-4154-8080-2B9E2375C126}" type="pres">
      <dgm:prSet presAssocID="{87454A8A-BE56-43A4-A10A-8B67C2CEDAA4}" presName="spaceRect" presStyleCnt="0"/>
      <dgm:spPr/>
    </dgm:pt>
    <dgm:pt modelId="{30826733-EC86-44AC-9E5D-FB1BC32735D3}" type="pres">
      <dgm:prSet presAssocID="{87454A8A-BE56-43A4-A10A-8B67C2CEDAA4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0754C74B-E67F-4037-A29F-E0825A165642}" srcId="{989CD6B3-1FBE-4043-9F31-CE6C4922BE31}" destId="{57C64D69-3D1C-4595-9360-B1FA22CC2DDC}" srcOrd="1" destOrd="0" parTransId="{F66D987C-6763-41C2-B516-452011DC97ED}" sibTransId="{77C8244D-BBB1-4545-B462-5FF19919F15A}"/>
    <dgm:cxn modelId="{14EC9EB6-0BEC-4A88-BCB5-3AFCE5DD946D}" type="presOf" srcId="{57C64D69-3D1C-4595-9360-B1FA22CC2DDC}" destId="{4211C84F-EBD4-4CAA-9039-14774FFADC6E}" srcOrd="0" destOrd="0" presId="urn:microsoft.com/office/officeart/2018/2/layout/IconVerticalSolidList"/>
    <dgm:cxn modelId="{844E5368-45F7-40B4-BB52-3C5BF22C69C0}" type="presOf" srcId="{87454A8A-BE56-43A4-A10A-8B67C2CEDAA4}" destId="{30826733-EC86-44AC-9E5D-FB1BC32735D3}" srcOrd="0" destOrd="0" presId="urn:microsoft.com/office/officeart/2018/2/layout/IconVerticalSolidList"/>
    <dgm:cxn modelId="{77DB1785-87BB-44A6-BBEF-C9B59C1606A9}" srcId="{989CD6B3-1FBE-4043-9F31-CE6C4922BE31}" destId="{0D5BFAC3-A166-4CC8-94C0-D70925D3B1FF}" srcOrd="2" destOrd="0" parTransId="{9DA643D6-F844-4EC8-A06C-6DCFDE25367F}" sibTransId="{B5509919-2AC0-470E-B74B-54C05B903EFD}"/>
    <dgm:cxn modelId="{10C43C01-7EE7-4256-9013-67492C24E71E}" srcId="{989CD6B3-1FBE-4043-9F31-CE6C4922BE31}" destId="{50EC5E54-E0C5-45EF-8163-647891C3C259}" srcOrd="0" destOrd="0" parTransId="{0F92DC4C-2B2D-48F7-A932-A79CE4FF01DC}" sibTransId="{B46AB76E-7F56-4E0D-B882-FA862474ECFC}"/>
    <dgm:cxn modelId="{561A9A38-7CBA-4723-B66D-095D4B4D595A}" type="presOf" srcId="{989CD6B3-1FBE-4043-9F31-CE6C4922BE31}" destId="{40E6FED3-D51C-459D-A80A-FD1D4CF84A92}" srcOrd="0" destOrd="0" presId="urn:microsoft.com/office/officeart/2018/2/layout/IconVerticalSolidList"/>
    <dgm:cxn modelId="{175B88CF-9FC1-4578-9909-6716F9C62E4B}" type="presOf" srcId="{50EC5E54-E0C5-45EF-8163-647891C3C259}" destId="{E935944F-D7DF-48D5-ADAF-428D03C90226}" srcOrd="0" destOrd="0" presId="urn:microsoft.com/office/officeart/2018/2/layout/IconVerticalSolidList"/>
    <dgm:cxn modelId="{B24296A1-AA90-4781-B9B3-27060398AC84}" type="presOf" srcId="{0D5BFAC3-A166-4CC8-94C0-D70925D3B1FF}" destId="{D66492D4-5204-4F29-9C69-FFE7E9406C9F}" srcOrd="0" destOrd="0" presId="urn:microsoft.com/office/officeart/2018/2/layout/IconVerticalSolidList"/>
    <dgm:cxn modelId="{34DF9524-6D7B-4778-A72A-B3368F522DBD}" srcId="{989CD6B3-1FBE-4043-9F31-CE6C4922BE31}" destId="{87454A8A-BE56-43A4-A10A-8B67C2CEDAA4}" srcOrd="3" destOrd="0" parTransId="{6E9794A4-801B-40ED-8163-61EE3CBBC7FC}" sibTransId="{17DFD775-4134-4DD0-8EA0-6EDCDA895EDB}"/>
    <dgm:cxn modelId="{CED7DB76-4CFC-4178-97E1-1B72A543431B}" type="presParOf" srcId="{40E6FED3-D51C-459D-A80A-FD1D4CF84A92}" destId="{3E326063-6F18-4CB1-A0DF-C1EFE8736DEF}" srcOrd="0" destOrd="0" presId="urn:microsoft.com/office/officeart/2018/2/layout/IconVerticalSolidList"/>
    <dgm:cxn modelId="{43BEB650-D2EE-4949-8C3D-35FEFA4CD41B}" type="presParOf" srcId="{3E326063-6F18-4CB1-A0DF-C1EFE8736DEF}" destId="{9DFCEAA9-3161-4BA8-807F-569B4A6A90C7}" srcOrd="0" destOrd="0" presId="urn:microsoft.com/office/officeart/2018/2/layout/IconVerticalSolidList"/>
    <dgm:cxn modelId="{5BB2D1D2-1596-4EAC-A50C-9BAF0730976A}" type="presParOf" srcId="{3E326063-6F18-4CB1-A0DF-C1EFE8736DEF}" destId="{5CD85400-F38F-41FB-A6FD-BE248E11977C}" srcOrd="1" destOrd="0" presId="urn:microsoft.com/office/officeart/2018/2/layout/IconVerticalSolidList"/>
    <dgm:cxn modelId="{BFA335F0-7C77-4AA7-B8CB-009BBB34400C}" type="presParOf" srcId="{3E326063-6F18-4CB1-A0DF-C1EFE8736DEF}" destId="{4C0BC597-35D7-4BD2-B69D-E9716CCC5001}" srcOrd="2" destOrd="0" presId="urn:microsoft.com/office/officeart/2018/2/layout/IconVerticalSolidList"/>
    <dgm:cxn modelId="{24FE52E5-C614-4420-AE3F-841878ABF91B}" type="presParOf" srcId="{3E326063-6F18-4CB1-A0DF-C1EFE8736DEF}" destId="{E935944F-D7DF-48D5-ADAF-428D03C90226}" srcOrd="3" destOrd="0" presId="urn:microsoft.com/office/officeart/2018/2/layout/IconVerticalSolidList"/>
    <dgm:cxn modelId="{6090DE6B-A89A-4EF1-A022-626713B2BB57}" type="presParOf" srcId="{40E6FED3-D51C-459D-A80A-FD1D4CF84A92}" destId="{6FD43B55-CF74-4770-97C4-EE4302C09FEC}" srcOrd="1" destOrd="0" presId="urn:microsoft.com/office/officeart/2018/2/layout/IconVerticalSolidList"/>
    <dgm:cxn modelId="{29E1CD8E-8EFD-4693-9EAC-911F373EE4A2}" type="presParOf" srcId="{40E6FED3-D51C-459D-A80A-FD1D4CF84A92}" destId="{C775A2D0-27FF-40CA-9CCA-B30F1D14FDBC}" srcOrd="2" destOrd="0" presId="urn:microsoft.com/office/officeart/2018/2/layout/IconVerticalSolidList"/>
    <dgm:cxn modelId="{52D23696-529B-4BE5-8484-F87B5F6A9B39}" type="presParOf" srcId="{C775A2D0-27FF-40CA-9CCA-B30F1D14FDBC}" destId="{987FC988-0C70-41A1-BE33-6482D1D7A835}" srcOrd="0" destOrd="0" presId="urn:microsoft.com/office/officeart/2018/2/layout/IconVerticalSolidList"/>
    <dgm:cxn modelId="{5B898119-26B4-4E0D-890B-CA9379FDAA1B}" type="presParOf" srcId="{C775A2D0-27FF-40CA-9CCA-B30F1D14FDBC}" destId="{0B23C362-3E94-422E-B032-692F4D880F52}" srcOrd="1" destOrd="0" presId="urn:microsoft.com/office/officeart/2018/2/layout/IconVerticalSolidList"/>
    <dgm:cxn modelId="{898573C9-F0BE-4220-8154-F3D81DFD5A82}" type="presParOf" srcId="{C775A2D0-27FF-40CA-9CCA-B30F1D14FDBC}" destId="{84CA8E91-F055-4769-98C0-7C2E8FD98624}" srcOrd="2" destOrd="0" presId="urn:microsoft.com/office/officeart/2018/2/layout/IconVerticalSolidList"/>
    <dgm:cxn modelId="{A0C15E19-958E-4FDE-850C-881ABF300FB1}" type="presParOf" srcId="{C775A2D0-27FF-40CA-9CCA-B30F1D14FDBC}" destId="{4211C84F-EBD4-4CAA-9039-14774FFADC6E}" srcOrd="3" destOrd="0" presId="urn:microsoft.com/office/officeart/2018/2/layout/IconVerticalSolidList"/>
    <dgm:cxn modelId="{9DA99C7E-D974-4B93-AC20-F354388BDBA3}" type="presParOf" srcId="{40E6FED3-D51C-459D-A80A-FD1D4CF84A92}" destId="{A72E4D15-4FEF-4882-A0E4-304ACFFBE3D6}" srcOrd="3" destOrd="0" presId="urn:microsoft.com/office/officeart/2018/2/layout/IconVerticalSolidList"/>
    <dgm:cxn modelId="{01DD79C0-A177-4B6F-B1E7-0210B968A9C2}" type="presParOf" srcId="{40E6FED3-D51C-459D-A80A-FD1D4CF84A92}" destId="{8C04DDA0-6C88-4D52-8F52-6C5965814778}" srcOrd="4" destOrd="0" presId="urn:microsoft.com/office/officeart/2018/2/layout/IconVerticalSolidList"/>
    <dgm:cxn modelId="{46CF8B49-C849-4AD9-A116-D3551CCEA3BD}" type="presParOf" srcId="{8C04DDA0-6C88-4D52-8F52-6C5965814778}" destId="{93417FF4-4175-421D-99A0-352B3C87FAD4}" srcOrd="0" destOrd="0" presId="urn:microsoft.com/office/officeart/2018/2/layout/IconVerticalSolidList"/>
    <dgm:cxn modelId="{4B82EADF-1CD1-4EED-B261-2B2313368637}" type="presParOf" srcId="{8C04DDA0-6C88-4D52-8F52-6C5965814778}" destId="{EBA84C50-50B2-4CA5-8E6E-AB5D09E525A3}" srcOrd="1" destOrd="0" presId="urn:microsoft.com/office/officeart/2018/2/layout/IconVerticalSolidList"/>
    <dgm:cxn modelId="{74ACD3B5-AFA6-4C8B-9799-934509845A40}" type="presParOf" srcId="{8C04DDA0-6C88-4D52-8F52-6C5965814778}" destId="{60C9F098-7FB6-43E0-A4F5-AB94C0531931}" srcOrd="2" destOrd="0" presId="urn:microsoft.com/office/officeart/2018/2/layout/IconVerticalSolidList"/>
    <dgm:cxn modelId="{F41B9C31-D211-466C-84C7-61F7C144BD06}" type="presParOf" srcId="{8C04DDA0-6C88-4D52-8F52-6C5965814778}" destId="{D66492D4-5204-4F29-9C69-FFE7E9406C9F}" srcOrd="3" destOrd="0" presId="urn:microsoft.com/office/officeart/2018/2/layout/IconVerticalSolidList"/>
    <dgm:cxn modelId="{64DBACD7-15F5-422C-B085-CDFB7BE5AD0C}" type="presParOf" srcId="{40E6FED3-D51C-459D-A80A-FD1D4CF84A92}" destId="{BCD7B77F-2AE9-4201-B87C-48742EE1897B}" srcOrd="5" destOrd="0" presId="urn:microsoft.com/office/officeart/2018/2/layout/IconVerticalSolidList"/>
    <dgm:cxn modelId="{3178B4A3-3602-40BD-946C-F2F80EFC7EC4}" type="presParOf" srcId="{40E6FED3-D51C-459D-A80A-FD1D4CF84A92}" destId="{4E15B053-B37D-4928-8039-D7AF8A866574}" srcOrd="6" destOrd="0" presId="urn:microsoft.com/office/officeart/2018/2/layout/IconVerticalSolidList"/>
    <dgm:cxn modelId="{C693B761-2B90-4318-BA85-EAF3D08543E2}" type="presParOf" srcId="{4E15B053-B37D-4928-8039-D7AF8A866574}" destId="{C5F0AC70-4110-41F3-8E35-26CA3FC38620}" srcOrd="0" destOrd="0" presId="urn:microsoft.com/office/officeart/2018/2/layout/IconVerticalSolidList"/>
    <dgm:cxn modelId="{6371BCA8-2044-497A-931F-8896C145CE25}" type="presParOf" srcId="{4E15B053-B37D-4928-8039-D7AF8A866574}" destId="{ACE66E4F-48AC-4BF4-9157-9615C1801B3F}" srcOrd="1" destOrd="0" presId="urn:microsoft.com/office/officeart/2018/2/layout/IconVerticalSolidList"/>
    <dgm:cxn modelId="{7D974608-7984-4CD7-B479-B59020C0627D}" type="presParOf" srcId="{4E15B053-B37D-4928-8039-D7AF8A866574}" destId="{05188ED1-44A3-4154-8080-2B9E2375C126}" srcOrd="2" destOrd="0" presId="urn:microsoft.com/office/officeart/2018/2/layout/IconVerticalSolidList"/>
    <dgm:cxn modelId="{89B92AA4-FE49-42FA-AA74-134EF6C0B8E9}" type="presParOf" srcId="{4E15B053-B37D-4928-8039-D7AF8A866574}" destId="{30826733-EC86-44AC-9E5D-FB1BC32735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5047C-CCA6-431A-9E2D-7A17A0B8B431}">
      <dsp:nvSpPr>
        <dsp:cNvPr id="0" name=""/>
        <dsp:cNvSpPr/>
      </dsp:nvSpPr>
      <dsp:spPr>
        <a:xfrm>
          <a:off x="0" y="1707"/>
          <a:ext cx="4439894" cy="8652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497FD-99EF-4A1B-8A38-6E14A669856F}">
      <dsp:nvSpPr>
        <dsp:cNvPr id="0" name=""/>
        <dsp:cNvSpPr/>
      </dsp:nvSpPr>
      <dsp:spPr>
        <a:xfrm>
          <a:off x="261749" y="196397"/>
          <a:ext cx="475908" cy="47590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DA849-F4F1-419E-A0B7-2EA84930F541}">
      <dsp:nvSpPr>
        <dsp:cNvPr id="0" name=""/>
        <dsp:cNvSpPr/>
      </dsp:nvSpPr>
      <dsp:spPr>
        <a:xfrm>
          <a:off x="999407" y="1707"/>
          <a:ext cx="3440486" cy="865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576" tIns="91576" rIns="91576" bIns="91576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/>
            <a:t>Ampliar el perfil de usuarios</a:t>
          </a:r>
          <a:endParaRPr lang="en-US" sz="2200" kern="1200"/>
        </a:p>
      </dsp:txBody>
      <dsp:txXfrm>
        <a:off x="999407" y="1707"/>
        <a:ext cx="3440486" cy="865287"/>
      </dsp:txXfrm>
    </dsp:sp>
    <dsp:sp modelId="{BA8773A5-C151-4ED4-B22E-6740174A1665}">
      <dsp:nvSpPr>
        <dsp:cNvPr id="0" name=""/>
        <dsp:cNvSpPr/>
      </dsp:nvSpPr>
      <dsp:spPr>
        <a:xfrm>
          <a:off x="0" y="1083316"/>
          <a:ext cx="4439894" cy="8652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DD109-10B8-4447-953C-7D50D468942A}">
      <dsp:nvSpPr>
        <dsp:cNvPr id="0" name=""/>
        <dsp:cNvSpPr/>
      </dsp:nvSpPr>
      <dsp:spPr>
        <a:xfrm>
          <a:off x="261749" y="1278006"/>
          <a:ext cx="475908" cy="475908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BE4C7-55A5-4E0A-AA15-AE15822F70CD}">
      <dsp:nvSpPr>
        <dsp:cNvPr id="0" name=""/>
        <dsp:cNvSpPr/>
      </dsp:nvSpPr>
      <dsp:spPr>
        <a:xfrm>
          <a:off x="999407" y="1083316"/>
          <a:ext cx="3440486" cy="865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576" tIns="91576" rIns="91576" bIns="91576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/>
            <a:t>Mejorar la eficiencia de la web</a:t>
          </a:r>
          <a:endParaRPr lang="en-US" sz="2200" kern="1200"/>
        </a:p>
      </dsp:txBody>
      <dsp:txXfrm>
        <a:off x="999407" y="1083316"/>
        <a:ext cx="3440486" cy="865287"/>
      </dsp:txXfrm>
    </dsp:sp>
    <dsp:sp modelId="{02A24A35-35F0-48B5-96E9-DB43DC10A15B}">
      <dsp:nvSpPr>
        <dsp:cNvPr id="0" name=""/>
        <dsp:cNvSpPr/>
      </dsp:nvSpPr>
      <dsp:spPr>
        <a:xfrm>
          <a:off x="0" y="2164926"/>
          <a:ext cx="4439894" cy="8652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21DE5-55C5-4DB7-B7D2-F0BBDA485556}">
      <dsp:nvSpPr>
        <dsp:cNvPr id="0" name=""/>
        <dsp:cNvSpPr/>
      </dsp:nvSpPr>
      <dsp:spPr>
        <a:xfrm>
          <a:off x="261749" y="2359616"/>
          <a:ext cx="475908" cy="47590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A1171-1DDE-4601-AD35-6B60E0B7BA8E}">
      <dsp:nvSpPr>
        <dsp:cNvPr id="0" name=""/>
        <dsp:cNvSpPr/>
      </dsp:nvSpPr>
      <dsp:spPr>
        <a:xfrm>
          <a:off x="999407" y="2164926"/>
          <a:ext cx="3440486" cy="865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576" tIns="91576" rIns="91576" bIns="91576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/>
            <a:t>Cumplir con la ley de Accesibilidad Web</a:t>
          </a:r>
          <a:endParaRPr lang="en-US" sz="2200" kern="1200"/>
        </a:p>
      </dsp:txBody>
      <dsp:txXfrm>
        <a:off x="999407" y="2164926"/>
        <a:ext cx="3440486" cy="865287"/>
      </dsp:txXfrm>
    </dsp:sp>
    <dsp:sp modelId="{B1A754B4-036A-4607-B847-8B247C537733}">
      <dsp:nvSpPr>
        <dsp:cNvPr id="0" name=""/>
        <dsp:cNvSpPr/>
      </dsp:nvSpPr>
      <dsp:spPr>
        <a:xfrm>
          <a:off x="0" y="3246536"/>
          <a:ext cx="4439894" cy="8652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69AC2-D716-4B62-A591-5BC414B01EC5}">
      <dsp:nvSpPr>
        <dsp:cNvPr id="0" name=""/>
        <dsp:cNvSpPr/>
      </dsp:nvSpPr>
      <dsp:spPr>
        <a:xfrm>
          <a:off x="261749" y="3441225"/>
          <a:ext cx="475908" cy="475908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5181D-3162-476A-BF43-6030D8A8D39C}">
      <dsp:nvSpPr>
        <dsp:cNvPr id="0" name=""/>
        <dsp:cNvSpPr/>
      </dsp:nvSpPr>
      <dsp:spPr>
        <a:xfrm>
          <a:off x="999407" y="3246536"/>
          <a:ext cx="3440486" cy="865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576" tIns="91576" rIns="91576" bIns="91576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/>
            <a:t>Destacar frente al resto de empresas</a:t>
          </a:r>
          <a:endParaRPr lang="en-US" sz="2200" kern="1200"/>
        </a:p>
      </dsp:txBody>
      <dsp:txXfrm>
        <a:off x="999407" y="3246536"/>
        <a:ext cx="3440486" cy="865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CEAA9-3161-4BA8-807F-569B4A6A90C7}">
      <dsp:nvSpPr>
        <dsp:cNvPr id="0" name=""/>
        <dsp:cNvSpPr/>
      </dsp:nvSpPr>
      <dsp:spPr>
        <a:xfrm>
          <a:off x="0" y="2136"/>
          <a:ext cx="6289466" cy="10826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85400-F38F-41FB-A6FD-BE248E11977C}">
      <dsp:nvSpPr>
        <dsp:cNvPr id="0" name=""/>
        <dsp:cNvSpPr/>
      </dsp:nvSpPr>
      <dsp:spPr>
        <a:xfrm>
          <a:off x="327505" y="245735"/>
          <a:ext cx="595464" cy="59546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5944F-D7DF-48D5-ADAF-428D03C90226}">
      <dsp:nvSpPr>
        <dsp:cNvPr id="0" name=""/>
        <dsp:cNvSpPr/>
      </dsp:nvSpPr>
      <dsp:spPr>
        <a:xfrm>
          <a:off x="1250475" y="2136"/>
          <a:ext cx="5038990" cy="1082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2" tIns="114582" rIns="114582" bIns="11458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/>
            <a:t>Contenido y estructura.</a:t>
          </a:r>
          <a:endParaRPr lang="en-US" sz="2200" kern="1200"/>
        </a:p>
      </dsp:txBody>
      <dsp:txXfrm>
        <a:off x="1250475" y="2136"/>
        <a:ext cx="5038990" cy="1082663"/>
      </dsp:txXfrm>
    </dsp:sp>
    <dsp:sp modelId="{987FC988-0C70-41A1-BE33-6482D1D7A835}">
      <dsp:nvSpPr>
        <dsp:cNvPr id="0" name=""/>
        <dsp:cNvSpPr/>
      </dsp:nvSpPr>
      <dsp:spPr>
        <a:xfrm>
          <a:off x="0" y="1355465"/>
          <a:ext cx="6289466" cy="10826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3C362-3E94-422E-B032-692F4D880F52}">
      <dsp:nvSpPr>
        <dsp:cNvPr id="0" name=""/>
        <dsp:cNvSpPr/>
      </dsp:nvSpPr>
      <dsp:spPr>
        <a:xfrm>
          <a:off x="327505" y="1599064"/>
          <a:ext cx="595464" cy="59546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1C84F-EBD4-4CAA-9039-14774FFADC6E}">
      <dsp:nvSpPr>
        <dsp:cNvPr id="0" name=""/>
        <dsp:cNvSpPr/>
      </dsp:nvSpPr>
      <dsp:spPr>
        <a:xfrm>
          <a:off x="1250475" y="1355465"/>
          <a:ext cx="5038990" cy="1082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2" tIns="114582" rIns="114582" bIns="11458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/>
            <a:t>Presentación y maquetación.</a:t>
          </a:r>
          <a:endParaRPr lang="en-US" sz="2200" kern="1200"/>
        </a:p>
      </dsp:txBody>
      <dsp:txXfrm>
        <a:off x="1250475" y="1355465"/>
        <a:ext cx="5038990" cy="1082663"/>
      </dsp:txXfrm>
    </dsp:sp>
    <dsp:sp modelId="{93417FF4-4175-421D-99A0-352B3C87FAD4}">
      <dsp:nvSpPr>
        <dsp:cNvPr id="0" name=""/>
        <dsp:cNvSpPr/>
      </dsp:nvSpPr>
      <dsp:spPr>
        <a:xfrm>
          <a:off x="0" y="2708793"/>
          <a:ext cx="6289466" cy="10826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84C50-50B2-4CA5-8E6E-AB5D09E525A3}">
      <dsp:nvSpPr>
        <dsp:cNvPr id="0" name=""/>
        <dsp:cNvSpPr/>
      </dsp:nvSpPr>
      <dsp:spPr>
        <a:xfrm>
          <a:off x="327505" y="2952393"/>
          <a:ext cx="595464" cy="59546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492D4-5204-4F29-9C69-FFE7E9406C9F}">
      <dsp:nvSpPr>
        <dsp:cNvPr id="0" name=""/>
        <dsp:cNvSpPr/>
      </dsp:nvSpPr>
      <dsp:spPr>
        <a:xfrm>
          <a:off x="1250475" y="2708793"/>
          <a:ext cx="5038990" cy="1082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2" tIns="114582" rIns="114582" bIns="11458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/>
            <a:t>Revisión.</a:t>
          </a:r>
          <a:endParaRPr lang="en-US" sz="2200" kern="1200"/>
        </a:p>
      </dsp:txBody>
      <dsp:txXfrm>
        <a:off x="1250475" y="2708793"/>
        <a:ext cx="5038990" cy="1082663"/>
      </dsp:txXfrm>
    </dsp:sp>
    <dsp:sp modelId="{C5F0AC70-4110-41F3-8E35-26CA3FC38620}">
      <dsp:nvSpPr>
        <dsp:cNvPr id="0" name=""/>
        <dsp:cNvSpPr/>
      </dsp:nvSpPr>
      <dsp:spPr>
        <a:xfrm>
          <a:off x="0" y="4062122"/>
          <a:ext cx="6289466" cy="10826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66E4F-48AC-4BF4-9157-9615C1801B3F}">
      <dsp:nvSpPr>
        <dsp:cNvPr id="0" name=""/>
        <dsp:cNvSpPr/>
      </dsp:nvSpPr>
      <dsp:spPr>
        <a:xfrm>
          <a:off x="327505" y="4305721"/>
          <a:ext cx="595464" cy="59546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26733-EC86-44AC-9E5D-FB1BC32735D3}">
      <dsp:nvSpPr>
        <dsp:cNvPr id="0" name=""/>
        <dsp:cNvSpPr/>
      </dsp:nvSpPr>
      <dsp:spPr>
        <a:xfrm>
          <a:off x="1250475" y="4062122"/>
          <a:ext cx="5038990" cy="1082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582" tIns="114582" rIns="114582" bIns="114582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200" kern="1200"/>
            <a:t>Evaluación con herramientas de validación.</a:t>
          </a:r>
          <a:endParaRPr lang="en-US" sz="2200" kern="1200"/>
        </a:p>
      </dsp:txBody>
      <dsp:txXfrm>
        <a:off x="1250475" y="4062122"/>
        <a:ext cx="5038990" cy="108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0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3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1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2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5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3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6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2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1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1870" y="749595"/>
            <a:ext cx="6479774" cy="3887772"/>
          </a:xfrm>
        </p:spPr>
        <p:txBody>
          <a:bodyPr anchor="t">
            <a:normAutofit/>
          </a:bodyPr>
          <a:lstStyle/>
          <a:p>
            <a:pPr algn="l"/>
            <a:r>
              <a:rPr lang="es-ES" sz="6000" dirty="0"/>
              <a:t>Accesibilidad       WEB</a:t>
            </a:r>
          </a:p>
        </p:txBody>
      </p:sp>
      <p:pic>
        <p:nvPicPr>
          <p:cNvPr id="21" name="Picture 3" descr="Fondo vectorial de salpicaduras de colores brillantes">
            <a:extLst>
              <a:ext uri="{FF2B5EF4-FFF2-40B4-BE49-F238E27FC236}">
                <a16:creationId xmlns:a16="http://schemas.microsoft.com/office/drawing/2014/main" id="{EE4BB125-8654-524E-59F0-3F9738737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95" r="13962" b="3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F286E9-2974-C10D-0ADD-07A2E834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137" y="508290"/>
            <a:ext cx="4439894" cy="1668143"/>
          </a:xfrm>
        </p:spPr>
        <p:txBody>
          <a:bodyPr>
            <a:normAutofit fontScale="90000"/>
          </a:bodyPr>
          <a:lstStyle/>
          <a:p>
            <a:r>
              <a:rPr lang="es-ES" sz="4100" dirty="0"/>
              <a:t>Principios pautas </a:t>
            </a:r>
            <a:r>
              <a:rPr lang="es-ES" sz="4100" dirty="0" err="1"/>
              <a:t>wcag</a:t>
            </a:r>
            <a:r>
              <a:rPr lang="es-ES" sz="4100" dirty="0"/>
              <a:t> 2.0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8" name="Imagen 738" descr="Logotipo&#10;&#10;Descripción generada automáticamente">
            <a:extLst>
              <a:ext uri="{FF2B5EF4-FFF2-40B4-BE49-F238E27FC236}">
                <a16:creationId xmlns:a16="http://schemas.microsoft.com/office/drawing/2014/main" id="{99CA30FB-8B39-F6BC-2E8A-9E973B112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06" y="2174825"/>
            <a:ext cx="5776823" cy="3626519"/>
          </a:xfrm>
          <a:prstGeom prst="rect">
            <a:avLst/>
          </a:prstGeom>
        </p:spPr>
      </p:pic>
      <p:pic>
        <p:nvPicPr>
          <p:cNvPr id="1077" name="Imagen 1077" descr="Imagen que contiene Texto&#10;&#10;Descripción generada automáticamente">
            <a:extLst>
              <a:ext uri="{FF2B5EF4-FFF2-40B4-BE49-F238E27FC236}">
                <a16:creationId xmlns:a16="http://schemas.microsoft.com/office/drawing/2014/main" id="{E7BCBA01-574C-E83D-37D5-47D70C8A9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40" y="-1666"/>
            <a:ext cx="6811990" cy="68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6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EC06BC-2A2A-2058-BC47-2F4C679A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05" y="657225"/>
            <a:ext cx="3230515" cy="3569822"/>
          </a:xfrm>
        </p:spPr>
        <p:txBody>
          <a:bodyPr anchor="t">
            <a:normAutofit/>
          </a:bodyPr>
          <a:lstStyle/>
          <a:p>
            <a:r>
              <a:rPr lang="es-ES" sz="3100"/>
              <a:t>PAUTAS DE ACCESIBILIDAD PARA EL DISEÑO WEB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EB9875F3-E646-381B-92F9-F088C23CA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160852"/>
              </p:ext>
            </p:extLst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3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59048-FFEE-47ED-35C8-91FF8E39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0E7CE9-4F3F-1F72-9740-A7F7ADA5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65140"/>
            <a:ext cx="9906000" cy="41538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dirty="0"/>
              <a:t>Concepto</a:t>
            </a:r>
          </a:p>
          <a:p>
            <a:r>
              <a:rPr lang="es-ES" dirty="0"/>
              <a:t>Limitaciones de acceso</a:t>
            </a:r>
          </a:p>
          <a:p>
            <a:r>
              <a:rPr lang="es-ES" dirty="0"/>
              <a:t>Objetivo de la accesibilidad</a:t>
            </a:r>
          </a:p>
          <a:p>
            <a:r>
              <a:rPr lang="es-ES" dirty="0"/>
              <a:t>El consorcio </a:t>
            </a:r>
            <a:r>
              <a:rPr lang="es-ES" dirty="0" err="1"/>
              <a:t>World</a:t>
            </a:r>
            <a:r>
              <a:rPr lang="es-ES" dirty="0"/>
              <a:t> Wide Web</a:t>
            </a:r>
          </a:p>
          <a:p>
            <a:r>
              <a:rPr lang="es-ES" dirty="0"/>
              <a:t>Evolución de la Web</a:t>
            </a:r>
          </a:p>
          <a:p>
            <a:r>
              <a:rPr lang="es-ES" dirty="0"/>
              <a:t>Pautas de accesibilidad para el diseño Web</a:t>
            </a:r>
          </a:p>
          <a:p>
            <a:r>
              <a:rPr lang="es-ES" dirty="0"/>
              <a:t>Niveles de conformidad</a:t>
            </a:r>
          </a:p>
          <a:p>
            <a:r>
              <a:rPr lang="es-ES" dirty="0"/>
              <a:t>Principios pautas WCAG 2.0</a:t>
            </a:r>
          </a:p>
          <a:p>
            <a:r>
              <a:rPr lang="es-ES" dirty="0"/>
              <a:t>Pautas de accesibilidad para el diseño Web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277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EC06BC-2A2A-2058-BC47-2F4C679A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s-ES" dirty="0"/>
              <a:t>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3F7D3-FD9F-3861-C444-825CA5490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214" y="120040"/>
            <a:ext cx="7144158" cy="3061571"/>
          </a:xfrm>
        </p:spPr>
        <p:txBody>
          <a:bodyPr anchor="ctr">
            <a:normAutofit fontScale="92500" lnSpcReduction="10000"/>
          </a:bodyPr>
          <a:lstStyle/>
          <a:p>
            <a:r>
              <a:rPr lang="es-ES" dirty="0"/>
              <a:t>Un sitio web accesible debe tener en cuenta la gran diversidad de potenciales usuarios que puede llegar a tener. </a:t>
            </a:r>
          </a:p>
          <a:p>
            <a:r>
              <a:rPr lang="es-ES" dirty="0" smtClean="0"/>
              <a:t>El acceso al portal web debe facilitarse para todos los usuarios potenciales, más allá de las limitaciones técnicas de cada usuario (software, hardware, </a:t>
            </a:r>
            <a:r>
              <a:rPr lang="es-ES" dirty="0" err="1" smtClean="0"/>
              <a:t>etc</a:t>
            </a:r>
            <a:r>
              <a:rPr lang="es-ES" dirty="0" smtClean="0"/>
              <a:t>) o de las limitaciones individuales de cada uno (discapacidades, dominio de un determinado idioma, </a:t>
            </a:r>
            <a:r>
              <a:rPr lang="es-ES" dirty="0" err="1" smtClean="0"/>
              <a:t>etc</a:t>
            </a:r>
            <a:r>
              <a:rPr lang="es-ES" dirty="0" smtClean="0"/>
              <a:t>). </a:t>
            </a:r>
            <a:endParaRPr lang="es-E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5" descr="Interfaz de usuario gráfica, Diagrama, Aplicación&#10;&#10;Descripción generada automáticamente">
            <a:extLst>
              <a:ext uri="{FF2B5EF4-FFF2-40B4-BE49-F238E27FC236}">
                <a16:creationId xmlns:a16="http://schemas.microsoft.com/office/drawing/2014/main" id="{F61454A9-2888-97E6-2B64-433A4B5F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5" y="3062998"/>
            <a:ext cx="5636865" cy="37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9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E32A57-3D7B-AE00-8E5A-96825F1A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92" y="829604"/>
            <a:ext cx="4252672" cy="3510553"/>
          </a:xfrm>
        </p:spPr>
        <p:txBody>
          <a:bodyPr anchor="t">
            <a:normAutofit/>
          </a:bodyPr>
          <a:lstStyle/>
          <a:p>
            <a:r>
              <a:rPr lang="es-ES" dirty="0"/>
              <a:t>Limitaciones de acceso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C6754-1CB5-1C3C-3E92-5E284E8A1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507" y="533400"/>
            <a:ext cx="5429292" cy="2484408"/>
          </a:xfrm>
        </p:spPr>
        <p:txBody>
          <a:bodyPr anchor="ctr">
            <a:normAutofit/>
          </a:bodyPr>
          <a:lstStyle/>
          <a:p>
            <a:r>
              <a:rPr lang="es-ES" dirty="0"/>
              <a:t>Deficiencias visuales</a:t>
            </a:r>
          </a:p>
          <a:p>
            <a:r>
              <a:rPr lang="es-ES" dirty="0"/>
              <a:t>Deficiencias auditivas (menos limitadoras)</a:t>
            </a:r>
          </a:p>
          <a:p>
            <a:r>
              <a:rPr lang="es-ES" dirty="0"/>
              <a:t>Deficiencias motrices</a:t>
            </a:r>
          </a:p>
          <a:p>
            <a:r>
              <a:rPr lang="es-ES" dirty="0"/>
              <a:t>Deficiencias cognitivas y de lenguaje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4" descr="Diagrama&#10;&#10;Descripción generada automáticamente">
            <a:extLst>
              <a:ext uri="{FF2B5EF4-FFF2-40B4-BE49-F238E27FC236}">
                <a16:creationId xmlns:a16="http://schemas.microsoft.com/office/drawing/2014/main" id="{3481E9BE-7054-550B-E699-C91304DC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984" y="2802866"/>
            <a:ext cx="5431766" cy="405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F286E9-2974-C10D-0ADD-07A2E834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es-ES" sz="4100"/>
              <a:t>OBJETIVO DE LA ACCESIBILIDAD</a:t>
            </a:r>
          </a:p>
        </p:txBody>
      </p:sp>
      <p:pic>
        <p:nvPicPr>
          <p:cNvPr id="26" name="Imagen 26">
            <a:extLst>
              <a:ext uri="{FF2B5EF4-FFF2-40B4-BE49-F238E27FC236}">
                <a16:creationId xmlns:a16="http://schemas.microsoft.com/office/drawing/2014/main" id="{9942AC71-165E-53EB-B0BC-2DEAC6D1C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" y="1513173"/>
            <a:ext cx="5988920" cy="403293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C9C76228-3B87-5F58-9FE7-52A236091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250162"/>
              </p:ext>
            </p:extLst>
          </p:nvPr>
        </p:nvGraphicFramePr>
        <p:xfrm>
          <a:off x="7218706" y="2211069"/>
          <a:ext cx="4439894" cy="4113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934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F7CE02-1808-C948-FC89-77855CF3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anchor="t">
            <a:normAutofit/>
          </a:bodyPr>
          <a:lstStyle/>
          <a:p>
            <a:r>
              <a:rPr lang="es-ES" dirty="0"/>
              <a:t>El consorcio </a:t>
            </a:r>
            <a:r>
              <a:rPr lang="es-ES" dirty="0" err="1"/>
              <a:t>world</a:t>
            </a:r>
            <a:r>
              <a:rPr lang="es-ES" dirty="0"/>
              <a:t> </a:t>
            </a:r>
            <a:r>
              <a:rPr lang="es-ES" dirty="0" err="1"/>
              <a:t>wide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BCD54-A2F1-95A0-B99F-2C61A6AD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La accesibilidad es el "acceso universal a la Web, independientemente del tipo de hardware, software, infraestructura de red, idioma, </a:t>
            </a:r>
            <a:r>
              <a:rPr lang="es-ES" dirty="0" smtClean="0"/>
              <a:t>cultura</a:t>
            </a:r>
            <a:r>
              <a:rPr lang="es-ES" dirty="0"/>
              <a:t>, localización geográfica y capacidades de los usuarios"</a:t>
            </a:r>
          </a:p>
          <a:p>
            <a:r>
              <a:rPr lang="es-ES" dirty="0"/>
              <a:t>Web de autores y consumidores</a:t>
            </a:r>
          </a:p>
          <a:p>
            <a:r>
              <a:rPr lang="es-ES" dirty="0"/>
              <a:t>Web de los Datos y Servicios</a:t>
            </a:r>
          </a:p>
          <a:p>
            <a:r>
              <a:rPr lang="es-ES" dirty="0"/>
              <a:t>Web de confianza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5" descr="Icono&#10;&#10;Descripción generada automáticamente">
            <a:extLst>
              <a:ext uri="{FF2B5EF4-FFF2-40B4-BE49-F238E27FC236}">
                <a16:creationId xmlns:a16="http://schemas.microsoft.com/office/drawing/2014/main" id="{B69B0F3A-435C-977F-056D-6B53A751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060" y="4329023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A03FA3-ACCA-DD77-08E5-AAED275E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es-ES" dirty="0"/>
              <a:t>EVOLUCIÓN DE LA WEB</a:t>
            </a:r>
          </a:p>
        </p:txBody>
      </p: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 hidden="1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 hidden="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hidden="1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hidden="1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 hidden="1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4">
            <a:extLst>
              <a:ext uri="{FF2B5EF4-FFF2-40B4-BE49-F238E27FC236}">
                <a16:creationId xmlns:a16="http://schemas.microsoft.com/office/drawing/2014/main" id="{3BBC8D2E-0250-8740-B343-E61703BE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7" y="2031314"/>
            <a:ext cx="10564481" cy="44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EC06BC-2A2A-2058-BC47-2F4C679A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525841" cy="3510553"/>
          </a:xfrm>
        </p:spPr>
        <p:txBody>
          <a:bodyPr anchor="t">
            <a:normAutofit/>
          </a:bodyPr>
          <a:lstStyle/>
          <a:p>
            <a:r>
              <a:rPr lang="es-ES" sz="4200" dirty="0"/>
              <a:t>PAUTAS DE ACCESIBILIDAD PARA EL DISEÑO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3F7D3-FD9F-3861-C444-825CA5490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507" y="921588"/>
            <a:ext cx="5429292" cy="5460523"/>
          </a:xfrm>
        </p:spPr>
        <p:txBody>
          <a:bodyPr anchor="ctr"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s-ES" dirty="0"/>
              <a:t>Proporcionar alternativas equivalentes para el contenido visual y auditivo.</a:t>
            </a:r>
          </a:p>
          <a:p>
            <a:pPr marL="457200" indent="-457200">
              <a:buAutoNum type="arabicPeriod"/>
            </a:pPr>
            <a:r>
              <a:rPr lang="es-ES" dirty="0"/>
              <a:t>Textos comprensibles con o sin color.</a:t>
            </a:r>
          </a:p>
          <a:p>
            <a:pPr marL="457200" indent="-457200">
              <a:buAutoNum type="arabicPeriod"/>
            </a:pPr>
            <a:r>
              <a:rPr lang="es-ES" dirty="0"/>
              <a:t>Utilizar marcadores y hojas de estilo.</a:t>
            </a:r>
          </a:p>
          <a:p>
            <a:pPr marL="457200" indent="-457200">
              <a:buAutoNum type="arabicPeriod"/>
            </a:pPr>
            <a:r>
              <a:rPr lang="es-ES" dirty="0"/>
              <a:t>Identificar el idioma en uso.</a:t>
            </a:r>
          </a:p>
          <a:p>
            <a:pPr marL="457200" indent="-457200">
              <a:buAutoNum type="arabicPeriod"/>
            </a:pPr>
            <a:r>
              <a:rPr lang="es-ES" dirty="0"/>
              <a:t>Crear tablas justificadamente.</a:t>
            </a:r>
          </a:p>
          <a:p>
            <a:pPr marL="457200" indent="-457200">
              <a:buAutoNum type="arabicPeriod"/>
            </a:pPr>
            <a:r>
              <a:rPr lang="es-ES" dirty="0"/>
              <a:t>Incorporación de nuevas tecnologías</a:t>
            </a:r>
          </a:p>
          <a:p>
            <a:pPr marL="457200" indent="-457200">
              <a:buAutoNum type="arabicPeriod"/>
            </a:pPr>
            <a:r>
              <a:rPr lang="es-ES" dirty="0"/>
              <a:t>Utilización de soluciones provisionales.</a:t>
            </a:r>
          </a:p>
          <a:p>
            <a:pPr marL="457200" indent="-457200">
              <a:buAutoNum type="arabicPeriod"/>
            </a:pPr>
            <a:r>
              <a:rPr lang="es-ES" dirty="0"/>
              <a:t>Utilizar tecnologías y  pautas W3C.</a:t>
            </a:r>
          </a:p>
          <a:p>
            <a:pPr marL="457200" indent="-457200">
              <a:buAutoNum type="arabicPeriod"/>
            </a:pPr>
            <a:r>
              <a:rPr lang="es-ES" dirty="0"/>
              <a:t>Proporcionar información del contexto.</a:t>
            </a:r>
          </a:p>
          <a:p>
            <a:pPr marL="457200" indent="-457200">
              <a:buAutoNum type="arabicPeriod"/>
            </a:pPr>
            <a:r>
              <a:rPr lang="es-ES" dirty="0"/>
              <a:t>Mecanismos claros de navegación</a:t>
            </a:r>
          </a:p>
          <a:p>
            <a:pPr marL="457200" indent="-457200">
              <a:buAutoNum type="arabicPeriod"/>
            </a:pPr>
            <a:r>
              <a:rPr lang="es-ES" dirty="0"/>
              <a:t>Documentos claros y simples</a:t>
            </a:r>
          </a:p>
          <a:p>
            <a:pPr marL="457200" indent="-457200">
              <a:buAutoNum type="arabicPeriod"/>
            </a:pPr>
            <a:endParaRPr lang="es-E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13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F7CE02-1808-C948-FC89-77855CF3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96" y="919582"/>
            <a:ext cx="4071903" cy="4207947"/>
          </a:xfrm>
        </p:spPr>
        <p:txBody>
          <a:bodyPr anchor="t">
            <a:normAutofit/>
          </a:bodyPr>
          <a:lstStyle/>
          <a:p>
            <a:r>
              <a:rPr lang="es-ES" sz="3900" dirty="0"/>
              <a:t>Niveles de conformidad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BCD54-A2F1-95A0-B99F-2C61A6ADF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26" y="533400"/>
            <a:ext cx="5883964" cy="57714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dirty="0"/>
              <a:t>En función de los niveles de prioridad se establecen los siguientes niveles de conformidad:</a:t>
            </a:r>
          </a:p>
          <a:p>
            <a:pPr marL="342900" indent="-342900"/>
            <a:r>
              <a:rPr lang="es-ES" dirty="0"/>
              <a:t>Nivel "A": se satisfacen los puntos de verificación de la prioridad 1.</a:t>
            </a:r>
          </a:p>
          <a:p>
            <a:pPr marL="342900" indent="-342900"/>
            <a:r>
              <a:rPr lang="es-ES" dirty="0"/>
              <a:t>Nivel "AA": </a:t>
            </a:r>
            <a:r>
              <a:rPr lang="es-ES" dirty="0">
                <a:ea typeface="+mn-lt"/>
                <a:cs typeface="+mn-lt"/>
              </a:rPr>
              <a:t>se satisfacen los puntos de verificación de las prioridades 1 y 2.</a:t>
            </a:r>
          </a:p>
          <a:p>
            <a:pPr marL="342900" indent="-342900"/>
            <a:r>
              <a:rPr lang="es-ES" dirty="0">
                <a:ea typeface="+mn-lt"/>
                <a:cs typeface="+mn-lt"/>
              </a:rPr>
              <a:t>Nivel "AAA": se satisfacen los puntos de verificación de las prioridades 1, 2 y 3.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E68E663E-8D27-0B01-07DE-D013280F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64" y="3866551"/>
            <a:ext cx="2743200" cy="965200"/>
          </a:xfrm>
          <a:prstGeom prst="rect">
            <a:avLst/>
          </a:prstGeom>
        </p:spPr>
      </p:pic>
      <p:pic>
        <p:nvPicPr>
          <p:cNvPr id="6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11D7562B-12E8-A58D-0BDC-6FF3F9F6C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9" y="2455637"/>
            <a:ext cx="2743200" cy="96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0625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329</Words>
  <Application>Microsoft Office PowerPoint</Application>
  <PresentationFormat>Panorámica</PresentationFormat>
  <Paragraphs>54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Univers Condensed Light</vt:lpstr>
      <vt:lpstr>Walbaum Display Light</vt:lpstr>
      <vt:lpstr>AngleLinesVTI</vt:lpstr>
      <vt:lpstr>Accesibilidad       WEB</vt:lpstr>
      <vt:lpstr>INDICE</vt:lpstr>
      <vt:lpstr>concepto</vt:lpstr>
      <vt:lpstr>Limitaciones de acceso</vt:lpstr>
      <vt:lpstr>OBJETIVO DE LA ACCESIBILIDAD</vt:lpstr>
      <vt:lpstr>El consorcio world wide  web</vt:lpstr>
      <vt:lpstr>EVOLUCIÓN DE LA WEB</vt:lpstr>
      <vt:lpstr>PAUTAS DE ACCESIBILIDAD PARA EL DISEÑO WEB</vt:lpstr>
      <vt:lpstr>Niveles de conformidad</vt:lpstr>
      <vt:lpstr>Principios pautas wcag 2.0</vt:lpstr>
      <vt:lpstr>PAUTAS DE ACCESIBILIDAD PARA EL DISEÑO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olga</cp:lastModifiedBy>
  <cp:revision>481</cp:revision>
  <dcterms:created xsi:type="dcterms:W3CDTF">2022-10-19T09:08:55Z</dcterms:created>
  <dcterms:modified xsi:type="dcterms:W3CDTF">2023-10-02T22:11:19Z</dcterms:modified>
</cp:coreProperties>
</file>