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3" r:id="rId6"/>
    <p:sldId id="264" r:id="rId7"/>
    <p:sldId id="265" r:id="rId8"/>
    <p:sldId id="258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4C814-2DAB-4A7F-9E04-57E471603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3600" dirty="0"/>
              <a:t>Mobilná aplikácia na nájdenie optimálnej trasy v MHD z reálnych dát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83BC16-7231-4B29-8E5D-7675AD596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Gabriela Slaninková</a:t>
            </a:r>
          </a:p>
        </p:txBody>
      </p:sp>
    </p:spTree>
    <p:extLst>
      <p:ext uri="{BB962C8B-B14F-4D97-AF65-F5344CB8AC3E}">
        <p14:creationId xmlns:p14="http://schemas.microsoft.com/office/powerpoint/2010/main" val="372849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387082-EA06-47AB-B281-06D2691D7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4016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466606-4A91-424C-80B4-C51851F5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26980" cy="1080938"/>
          </a:xfrm>
        </p:spPr>
        <p:txBody>
          <a:bodyPr/>
          <a:lstStyle/>
          <a:p>
            <a:r>
              <a:rPr lang="sk-SK" dirty="0"/>
              <a:t>Cieľ práce									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992588-47FB-404A-9303-A6403F83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/>
          </a:p>
          <a:p>
            <a:r>
              <a:rPr lang="sk-SK" sz="2000" dirty="0"/>
              <a:t>Existuje aplikácia </a:t>
            </a:r>
            <a:r>
              <a:rPr lang="sk-SK" sz="2000" dirty="0" err="1"/>
              <a:t>imhd</a:t>
            </a:r>
            <a:r>
              <a:rPr lang="sk-SK" sz="2000" dirty="0"/>
              <a:t> ba, ktorá slúži na plánovanie cesty v MHD v Bratislave na základe statických cestovných poriadkov. </a:t>
            </a:r>
          </a:p>
          <a:p>
            <a:r>
              <a:rPr lang="sk-SK" sz="2000" dirty="0"/>
              <a:t>Cieľom tejto práce je nájsť spôsob určovania optimálnej cesty a naprogramovať aplikáciu, ktorá to dokáže urobiť z reálnych dát o pohybe vozidiel MHD.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/>
              <a:t>Vedúci práce: doc. RNDr. Milan </a:t>
            </a:r>
            <a:r>
              <a:rPr lang="sk-SK" sz="2000" dirty="0" err="1"/>
              <a:t>Ftáčnik</a:t>
            </a:r>
            <a:r>
              <a:rPr lang="sk-SK" sz="2000" dirty="0"/>
              <a:t>, CSc.</a:t>
            </a:r>
          </a:p>
          <a:p>
            <a:pPr marL="0" indent="0">
              <a:buNone/>
            </a:pPr>
            <a:r>
              <a:rPr lang="sk-SK" sz="2000" dirty="0"/>
              <a:t>Konzultant: Mg</a:t>
            </a:r>
            <a:r>
              <a:rPr lang="en-GB" sz="2000" dirty="0"/>
              <a:t>r. </a:t>
            </a:r>
            <a:r>
              <a:rPr lang="sk-SK" sz="2000" dirty="0"/>
              <a:t>Ľubor </a:t>
            </a:r>
            <a:r>
              <a:rPr lang="sk-SK" sz="2000" dirty="0" err="1"/>
              <a:t>Illek</a:t>
            </a:r>
            <a:endParaRPr lang="sk-SK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548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4D239EBF-385E-4C67-A146-DE8B5CE1AB9D}"/>
              </a:ext>
            </a:extLst>
          </p:cNvPr>
          <p:cNvSpPr/>
          <p:nvPr/>
        </p:nvSpPr>
        <p:spPr>
          <a:xfrm>
            <a:off x="680321" y="2325950"/>
            <a:ext cx="9772362" cy="5554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sk-SK" sz="2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466606-4A91-424C-80B4-C51851F5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26980" cy="1080938"/>
          </a:xfrm>
        </p:spPr>
        <p:txBody>
          <a:bodyPr/>
          <a:lstStyle/>
          <a:p>
            <a:r>
              <a:rPr lang="sk-SK" dirty="0"/>
              <a:t>Výber algoritmu								</a:t>
            </a:r>
            <a:r>
              <a:rPr lang="en-GB" dirty="0"/>
              <a:t>2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992588-47FB-404A-9303-A6403F83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6258"/>
            <a:ext cx="713202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 algoritmus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dirty="0"/>
              <a:t>heuristika – Euklidovská vzdialenosť</a:t>
            </a:r>
          </a:p>
          <a:p>
            <a:r>
              <a:rPr lang="sk-SK" sz="2200" dirty="0"/>
              <a:t>redukcia </a:t>
            </a:r>
            <a:r>
              <a:rPr lang="sk-SK" sz="2200" dirty="0" err="1"/>
              <a:t>prehľadávacieho</a:t>
            </a:r>
            <a:r>
              <a:rPr lang="sk-SK" sz="2200" dirty="0"/>
              <a:t> priestoru</a:t>
            </a:r>
            <a:r>
              <a:rPr lang="en-GB" sz="2200" dirty="0"/>
              <a:t> - </a:t>
            </a:r>
            <a:r>
              <a:rPr lang="sk-SK" sz="2200" dirty="0" err="1"/>
              <a:t>bounding</a:t>
            </a:r>
            <a:r>
              <a:rPr lang="sk-SK" sz="2200" dirty="0"/>
              <a:t> box</a:t>
            </a:r>
          </a:p>
          <a:p>
            <a:r>
              <a:rPr lang="sk-SK" sz="2200" dirty="0"/>
              <a:t>grafový časovo závislý </a:t>
            </a:r>
            <a:r>
              <a:rPr lang="sk-SK" sz="2200" dirty="0" err="1"/>
              <a:t>multi</a:t>
            </a:r>
            <a:r>
              <a:rPr lang="sk-SK" sz="2200" dirty="0"/>
              <a:t>-modálny algoritmus</a:t>
            </a:r>
          </a:p>
          <a:p>
            <a:r>
              <a:rPr lang="sk-SK" sz="2200" dirty="0"/>
              <a:t>ohodnotenie – funkcia</a:t>
            </a:r>
          </a:p>
          <a:p>
            <a:r>
              <a:rPr lang="sk-SK" sz="2200" dirty="0" err="1"/>
              <a:t>time-expanded</a:t>
            </a:r>
            <a:r>
              <a:rPr lang="sk-SK" sz="2200" dirty="0"/>
              <a:t> </a:t>
            </a:r>
            <a:r>
              <a:rPr lang="sk-SK" sz="2200" dirty="0" err="1"/>
              <a:t>vs</a:t>
            </a:r>
            <a:r>
              <a:rPr lang="sk-SK" sz="2200" dirty="0"/>
              <a:t>. </a:t>
            </a:r>
            <a:r>
              <a:rPr lang="sk-SK" sz="2200" dirty="0" err="1"/>
              <a:t>time-dependant</a:t>
            </a:r>
            <a:r>
              <a:rPr lang="sk-SK" sz="2200" dirty="0"/>
              <a:t> model</a:t>
            </a:r>
          </a:p>
          <a:p>
            <a:pPr>
              <a:buFontTx/>
              <a:buChar char="-"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sk-SK" dirty="0">
              <a:effectLst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4570303-95DC-402C-A14B-5B493A6A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214" y="3307193"/>
            <a:ext cx="2075469" cy="2358488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97DD2C52-3A93-419B-AEBC-15A4409F9E52}"/>
              </a:ext>
            </a:extLst>
          </p:cNvPr>
          <p:cNvSpPr/>
          <p:nvPr/>
        </p:nvSpPr>
        <p:spPr>
          <a:xfrm>
            <a:off x="5702354" y="5827773"/>
            <a:ext cx="5066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dirty="0"/>
              <a:t>https://www.scirp.org/journal/PaperInformation.aspx?PaperID=75464</a:t>
            </a:r>
          </a:p>
        </p:txBody>
      </p:sp>
    </p:spTree>
    <p:extLst>
      <p:ext uri="{BB962C8B-B14F-4D97-AF65-F5344CB8AC3E}">
        <p14:creationId xmlns:p14="http://schemas.microsoft.com/office/powerpoint/2010/main" val="391336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>
            <a:extLst>
              <a:ext uri="{FF2B5EF4-FFF2-40B4-BE49-F238E27FC236}">
                <a16:creationId xmlns:a16="http://schemas.microsoft.com/office/drawing/2014/main" id="{59C35368-5BBC-4227-8F5C-ED9FCDE8FB12}"/>
              </a:ext>
            </a:extLst>
          </p:cNvPr>
          <p:cNvSpPr/>
          <p:nvPr/>
        </p:nvSpPr>
        <p:spPr>
          <a:xfrm>
            <a:off x="680321" y="2325950"/>
            <a:ext cx="9777573" cy="56154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sk-SK" sz="2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Výber algoritmu								</a:t>
            </a:r>
            <a:r>
              <a:rPr lang="en-GB" dirty="0"/>
              <a:t>3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7388D-5FFF-46FF-9AFF-EE0FF0B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41360"/>
            <a:ext cx="9866351" cy="3915051"/>
          </a:xfrm>
        </p:spPr>
        <p:txBody>
          <a:bodyPr>
            <a:normAutofit lnSpcReduction="10000"/>
          </a:bodyPr>
          <a:lstStyle/>
          <a:p>
            <a:r>
              <a:rPr lang="sk-SK" b="1" dirty="0"/>
              <a:t>RAPTOR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/>
              <a:t>algoritmus (</a:t>
            </a:r>
            <a:r>
              <a:rPr lang="sk-SK" dirty="0" err="1"/>
              <a:t>Round-bAsed</a:t>
            </a:r>
            <a:r>
              <a:rPr lang="sk-SK" dirty="0"/>
              <a:t> </a:t>
            </a:r>
            <a:r>
              <a:rPr lang="sk-SK" dirty="0" err="1"/>
              <a:t>Public</a:t>
            </a:r>
            <a:r>
              <a:rPr lang="sk-SK" dirty="0"/>
              <a:t> </a:t>
            </a:r>
            <a:r>
              <a:rPr lang="sk-SK" dirty="0" err="1"/>
              <a:t>Transit</a:t>
            </a:r>
            <a:r>
              <a:rPr lang="sk-SK" dirty="0"/>
              <a:t> </a:t>
            </a:r>
            <a:r>
              <a:rPr lang="sk-SK" dirty="0" err="1"/>
              <a:t>Optimal</a:t>
            </a:r>
            <a:r>
              <a:rPr lang="sk-SK" dirty="0"/>
              <a:t> Router)</a:t>
            </a:r>
            <a:endParaRPr lang="en-GB" b="1" dirty="0"/>
          </a:p>
          <a:p>
            <a:pPr marL="0" indent="0">
              <a:buNone/>
            </a:pPr>
            <a:endParaRPr lang="en-GB" sz="1100" dirty="0"/>
          </a:p>
          <a:p>
            <a:r>
              <a:rPr lang="sk-SK" sz="2200" dirty="0"/>
              <a:t>negrafový algoritmus</a:t>
            </a:r>
          </a:p>
          <a:p>
            <a:r>
              <a:rPr lang="sk-SK" sz="2200" dirty="0"/>
              <a:t>nie je potrebné vytvárať model</a:t>
            </a:r>
          </a:p>
          <a:p>
            <a:r>
              <a:rPr lang="sk-SK" sz="2200" dirty="0"/>
              <a:t>ľahšie zvláda dynamickosť dát</a:t>
            </a:r>
          </a:p>
          <a:p>
            <a:r>
              <a:rPr lang="sk-SK" sz="2200" dirty="0"/>
              <a:t>beží v kolách</a:t>
            </a:r>
          </a:p>
          <a:p>
            <a:r>
              <a:rPr lang="sk-SK" sz="2200" dirty="0"/>
              <a:t>cesta s minimálnym časom príchodu do konečnej zastávky</a:t>
            </a:r>
          </a:p>
          <a:p>
            <a:pPr marL="0" indent="0">
              <a:buNone/>
            </a:pPr>
            <a:endParaRPr lang="sk-SK" sz="2200" dirty="0"/>
          </a:p>
          <a:p>
            <a:pPr marL="0" indent="0">
              <a:buNone/>
            </a:pPr>
            <a:r>
              <a:rPr lang="sk-SK" sz="2200" b="1" dirty="0"/>
              <a:t>Rozšírenie </a:t>
            </a:r>
            <a:r>
              <a:rPr lang="sk-SK" sz="2200" b="1" dirty="0" err="1"/>
              <a:t>rRAPTOR</a:t>
            </a:r>
            <a:endParaRPr lang="sk-SK" sz="2200" b="1" dirty="0"/>
          </a:p>
          <a:p>
            <a:r>
              <a:rPr lang="sk-SK" sz="2200" dirty="0"/>
              <a:t>množina najkratších ciest začínajúcich v zadanom časovom úseku</a:t>
            </a:r>
          </a:p>
          <a:p>
            <a:pPr marL="0" indent="0">
              <a:buNone/>
            </a:pPr>
            <a:endParaRPr lang="sk-SK" sz="2200" dirty="0"/>
          </a:p>
          <a:p>
            <a:pPr marL="0" indent="0">
              <a:buNone/>
            </a:pPr>
            <a:endParaRPr lang="sk-SK" sz="2200" dirty="0"/>
          </a:p>
          <a:p>
            <a:pPr>
              <a:buFontTx/>
              <a:buChar char="-"/>
            </a:pPr>
            <a:endParaRPr lang="sk-SK" sz="2200" dirty="0"/>
          </a:p>
          <a:p>
            <a:pPr>
              <a:buFontTx/>
              <a:buChar char="-"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133893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>
            <a:extLst>
              <a:ext uri="{FF2B5EF4-FFF2-40B4-BE49-F238E27FC236}">
                <a16:creationId xmlns:a16="http://schemas.microsoft.com/office/drawing/2014/main" id="{6CFFB995-1B64-4E82-9701-53DA709D6145}"/>
              </a:ext>
            </a:extLst>
          </p:cNvPr>
          <p:cNvSpPr/>
          <p:nvPr/>
        </p:nvSpPr>
        <p:spPr>
          <a:xfrm>
            <a:off x="680321" y="5023835"/>
            <a:ext cx="9772362" cy="14115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sk-SK" sz="2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Navrhnutý algoritmus							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FF7388D-5FFF-46FF-9AFF-EE0FF0BDA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120" y="5201174"/>
                <a:ext cx="9763972" cy="123163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sk-SK" sz="2000" dirty="0"/>
                  <a:t>Výstup: </a:t>
                </a:r>
                <a:r>
                  <a:rPr lang="pl-PL" sz="2000" dirty="0"/>
                  <a:t>množina ciest, začínajúcich na zastávke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l-PL" sz="2000" dirty="0"/>
                  <a:t>, po </a:t>
                </a:r>
                <a:r>
                  <a:rPr lang="sk-SK" sz="2000" dirty="0"/>
                  <a:t>čase 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000" dirty="0"/>
                  <a:t> a končiacich v zastávke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k-SK" sz="2000" dirty="0"/>
                  <a:t>. Jednotlivé cesty sú optimálne, vyhovujú prípadným používateľským preferenciám a ich časy odchodov sú z časového intervalu &lt;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k-SK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k-SK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000" dirty="0"/>
                  <a:t>&gt;</a:t>
                </a:r>
              </a:p>
              <a:p>
                <a:pPr marL="0" indent="0">
                  <a:buNone/>
                </a:pPr>
                <a:endParaRPr lang="sk-SK" sz="18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FF7388D-5FFF-46FF-9AFF-EE0FF0BDA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120" y="5201174"/>
                <a:ext cx="9763972" cy="1231634"/>
              </a:xfrm>
              <a:blipFill>
                <a:blip r:embed="rId2"/>
                <a:stretch>
                  <a:fillRect l="-1623" t="-9901" b="-29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ĺžnik 4">
            <a:extLst>
              <a:ext uri="{FF2B5EF4-FFF2-40B4-BE49-F238E27FC236}">
                <a16:creationId xmlns:a16="http://schemas.microsoft.com/office/drawing/2014/main" id="{DE64D6CC-E4EF-4565-835B-896C1C4FA807}"/>
              </a:ext>
            </a:extLst>
          </p:cNvPr>
          <p:cNvSpPr/>
          <p:nvPr/>
        </p:nvSpPr>
        <p:spPr>
          <a:xfrm>
            <a:off x="5933818" y="2570665"/>
            <a:ext cx="4518865" cy="1759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Používateľské preferencie: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minimálny čas na prestup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maximálny počet prestupov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maximálna dĺžka pešieho prestupu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 </a:t>
            </a:r>
            <a:r>
              <a:rPr lang="sk-SK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nízkopodlažné</a:t>
            </a:r>
            <a:r>
              <a:rPr lang="sk-SK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spoje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AF08D51A-E34B-43F5-B5A9-0B094669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570665"/>
            <a:ext cx="4755745" cy="19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5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Architektúra									</a:t>
            </a:r>
            <a:r>
              <a:rPr lang="en-GB" dirty="0"/>
              <a:t>5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7388D-5FFF-46FF-9AFF-EE0FF0B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389" y="2566538"/>
            <a:ext cx="5166806" cy="3716816"/>
          </a:xfrm>
        </p:spPr>
        <p:txBody>
          <a:bodyPr>
            <a:normAutofit/>
          </a:bodyPr>
          <a:lstStyle/>
          <a:p>
            <a:r>
              <a:rPr lang="sk-SK" sz="2200" dirty="0"/>
              <a:t>dátová štruktúra (čas odchodu </a:t>
            </a:r>
            <a:r>
              <a:rPr lang="en-GB" sz="2200" dirty="0" err="1"/>
              <a:t>konkr</a:t>
            </a:r>
            <a:r>
              <a:rPr lang="en-GB" sz="2200" dirty="0"/>
              <a:t>. </a:t>
            </a:r>
            <a:r>
              <a:rPr lang="sk-SK" sz="2200" dirty="0"/>
              <a:t>jazdy linky zo zastávky, meškanie, typ dňa)</a:t>
            </a:r>
          </a:p>
          <a:p>
            <a:r>
              <a:rPr lang="sk-SK" sz="2200" dirty="0"/>
              <a:t>výpočet sa uskutočňuje na vždy aktuálnej dátovej štruktúre</a:t>
            </a:r>
          </a:p>
          <a:p>
            <a:r>
              <a:rPr lang="sk-SK" sz="2200" dirty="0"/>
              <a:t>z klientskej strany na server: začiatočná zastávka, konečná zastávka, dátum</a:t>
            </a:r>
            <a:r>
              <a:rPr lang="en-GB" sz="2200" dirty="0"/>
              <a:t>,</a:t>
            </a:r>
            <a:r>
              <a:rPr lang="sk-SK" sz="2200" dirty="0"/>
              <a:t> čas a preferencie</a:t>
            </a:r>
          </a:p>
          <a:p>
            <a:r>
              <a:rPr lang="sk-SK" sz="2200" dirty="0"/>
              <a:t>zo servera na </a:t>
            </a:r>
            <a:r>
              <a:rPr lang="sk-SK" sz="2200" dirty="0" err="1"/>
              <a:t>klientskú</a:t>
            </a:r>
            <a:r>
              <a:rPr lang="sk-SK" sz="2200" dirty="0"/>
              <a:t> stranu: postupnosť akcií (jazda, prestup)</a:t>
            </a:r>
          </a:p>
          <a:p>
            <a:endParaRPr lang="sk-SK" sz="1800" dirty="0"/>
          </a:p>
          <a:p>
            <a:endParaRPr lang="sk-SK" sz="18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D42F182E-E227-4EAE-BA93-04D0E617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93" y="2595418"/>
            <a:ext cx="4036561" cy="30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Technológie – </a:t>
            </a:r>
            <a:r>
              <a:rPr lang="sk-SK" dirty="0" err="1"/>
              <a:t>backend</a:t>
            </a:r>
            <a:r>
              <a:rPr lang="en-GB" dirty="0"/>
              <a:t>							6</a:t>
            </a:r>
            <a:endParaRPr lang="sk-SK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2240A9E2-CCB1-4E13-8B01-F75835AF0B2C}"/>
              </a:ext>
            </a:extLst>
          </p:cNvPr>
          <p:cNvSpPr/>
          <p:nvPr/>
        </p:nvSpPr>
        <p:spPr>
          <a:xfrm>
            <a:off x="680321" y="2593694"/>
            <a:ext cx="9698921" cy="34224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sk-SK" sz="2400" dirty="0">
              <a:solidFill>
                <a:srgbClr val="92D050"/>
              </a:solidFill>
            </a:endParaRPr>
          </a:p>
        </p:txBody>
      </p:sp>
      <p:pic>
        <p:nvPicPr>
          <p:cNvPr id="9" name="Picture 4" descr="VÃ½sledok vyhÄ¾adÃ¡vania obrÃ¡zkov pre dopyt java">
            <a:extLst>
              <a:ext uri="{FF2B5EF4-FFF2-40B4-BE49-F238E27FC236}">
                <a16:creationId xmlns:a16="http://schemas.microsoft.com/office/drawing/2014/main" id="{0C007FB7-FBB1-44A1-A85F-2DEC1CB3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92" y="3089994"/>
            <a:ext cx="1328520" cy="242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ýsledok vyhľadávania obrázkov pre dopyt postgresql png">
            <a:extLst>
              <a:ext uri="{FF2B5EF4-FFF2-40B4-BE49-F238E27FC236}">
                <a16:creationId xmlns:a16="http://schemas.microsoft.com/office/drawing/2014/main" id="{C3FCD97B-D756-42C5-B694-C754EA83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72" y="3809852"/>
            <a:ext cx="3731787" cy="19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ýsledok vyhľadávania obrázkov pre dopyt springboot">
            <a:extLst>
              <a:ext uri="{FF2B5EF4-FFF2-40B4-BE49-F238E27FC236}">
                <a16:creationId xmlns:a16="http://schemas.microsoft.com/office/drawing/2014/main" id="{05CA7BAF-91BA-4920-BD5F-C6A2C91EA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81" y="2848043"/>
            <a:ext cx="3137419" cy="164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ýsledok vyhľadávania obrázkov pre dopyt hibernate">
            <a:extLst>
              <a:ext uri="{FF2B5EF4-FFF2-40B4-BE49-F238E27FC236}">
                <a16:creationId xmlns:a16="http://schemas.microsoft.com/office/drawing/2014/main" id="{F23D8B9D-33BC-443C-A640-EF5ED257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88" y="3089994"/>
            <a:ext cx="19050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93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30DB00AF-D63D-4887-AA90-53AC10FD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357799" cy="1080938"/>
          </a:xfrm>
        </p:spPr>
        <p:txBody>
          <a:bodyPr/>
          <a:lstStyle/>
          <a:p>
            <a:r>
              <a:rPr lang="sk-SK" dirty="0"/>
              <a:t>Technológie – </a:t>
            </a:r>
            <a:r>
              <a:rPr lang="sk-SK" dirty="0" err="1"/>
              <a:t>frontend</a:t>
            </a:r>
            <a:r>
              <a:rPr lang="sk-SK" dirty="0"/>
              <a:t>						</a:t>
            </a:r>
            <a:r>
              <a:rPr lang="en-GB" dirty="0"/>
              <a:t>7</a:t>
            </a:r>
            <a:endParaRPr lang="sk-SK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72E3BF03-B245-48BE-BA87-3546A57EAA62}"/>
              </a:ext>
            </a:extLst>
          </p:cNvPr>
          <p:cNvSpPr/>
          <p:nvPr/>
        </p:nvSpPr>
        <p:spPr>
          <a:xfrm>
            <a:off x="680321" y="2486526"/>
            <a:ext cx="9772362" cy="36182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92D050"/>
              </a:solidFill>
            </a:endParaRPr>
          </a:p>
          <a:p>
            <a:r>
              <a:rPr lang="sk-SK" sz="2400" dirty="0">
                <a:solidFill>
                  <a:srgbClr val="92D050"/>
                </a:solidFill>
              </a:rPr>
              <a:t>Progresívna webová aplikácia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správa sa ako mobilná aplikácia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neustále sa aktualizuje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nie je potrebná inštalácia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technológia Vue.js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000" dirty="0"/>
          </a:p>
          <a:p>
            <a:r>
              <a:rPr lang="sk-SK" sz="2000" dirty="0"/>
              <a:t>Knižnice</a:t>
            </a:r>
            <a:r>
              <a:rPr lang="en-GB" sz="2000" dirty="0"/>
              <a:t>:</a:t>
            </a:r>
            <a:endParaRPr lang="sk-SK" sz="2000" dirty="0"/>
          </a:p>
          <a:p>
            <a:r>
              <a:rPr lang="sk-SK" sz="2200" dirty="0" err="1"/>
              <a:t>vue-timeselector</a:t>
            </a:r>
            <a:r>
              <a:rPr lang="sk-SK" sz="2200" dirty="0"/>
              <a:t>, </a:t>
            </a:r>
            <a:r>
              <a:rPr lang="sk-SK" sz="2200" dirty="0" err="1"/>
              <a:t>vuejs-datepicker</a:t>
            </a:r>
            <a:r>
              <a:rPr lang="sk-SK" sz="2200" dirty="0"/>
              <a:t>, vue2-google-maps</a:t>
            </a:r>
          </a:p>
        </p:txBody>
      </p:sp>
      <p:pic>
        <p:nvPicPr>
          <p:cNvPr id="3" name="Picture 2" descr="Výsledok vyhľadávania obrázkov pre dopyt vuejs png">
            <a:extLst>
              <a:ext uri="{FF2B5EF4-FFF2-40B4-BE49-F238E27FC236}">
                <a16:creationId xmlns:a16="http://schemas.microsoft.com/office/drawing/2014/main" id="{00BB51BA-6E4D-4F95-9BAA-E1F5542DE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757" y="3138238"/>
            <a:ext cx="1964952" cy="169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7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AA27294-4476-4E1B-ADA6-BECBA390DF1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962267" y="2069058"/>
            <a:ext cx="4764087" cy="2216150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RAPTOR algoritmus (základná verzia)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1 </a:t>
            </a:r>
            <a:r>
              <a:rPr lang="sk-SK" sz="2000" dirty="0"/>
              <a:t>najkratšia cesta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testovacie dáta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zobrazenie všetkých liniek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zobrazenie histórie vyhľadávania</a:t>
            </a:r>
          </a:p>
        </p:txBody>
      </p:sp>
      <p:pic>
        <p:nvPicPr>
          <p:cNvPr id="8" name="screen-video">
            <a:hlinkClick r:id="" action="ppaction://media"/>
            <a:extLst>
              <a:ext uri="{FF2B5EF4-FFF2-40B4-BE49-F238E27FC236}">
                <a16:creationId xmlns:a16="http://schemas.microsoft.com/office/drawing/2014/main" id="{B895700D-0DCB-452B-AF8C-3F5FAFFDDA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0991" y="643272"/>
            <a:ext cx="3237336" cy="5719669"/>
          </a:xfrm>
          <a:prstGeom prst="rect">
            <a:avLst/>
          </a:prstGeom>
        </p:spPr>
      </p:pic>
      <p:sp>
        <p:nvSpPr>
          <p:cNvPr id="9" name="Nadpis 1">
            <a:extLst>
              <a:ext uri="{FF2B5EF4-FFF2-40B4-BE49-F238E27FC236}">
                <a16:creationId xmlns:a16="http://schemas.microsoft.com/office/drawing/2014/main" id="{5EC54A4F-3471-461E-BF2A-5D78A619F3AF}"/>
              </a:ext>
            </a:extLst>
          </p:cNvPr>
          <p:cNvSpPr txBox="1">
            <a:spLocks/>
          </p:cNvSpPr>
          <p:nvPr/>
        </p:nvSpPr>
        <p:spPr>
          <a:xfrm>
            <a:off x="10670294" y="988120"/>
            <a:ext cx="1246539" cy="1080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47546129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928</TotalTime>
  <Words>339</Words>
  <Application>Microsoft Office PowerPoint</Application>
  <PresentationFormat>Širokouhlá</PresentationFormat>
  <Paragraphs>64</Paragraphs>
  <Slides>10</Slides>
  <Notes>0</Notes>
  <HiddenSlides>0</HiddenSlides>
  <MMClips>1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Trebuchet MS</vt:lpstr>
      <vt:lpstr>Berlín</vt:lpstr>
      <vt:lpstr>Mobilná aplikácia na nájdenie optimálnej trasy v MHD z reálnych dát</vt:lpstr>
      <vt:lpstr>Cieľ práce         1</vt:lpstr>
      <vt:lpstr>Výber algoritmu        2</vt:lpstr>
      <vt:lpstr>Výber algoritmu        3</vt:lpstr>
      <vt:lpstr>Navrhnutý algoritmus       4</vt:lpstr>
      <vt:lpstr>Architektúra         5</vt:lpstr>
      <vt:lpstr>Technológie – backend       6</vt:lpstr>
      <vt:lpstr>Technológie – frontend      7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Mobilná aplikácia na nájdenie optimálnej trasy v MHD z reálnych dát</dc:title>
  <dc:creator>Gabriela Slaninková</dc:creator>
  <cp:lastModifiedBy>Gabriela Slaninková</cp:lastModifiedBy>
  <cp:revision>50</cp:revision>
  <dcterms:created xsi:type="dcterms:W3CDTF">2019-05-11T11:22:08Z</dcterms:created>
  <dcterms:modified xsi:type="dcterms:W3CDTF">2019-12-12T20:21:58Z</dcterms:modified>
</cp:coreProperties>
</file>