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241EC1-581B-4101-BDF4-FA365F13C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Microbee</a:t>
            </a:r>
            <a:r>
              <a:rPr lang="en-US" dirty="0"/>
              <a:t> jobs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AE10B21-63B1-4E29-ABF1-05376B178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Semestral</a:t>
            </a:r>
            <a:r>
              <a:rPr lang="en-US" dirty="0"/>
              <a:t> project for C# and .NET platform subject set</a:t>
            </a:r>
          </a:p>
          <a:p>
            <a:r>
              <a:rPr lang="en-US" i="1" dirty="0"/>
              <a:t>Author: Gabriela </a:t>
            </a:r>
            <a:r>
              <a:rPr lang="en-US" i="1" dirty="0" err="1"/>
              <a:t>Suchop</a:t>
            </a:r>
            <a:r>
              <a:rPr lang="cs-CZ" i="1" dirty="0" err="1"/>
              <a:t>árová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75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F76ED-1867-4382-A20A-F4F8E0BD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Mobile </a:t>
            </a:r>
            <a:r>
              <a:rPr lang="cs-CZ" dirty="0" err="1"/>
              <a:t>Application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84E699C-EB84-49D0-9936-0FD2919A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Cross</a:t>
            </a:r>
            <a:r>
              <a:rPr lang="cs-CZ" dirty="0"/>
              <a:t> </a:t>
            </a:r>
            <a:r>
              <a:rPr lang="cs-CZ" dirty="0" err="1"/>
              <a:t>platform</a:t>
            </a:r>
            <a:r>
              <a:rPr lang="cs-CZ" dirty="0"/>
              <a:t> (</a:t>
            </a:r>
            <a:r>
              <a:rPr lang="cs-CZ" dirty="0" err="1"/>
              <a:t>tested</a:t>
            </a:r>
            <a:r>
              <a:rPr lang="cs-CZ" dirty="0"/>
              <a:t> on Android &amp;</a:t>
            </a:r>
            <a:r>
              <a:rPr lang="en-US" dirty="0"/>
              <a:t> UWP, should work on iOS as well)</a:t>
            </a:r>
          </a:p>
          <a:p>
            <a:r>
              <a:rPr lang="en-US" dirty="0"/>
              <a:t>Micro job sharing</a:t>
            </a:r>
          </a:p>
          <a:p>
            <a:pPr lvl="1"/>
            <a:r>
              <a:rPr lang="en-US" dirty="0"/>
              <a:t>Creating jobs, accepting jobs of other users</a:t>
            </a:r>
          </a:p>
          <a:p>
            <a:pPr lvl="1"/>
            <a:r>
              <a:rPr lang="en-US" dirty="0"/>
              <a:t>Browsing through job list</a:t>
            </a:r>
          </a:p>
          <a:p>
            <a:pPr lvl="1"/>
            <a:r>
              <a:rPr lang="en-US" dirty="0"/>
              <a:t>Profile info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516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A0EB8B-20AC-432A-A2DC-F2A3C24D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forms project structure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F877BE8-ED57-4073-A9E0-893AD46D3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  <a:p>
            <a:r>
              <a:rPr lang="en-US" dirty="0"/>
              <a:t>MVVM</a:t>
            </a:r>
          </a:p>
          <a:p>
            <a:r>
              <a:rPr lang="en-US" dirty="0"/>
              <a:t>XAML</a:t>
            </a:r>
          </a:p>
          <a:p>
            <a:pPr lvl="1"/>
            <a:r>
              <a:rPr lang="en-US" dirty="0"/>
              <a:t>Styles</a:t>
            </a:r>
          </a:p>
          <a:p>
            <a:pPr lvl="1"/>
            <a:r>
              <a:rPr lang="en-US" dirty="0"/>
              <a:t>Some code also in .</a:t>
            </a:r>
            <a:r>
              <a:rPr lang="en-US" dirty="0" err="1"/>
              <a:t>xaml.cs</a:t>
            </a:r>
            <a:r>
              <a:rPr lang="en-US"/>
              <a:t> files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71FFA52-1724-4CC0-B868-0EA5F18A5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18" t="13139" r="2760" b="53431"/>
          <a:stretch/>
        </p:blipFill>
        <p:spPr>
          <a:xfrm>
            <a:off x="7895341" y="1803645"/>
            <a:ext cx="3152070" cy="44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68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9</TotalTime>
  <Words>71</Words>
  <Application>Microsoft Office PowerPoint</Application>
  <PresentationFormat>Širokoúhlá obrazovka</PresentationFormat>
  <Paragraphs>15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Obvod</vt:lpstr>
      <vt:lpstr>Microbee jobs</vt:lpstr>
      <vt:lpstr>Mobile Application</vt:lpstr>
      <vt:lpstr>Xamarin forms project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Microbee jobs</dc:title>
  <dc:creator>Gabi</dc:creator>
  <cp:lastModifiedBy>Gabi</cp:lastModifiedBy>
  <cp:revision>1</cp:revision>
  <dcterms:created xsi:type="dcterms:W3CDTF">2018-09-06T10:43:46Z</dcterms:created>
  <dcterms:modified xsi:type="dcterms:W3CDTF">2018-09-06T10:53:37Z</dcterms:modified>
</cp:coreProperties>
</file>