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icrobee-jobs.azurewebsites.net/api/items?pageNumber=0&amp;pageSize=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241EC1-581B-4101-BDF4-FA365F13C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Microbee</a:t>
            </a:r>
            <a:r>
              <a:rPr lang="en-US" dirty="0"/>
              <a:t> jobs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AE10B21-63B1-4E29-ABF1-05376B178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Semestral</a:t>
            </a:r>
            <a:r>
              <a:rPr lang="en-US" dirty="0"/>
              <a:t> project for C# and .NET platform subject set</a:t>
            </a:r>
          </a:p>
          <a:p>
            <a:r>
              <a:rPr lang="en-US" i="1" dirty="0"/>
              <a:t>Author: Gabriela </a:t>
            </a:r>
            <a:r>
              <a:rPr lang="en-US" i="1" dirty="0" err="1"/>
              <a:t>Suchop</a:t>
            </a:r>
            <a:r>
              <a:rPr lang="cs-CZ" i="1" dirty="0" err="1"/>
              <a:t>árová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75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F76ED-1867-4382-A20A-F4F8E0BD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Mobile </a:t>
            </a:r>
            <a:r>
              <a:rPr lang="cs-CZ" dirty="0" err="1"/>
              <a:t>Application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84E699C-EB84-49D0-9936-0FD2919A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Cross</a:t>
            </a:r>
            <a:r>
              <a:rPr lang="cs-CZ" dirty="0"/>
              <a:t> </a:t>
            </a:r>
            <a:r>
              <a:rPr lang="cs-CZ" dirty="0" err="1"/>
              <a:t>platform</a:t>
            </a:r>
            <a:r>
              <a:rPr lang="cs-CZ" dirty="0"/>
              <a:t> (</a:t>
            </a:r>
            <a:r>
              <a:rPr lang="cs-CZ" dirty="0" err="1"/>
              <a:t>tested</a:t>
            </a:r>
            <a:r>
              <a:rPr lang="cs-CZ" dirty="0"/>
              <a:t> on Android &amp;</a:t>
            </a:r>
            <a:r>
              <a:rPr lang="en-US" dirty="0"/>
              <a:t> UWP, should work on iOS as well)</a:t>
            </a:r>
          </a:p>
          <a:p>
            <a:r>
              <a:rPr lang="en-US" dirty="0"/>
              <a:t>Micro job sharing</a:t>
            </a:r>
          </a:p>
          <a:p>
            <a:pPr lvl="1"/>
            <a:r>
              <a:rPr lang="en-US" dirty="0"/>
              <a:t>Creating jobs, accepting jobs of other users</a:t>
            </a:r>
          </a:p>
          <a:p>
            <a:pPr lvl="1"/>
            <a:r>
              <a:rPr lang="en-US" dirty="0"/>
              <a:t>Browsing through job list</a:t>
            </a:r>
          </a:p>
          <a:p>
            <a:pPr lvl="1"/>
            <a:r>
              <a:rPr lang="en-US" dirty="0"/>
              <a:t>Profile info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516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A0EB8B-20AC-432A-A2DC-F2A3C24D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 project structure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F877BE8-ED57-4073-A9E0-893AD46D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  <a:p>
            <a:pPr lvl="1"/>
            <a:r>
              <a:rPr lang="en-US" dirty="0" err="1"/>
              <a:t>HttpService</a:t>
            </a:r>
            <a:endParaRPr lang="en-US" dirty="0"/>
          </a:p>
          <a:p>
            <a:pPr lvl="1"/>
            <a:r>
              <a:rPr lang="en-US" dirty="0"/>
              <a:t>Models</a:t>
            </a:r>
          </a:p>
          <a:p>
            <a:r>
              <a:rPr lang="en-US" dirty="0"/>
              <a:t>MVVM</a:t>
            </a:r>
          </a:p>
          <a:p>
            <a:r>
              <a:rPr lang="en-US" dirty="0"/>
              <a:t>XAML</a:t>
            </a:r>
          </a:p>
          <a:p>
            <a:pPr lvl="1"/>
            <a:r>
              <a:rPr lang="en-US" dirty="0"/>
              <a:t>Styles</a:t>
            </a:r>
          </a:p>
          <a:p>
            <a:pPr lvl="1"/>
            <a:r>
              <a:rPr lang="en-US" dirty="0"/>
              <a:t>Some code also in .</a:t>
            </a:r>
            <a:r>
              <a:rPr lang="en-US" dirty="0" err="1"/>
              <a:t>xaml.cs</a:t>
            </a:r>
            <a:r>
              <a:rPr lang="en-US" dirty="0"/>
              <a:t> files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71FFA52-1724-4CC0-B868-0EA5F18A5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18" t="13139" r="2760" b="53431"/>
          <a:stretch/>
        </p:blipFill>
        <p:spPr>
          <a:xfrm>
            <a:off x="7895341" y="1803645"/>
            <a:ext cx="3152070" cy="44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6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2440C-538E-47BA-8A40-1E8ACC09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Httpservice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60C13D5-F4FB-415F-B3DE-4D640D17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637"/>
            <a:ext cx="9905999" cy="40155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public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Authenticated</a:t>
            </a:r>
            <a:r>
              <a:rPr lang="en-US" i="1" dirty="0"/>
              <a:t> { get; private set; }</a:t>
            </a:r>
            <a:br>
              <a:rPr lang="en-US" i="1" dirty="0"/>
            </a:br>
            <a:r>
              <a:rPr lang="en-US" i="1" dirty="0"/>
              <a:t>public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Username</a:t>
            </a:r>
            <a:r>
              <a:rPr lang="en-US" i="1" dirty="0"/>
              <a:t> { get; private set; }</a:t>
            </a:r>
            <a:br>
              <a:rPr lang="en-US" i="1" dirty="0"/>
            </a:br>
            <a:r>
              <a:rPr lang="en-US" i="1" dirty="0"/>
              <a:t>public async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Task</a:t>
            </a:r>
            <a:r>
              <a:rPr lang="en-US" i="1" dirty="0"/>
              <a:t>&lt;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en-US" i="1" dirty="0"/>
              <a:t>&gt;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TryLoginAsync</a:t>
            </a:r>
            <a:r>
              <a:rPr lang="en-US" i="1" dirty="0"/>
              <a:t>()</a:t>
            </a:r>
            <a:br>
              <a:rPr lang="en-US" i="1" dirty="0"/>
            </a:br>
            <a:r>
              <a:rPr lang="cs-CZ" i="1" dirty="0"/>
              <a:t>public </a:t>
            </a:r>
            <a:r>
              <a:rPr lang="cs-CZ" i="1" dirty="0" err="1"/>
              <a:t>async</a:t>
            </a:r>
            <a:r>
              <a:rPr lang="cs-CZ" i="1" dirty="0"/>
              <a:t> </a:t>
            </a:r>
            <a:r>
              <a:rPr lang="cs-CZ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Task</a:t>
            </a:r>
            <a:r>
              <a:rPr lang="cs-CZ" i="1" dirty="0"/>
              <a:t> </a:t>
            </a:r>
            <a:r>
              <a:rPr lang="cs-CZ" i="1" dirty="0" err="1">
                <a:solidFill>
                  <a:schemeClr val="accent2">
                    <a:lumMod val="75000"/>
                  </a:schemeClr>
                </a:solidFill>
              </a:rPr>
              <a:t>LoginAsync</a:t>
            </a:r>
            <a:r>
              <a:rPr lang="cs-CZ" i="1" dirty="0"/>
              <a:t>(</a:t>
            </a:r>
            <a:r>
              <a:rPr lang="cs-CZ" i="1" dirty="0" err="1"/>
              <a:t>LoginModel</a:t>
            </a:r>
            <a:r>
              <a:rPr lang="cs-CZ" i="1" dirty="0"/>
              <a:t> model)</a:t>
            </a:r>
            <a:br>
              <a:rPr lang="en-US" i="1" dirty="0"/>
            </a:br>
            <a:r>
              <a:rPr lang="cs-CZ" i="1" dirty="0"/>
              <a:t>public </a:t>
            </a:r>
            <a:r>
              <a:rPr lang="cs-CZ" i="1" dirty="0" err="1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cs-CZ" i="1" dirty="0"/>
              <a:t> </a:t>
            </a:r>
            <a:r>
              <a:rPr lang="cs-CZ" i="1" dirty="0" err="1">
                <a:solidFill>
                  <a:schemeClr val="accent2">
                    <a:lumMod val="75000"/>
                  </a:schemeClr>
                </a:solidFill>
              </a:rPr>
              <a:t>Logout</a:t>
            </a:r>
            <a:r>
              <a:rPr lang="cs-CZ" i="1" dirty="0"/>
              <a:t>()</a:t>
            </a:r>
            <a:br>
              <a:rPr lang="en-US" i="1" dirty="0"/>
            </a:br>
            <a:r>
              <a:rPr lang="cs-CZ" i="1" dirty="0"/>
              <a:t>public </a:t>
            </a:r>
            <a:r>
              <a:rPr lang="cs-CZ" i="1" dirty="0" err="1"/>
              <a:t>async</a:t>
            </a:r>
            <a:r>
              <a:rPr lang="cs-CZ" i="1" dirty="0"/>
              <a:t> </a:t>
            </a:r>
            <a:r>
              <a:rPr lang="cs-CZ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Task</a:t>
            </a:r>
            <a:r>
              <a:rPr lang="cs-CZ" i="1" dirty="0"/>
              <a:t> </a:t>
            </a:r>
            <a:r>
              <a:rPr lang="cs-CZ" i="1" dirty="0" err="1">
                <a:solidFill>
                  <a:schemeClr val="accent2">
                    <a:lumMod val="75000"/>
                  </a:schemeClr>
                </a:solidFill>
              </a:rPr>
              <a:t>RegisterAsync</a:t>
            </a:r>
            <a:r>
              <a:rPr lang="cs-CZ" i="1" dirty="0"/>
              <a:t>(</a:t>
            </a:r>
            <a:r>
              <a:rPr lang="cs-CZ" i="1" dirty="0" err="1"/>
              <a:t>RegisterModel</a:t>
            </a:r>
            <a:r>
              <a:rPr lang="cs-CZ" i="1" dirty="0"/>
              <a:t> model)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public async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Task</a:t>
            </a:r>
            <a:r>
              <a:rPr lang="en-US" i="1" dirty="0"/>
              <a:t>&lt;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i="1" dirty="0"/>
              <a:t>&gt;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GetAsync</a:t>
            </a:r>
            <a:r>
              <a:rPr lang="en-US" i="1" dirty="0"/>
              <a:t>&lt;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i="1" dirty="0"/>
              <a:t>&gt;(string path, List&lt;</a:t>
            </a:r>
            <a:r>
              <a:rPr lang="en-US" i="1" dirty="0" err="1"/>
              <a:t>KeyValuePair</a:t>
            </a:r>
            <a:r>
              <a:rPr lang="en-US" i="1" dirty="0"/>
              <a:t>&lt;string, object&gt;&gt; parameters = null, bool authorize = false)</a:t>
            </a:r>
          </a:p>
          <a:p>
            <a:pPr marL="0" indent="0">
              <a:buNone/>
            </a:pPr>
            <a:r>
              <a:rPr lang="cs-CZ" i="1" dirty="0"/>
              <a:t>public </a:t>
            </a:r>
            <a:r>
              <a:rPr lang="cs-CZ" i="1" dirty="0" err="1"/>
              <a:t>async</a:t>
            </a:r>
            <a:r>
              <a:rPr lang="cs-CZ" i="1" dirty="0"/>
              <a:t> </a:t>
            </a:r>
            <a:r>
              <a:rPr lang="cs-CZ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Task</a:t>
            </a:r>
            <a:r>
              <a:rPr lang="cs-CZ" i="1" dirty="0"/>
              <a:t> </a:t>
            </a:r>
            <a:r>
              <a:rPr lang="cs-CZ" i="1" dirty="0" err="1">
                <a:solidFill>
                  <a:schemeClr val="accent2">
                    <a:lumMod val="75000"/>
                  </a:schemeClr>
                </a:solidFill>
              </a:rPr>
              <a:t>PostAsync</a:t>
            </a:r>
            <a:r>
              <a:rPr lang="cs-CZ" i="1" dirty="0"/>
              <a:t>&lt;</a:t>
            </a:r>
            <a:r>
              <a:rPr lang="cs-CZ" i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cs-CZ" i="1" dirty="0"/>
              <a:t>&gt;(</a:t>
            </a:r>
            <a:r>
              <a:rPr lang="cs-CZ" i="1" dirty="0" err="1"/>
              <a:t>string</a:t>
            </a:r>
            <a:r>
              <a:rPr lang="cs-CZ" i="1" dirty="0"/>
              <a:t> </a:t>
            </a:r>
            <a:r>
              <a:rPr lang="cs-CZ" i="1" dirty="0" err="1"/>
              <a:t>path</a:t>
            </a:r>
            <a:r>
              <a:rPr lang="cs-CZ" i="1" dirty="0"/>
              <a:t>, </a:t>
            </a:r>
            <a:r>
              <a:rPr lang="cs-CZ" i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cs-CZ" i="1" dirty="0"/>
              <a:t> </a:t>
            </a:r>
            <a:r>
              <a:rPr lang="cs-CZ" i="1" dirty="0" err="1"/>
              <a:t>item</a:t>
            </a:r>
            <a:r>
              <a:rPr lang="cs-CZ" i="1" dirty="0"/>
              <a:t>, List&lt;</a:t>
            </a:r>
            <a:r>
              <a:rPr lang="cs-CZ" i="1" dirty="0" err="1"/>
              <a:t>KeyValuePair</a:t>
            </a:r>
            <a:r>
              <a:rPr lang="cs-CZ" i="1" dirty="0"/>
              <a:t>&lt;</a:t>
            </a:r>
            <a:r>
              <a:rPr lang="cs-CZ" i="1" dirty="0" err="1"/>
              <a:t>string</a:t>
            </a:r>
            <a:r>
              <a:rPr lang="cs-CZ" i="1" dirty="0"/>
              <a:t>, </a:t>
            </a:r>
            <a:r>
              <a:rPr lang="cs-CZ" i="1" dirty="0" err="1"/>
              <a:t>object</a:t>
            </a:r>
            <a:r>
              <a:rPr lang="cs-CZ" i="1" dirty="0"/>
              <a:t>&gt;&gt; </a:t>
            </a:r>
            <a:r>
              <a:rPr lang="cs-CZ" i="1" dirty="0" err="1"/>
              <a:t>parameters</a:t>
            </a:r>
            <a:r>
              <a:rPr lang="cs-CZ" i="1" dirty="0"/>
              <a:t> = </a:t>
            </a:r>
            <a:r>
              <a:rPr lang="cs-CZ" i="1" dirty="0" err="1"/>
              <a:t>null</a:t>
            </a:r>
            <a:r>
              <a:rPr lang="cs-CZ" i="1" dirty="0"/>
              <a:t>, </a:t>
            </a:r>
            <a:r>
              <a:rPr lang="cs-CZ" i="1" dirty="0" err="1"/>
              <a:t>bool</a:t>
            </a:r>
            <a:r>
              <a:rPr lang="cs-CZ" i="1" dirty="0"/>
              <a:t> </a:t>
            </a:r>
            <a:r>
              <a:rPr lang="cs-CZ" i="1" dirty="0" err="1"/>
              <a:t>authorize</a:t>
            </a:r>
            <a:r>
              <a:rPr lang="cs-CZ" i="1" dirty="0"/>
              <a:t> = </a:t>
            </a:r>
            <a:r>
              <a:rPr lang="cs-CZ" i="1" dirty="0" err="1"/>
              <a:t>false</a:t>
            </a:r>
            <a:r>
              <a:rPr lang="cs-CZ" i="1" dirty="0"/>
              <a:t>)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6329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2A1F69-C4E4-4E5C-9305-9F43D5C3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Asp.NET Core Web API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C8D51B7-7F87-4322-BC20-1617DFA7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959155"/>
          </a:xfrm>
        </p:spPr>
        <p:txBody>
          <a:bodyPr>
            <a:normAutofit/>
          </a:bodyPr>
          <a:lstStyle/>
          <a:p>
            <a:r>
              <a:rPr lang="en-US" dirty="0"/>
              <a:t>Controllers</a:t>
            </a:r>
          </a:p>
          <a:p>
            <a:r>
              <a:rPr lang="en-US" dirty="0"/>
              <a:t>DAL</a:t>
            </a:r>
          </a:p>
          <a:p>
            <a:pPr lvl="1"/>
            <a:r>
              <a:rPr lang="en-US" dirty="0"/>
              <a:t>Repositories</a:t>
            </a:r>
          </a:p>
          <a:p>
            <a:pPr lvl="1"/>
            <a:r>
              <a:rPr lang="en-US" dirty="0"/>
              <a:t>Context</a:t>
            </a:r>
          </a:p>
          <a:p>
            <a:r>
              <a:rPr lang="en-US" dirty="0"/>
              <a:t>Migrations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Services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A5AF75D-87BD-4625-9157-6D087BC4C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14" t="40773" r="2419" b="22511"/>
          <a:stretch/>
        </p:blipFill>
        <p:spPr>
          <a:xfrm>
            <a:off x="7480983" y="1066799"/>
            <a:ext cx="3566428" cy="51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9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B0C4AB-F3E0-48F8-B36F-44435D67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example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8BFB79A-2EA6-473F-BC8E-4D0FBB20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  <a:p>
            <a:r>
              <a:rPr lang="en-US" dirty="0"/>
              <a:t>Dependency injection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D0F944D-D6D1-41F0-90FB-6B48FB24D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6" t="22070" r="70424" b="51386"/>
          <a:stretch/>
        </p:blipFill>
        <p:spPr>
          <a:xfrm>
            <a:off x="4899019" y="2055469"/>
            <a:ext cx="5526155" cy="39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2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D5A28C-B302-4D31-AFFF-82D39D0C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4C996EF-27A5-493C-90F6-F3F749C4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320D5960-BD54-48EB-8F79-825940E60BB8}"/>
              </a:ext>
            </a:extLst>
          </p:cNvPr>
          <p:cNvSpPr/>
          <p:nvPr/>
        </p:nvSpPr>
        <p:spPr>
          <a:xfrm>
            <a:off x="1339703" y="3108250"/>
            <a:ext cx="1594883" cy="234979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1276C4CE-DD3C-44C9-A556-8E87DD1EFA05}"/>
              </a:ext>
            </a:extLst>
          </p:cNvPr>
          <p:cNvSpPr/>
          <p:nvPr/>
        </p:nvSpPr>
        <p:spPr>
          <a:xfrm>
            <a:off x="3810001" y="3108250"/>
            <a:ext cx="1594883" cy="234979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993530A8-F476-4C85-982F-DF934FC3717C}"/>
              </a:ext>
            </a:extLst>
          </p:cNvPr>
          <p:cNvSpPr/>
          <p:nvPr/>
        </p:nvSpPr>
        <p:spPr>
          <a:xfrm>
            <a:off x="8328838" y="3127742"/>
            <a:ext cx="1594883" cy="234979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EA9460CC-565D-4F6B-AA83-AAA0A8C5C787}"/>
              </a:ext>
            </a:extLst>
          </p:cNvPr>
          <p:cNvSpPr/>
          <p:nvPr/>
        </p:nvSpPr>
        <p:spPr>
          <a:xfrm>
            <a:off x="6094411" y="3108250"/>
            <a:ext cx="1594883" cy="234979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" name="Spojnice: pravoúhlá 10">
            <a:extLst>
              <a:ext uri="{FF2B5EF4-FFF2-40B4-BE49-F238E27FC236}">
                <a16:creationId xmlns:a16="http://schemas.microsoft.com/office/drawing/2014/main" id="{CAEA0B3C-0DCA-4BF0-93F8-17476C41E1F6}"/>
              </a:ext>
            </a:extLst>
          </p:cNvPr>
          <p:cNvCxnSpPr/>
          <p:nvPr/>
        </p:nvCxnSpPr>
        <p:spPr>
          <a:xfrm rot="10800000">
            <a:off x="5404885" y="3338623"/>
            <a:ext cx="664535" cy="372140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pojnice: pravoúhlá 12">
            <a:extLst>
              <a:ext uri="{FF2B5EF4-FFF2-40B4-BE49-F238E27FC236}">
                <a16:creationId xmlns:a16="http://schemas.microsoft.com/office/drawing/2014/main" id="{12C516F9-E45A-4EED-B7B7-6F70F00FEF67}"/>
              </a:ext>
            </a:extLst>
          </p:cNvPr>
          <p:cNvCxnSpPr/>
          <p:nvPr/>
        </p:nvCxnSpPr>
        <p:spPr>
          <a:xfrm flipV="1">
            <a:off x="7689294" y="3429000"/>
            <a:ext cx="639544" cy="281763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C534795-826B-499C-B9B3-B3ED0E81AA04}"/>
              </a:ext>
            </a:extLst>
          </p:cNvPr>
          <p:cNvSpPr txBox="1"/>
          <p:nvPr/>
        </p:nvSpPr>
        <p:spPr>
          <a:xfrm>
            <a:off x="6294658" y="3184600"/>
            <a:ext cx="119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MicroItem</a:t>
            </a:r>
            <a:endParaRPr lang="cs-CZ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9A98EE15-B9D9-46AD-AA95-C981AAA730C3}"/>
              </a:ext>
            </a:extLst>
          </p:cNvPr>
          <p:cNvSpPr txBox="1"/>
          <p:nvPr/>
        </p:nvSpPr>
        <p:spPr>
          <a:xfrm>
            <a:off x="8529085" y="3200549"/>
            <a:ext cx="11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ItemImage</a:t>
            </a:r>
            <a:endParaRPr lang="cs-CZ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8C9976C-09D0-4B38-BD7A-EC95068BC9AD}"/>
              </a:ext>
            </a:extLst>
          </p:cNvPr>
          <p:cNvSpPr txBox="1"/>
          <p:nvPr/>
        </p:nvSpPr>
        <p:spPr>
          <a:xfrm>
            <a:off x="3878929" y="3184749"/>
            <a:ext cx="145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ItemCategory</a:t>
            </a:r>
            <a:endParaRPr lang="cs-CZ" dirty="0"/>
          </a:p>
        </p:txBody>
      </p:sp>
      <p:cxnSp>
        <p:nvCxnSpPr>
          <p:cNvPr id="18" name="Spojnice: pravoúhlá 17">
            <a:extLst>
              <a:ext uri="{FF2B5EF4-FFF2-40B4-BE49-F238E27FC236}">
                <a16:creationId xmlns:a16="http://schemas.microsoft.com/office/drawing/2014/main" id="{CDD2E871-3315-46E4-9927-91AB685DC351}"/>
              </a:ext>
            </a:extLst>
          </p:cNvPr>
          <p:cNvCxnSpPr>
            <a:cxnSpLocks/>
          </p:cNvCxnSpPr>
          <p:nvPr/>
        </p:nvCxnSpPr>
        <p:spPr>
          <a:xfrm flipV="1">
            <a:off x="2381693" y="2722635"/>
            <a:ext cx="1901457" cy="385616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pojnice: pravoúhlá 19">
            <a:extLst>
              <a:ext uri="{FF2B5EF4-FFF2-40B4-BE49-F238E27FC236}">
                <a16:creationId xmlns:a16="http://schemas.microsoft.com/office/drawing/2014/main" id="{61917D0A-E1C3-4534-8E4B-F475EF4ED162}"/>
              </a:ext>
            </a:extLst>
          </p:cNvPr>
          <p:cNvCxnSpPr>
            <a:cxnSpLocks/>
          </p:cNvCxnSpPr>
          <p:nvPr/>
        </p:nvCxnSpPr>
        <p:spPr>
          <a:xfrm rot="10800000">
            <a:off x="4283150" y="2722638"/>
            <a:ext cx="2234608" cy="385615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9F58C4F5-09B5-4EE1-ABBB-074E1799C107}"/>
              </a:ext>
            </a:extLst>
          </p:cNvPr>
          <p:cNvSpPr txBox="1"/>
          <p:nvPr/>
        </p:nvSpPr>
        <p:spPr>
          <a:xfrm>
            <a:off x="1446028" y="3184600"/>
            <a:ext cx="130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  <a:p>
            <a:r>
              <a:rPr lang="en-US" dirty="0"/>
              <a:t>user</a:t>
            </a:r>
            <a:endParaRPr lang="cs-CZ" dirty="0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3F062FE2-56C0-4106-BA7A-536C26180329}"/>
              </a:ext>
            </a:extLst>
          </p:cNvPr>
          <p:cNvSpPr txBox="1"/>
          <p:nvPr/>
        </p:nvSpPr>
        <p:spPr>
          <a:xfrm>
            <a:off x="6294658" y="3710763"/>
            <a:ext cx="11943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</a:t>
            </a:r>
          </a:p>
          <a:p>
            <a:r>
              <a:rPr lang="en-US" sz="1200" dirty="0"/>
              <a:t>Title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 err="1"/>
              <a:t>OwnerName</a:t>
            </a:r>
            <a:endParaRPr lang="en-US" sz="1200" dirty="0"/>
          </a:p>
          <a:p>
            <a:r>
              <a:rPr lang="en-US" sz="1200" dirty="0" err="1"/>
              <a:t>WorkerName</a:t>
            </a:r>
            <a:endParaRPr lang="en-US" sz="1200" dirty="0"/>
          </a:p>
          <a:p>
            <a:r>
              <a:rPr lang="en-US" sz="1200" dirty="0"/>
              <a:t>Category</a:t>
            </a:r>
          </a:p>
          <a:p>
            <a:r>
              <a:rPr lang="en-US" sz="1200" dirty="0" err="1"/>
              <a:t>ImageId</a:t>
            </a:r>
            <a:endParaRPr lang="cs-CZ" sz="12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8862BBF-6AE8-4A33-AD70-AEE25F98478F}"/>
              </a:ext>
            </a:extLst>
          </p:cNvPr>
          <p:cNvSpPr txBox="1"/>
          <p:nvPr/>
        </p:nvSpPr>
        <p:spPr>
          <a:xfrm>
            <a:off x="3909238" y="3710763"/>
            <a:ext cx="119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</a:t>
            </a:r>
          </a:p>
          <a:p>
            <a:r>
              <a:rPr lang="en-US" sz="1200" dirty="0"/>
              <a:t>Name</a:t>
            </a:r>
            <a:endParaRPr lang="cs-CZ" sz="1200" dirty="0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5929B0E-4C46-4767-904C-29DFA641744D}"/>
              </a:ext>
            </a:extLst>
          </p:cNvPr>
          <p:cNvSpPr txBox="1"/>
          <p:nvPr/>
        </p:nvSpPr>
        <p:spPr>
          <a:xfrm>
            <a:off x="1462775" y="3830931"/>
            <a:ext cx="1194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</a:t>
            </a:r>
          </a:p>
          <a:p>
            <a:r>
              <a:rPr lang="en-US" sz="1200" dirty="0"/>
              <a:t>Username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… asp net core identity properties …</a:t>
            </a:r>
            <a:endParaRPr lang="cs-CZ" sz="12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B922D572-9983-450C-A534-DB818845BF5F}"/>
              </a:ext>
            </a:extLst>
          </p:cNvPr>
          <p:cNvSpPr txBox="1"/>
          <p:nvPr/>
        </p:nvSpPr>
        <p:spPr>
          <a:xfrm>
            <a:off x="8529084" y="3706331"/>
            <a:ext cx="119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</a:t>
            </a:r>
          </a:p>
          <a:p>
            <a:r>
              <a:rPr lang="en-US" sz="1200" dirty="0" err="1"/>
              <a:t>ImageData</a:t>
            </a:r>
            <a:r>
              <a:rPr lang="en-US" sz="1200" dirty="0"/>
              <a:t> : byte[]</a:t>
            </a:r>
            <a:endParaRPr lang="cs-CZ" sz="1200" dirty="0"/>
          </a:p>
        </p:txBody>
      </p:sp>
      <p:cxnSp>
        <p:nvCxnSpPr>
          <p:cNvPr id="30" name="Spojnice: pravoúhlá 29">
            <a:extLst>
              <a:ext uri="{FF2B5EF4-FFF2-40B4-BE49-F238E27FC236}">
                <a16:creationId xmlns:a16="http://schemas.microsoft.com/office/drawing/2014/main" id="{D2DB3F77-FD94-4DE2-9F4F-86CA58166B82}"/>
              </a:ext>
            </a:extLst>
          </p:cNvPr>
          <p:cNvCxnSpPr/>
          <p:nvPr/>
        </p:nvCxnSpPr>
        <p:spPr>
          <a:xfrm>
            <a:off x="2573079" y="5458046"/>
            <a:ext cx="1562986" cy="598081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pojnice: pravoúhlá 31">
            <a:extLst>
              <a:ext uri="{FF2B5EF4-FFF2-40B4-BE49-F238E27FC236}">
                <a16:creationId xmlns:a16="http://schemas.microsoft.com/office/drawing/2014/main" id="{8935FDB8-11E6-4E61-9813-56A18593B5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36065" y="5458045"/>
            <a:ext cx="2521906" cy="598082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13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34F3AC-8A40-4B24-888F-9108DCF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extensions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6E5E95E-DF5A-4002-A1D1-C17F22D4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3228"/>
            <a:ext cx="9905999" cy="38879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</a:t>
            </a:r>
          </a:p>
          <a:p>
            <a:pPr lvl="1"/>
            <a:r>
              <a:rPr lang="en-US" dirty="0"/>
              <a:t>Payment</a:t>
            </a:r>
          </a:p>
          <a:p>
            <a:pPr lvl="1"/>
            <a:r>
              <a:rPr lang="en-US" dirty="0"/>
              <a:t>Messages</a:t>
            </a:r>
          </a:p>
          <a:p>
            <a:pPr lvl="1"/>
            <a:r>
              <a:rPr lang="en-US" dirty="0"/>
              <a:t>More data (jobs, profile,…)</a:t>
            </a:r>
          </a:p>
          <a:p>
            <a:r>
              <a:rPr lang="en-US" dirty="0"/>
              <a:t>Xamarin Forms</a:t>
            </a:r>
          </a:p>
          <a:p>
            <a:pPr lvl="1"/>
            <a:r>
              <a:rPr lang="en-US" dirty="0"/>
              <a:t>Better (or at least any at all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/>
              <a:t>) style</a:t>
            </a:r>
          </a:p>
          <a:p>
            <a:pPr lvl="1"/>
            <a:r>
              <a:rPr lang="en-US" dirty="0"/>
              <a:t>Error handling (app crashes on error)</a:t>
            </a:r>
          </a:p>
          <a:p>
            <a:pPr lvl="1"/>
            <a:r>
              <a:rPr lang="en-US" dirty="0"/>
              <a:t>Profile update, data deletion</a:t>
            </a:r>
          </a:p>
          <a:p>
            <a:pPr lvl="1"/>
            <a:r>
              <a:rPr lang="en-US" dirty="0"/>
              <a:t>Currency converters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000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2429BB-C64A-4B7B-87DF-4A6F8386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857EC2D-1F06-46B6-9993-56C0D7A78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hlinkClick r:id="rId2"/>
              </a:rPr>
              <a:t>Deployed</a:t>
            </a:r>
            <a:r>
              <a:rPr lang="cs-CZ" dirty="0">
                <a:hlinkClick r:id="rId2"/>
              </a:rPr>
              <a:t> to Azure</a:t>
            </a:r>
            <a:endParaRPr lang="en-US" dirty="0"/>
          </a:p>
          <a:p>
            <a:r>
              <a:rPr lang="en-US" dirty="0"/>
              <a:t>Temporary</a:t>
            </a:r>
          </a:p>
        </p:txBody>
      </p:sp>
    </p:spTree>
    <p:extLst>
      <p:ext uri="{BB962C8B-B14F-4D97-AF65-F5344CB8AC3E}">
        <p14:creationId xmlns:p14="http://schemas.microsoft.com/office/powerpoint/2010/main" val="3398794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30</TotalTime>
  <Words>178</Words>
  <Application>Microsoft Office PowerPoint</Application>
  <PresentationFormat>Širokoúhlá obrazovka</PresentationFormat>
  <Paragraphs>67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Tw Cen MT</vt:lpstr>
      <vt:lpstr>Wingdings</vt:lpstr>
      <vt:lpstr>Obvod</vt:lpstr>
      <vt:lpstr>Microbee jobs</vt:lpstr>
      <vt:lpstr>Mobile Application</vt:lpstr>
      <vt:lpstr>Xamarin forms project structure</vt:lpstr>
      <vt:lpstr>Httpservice</vt:lpstr>
      <vt:lpstr>Asp.NET Core Web API</vt:lpstr>
      <vt:lpstr>Service example</vt:lpstr>
      <vt:lpstr>Models</vt:lpstr>
      <vt:lpstr>Possible extensions</vt:lpstr>
      <vt:lpstr>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Microbee jobs</dc:title>
  <dc:creator>Gabi</dc:creator>
  <cp:lastModifiedBy>Gabi</cp:lastModifiedBy>
  <cp:revision>9</cp:revision>
  <dcterms:created xsi:type="dcterms:W3CDTF">2018-09-06T10:43:46Z</dcterms:created>
  <dcterms:modified xsi:type="dcterms:W3CDTF">2018-09-06T11:17:10Z</dcterms:modified>
</cp:coreProperties>
</file>