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s Andrei Darius" initials="BAD" lastIdx="1" clrIdx="0">
    <p:extLst>
      <p:ext uri="{19B8F6BF-5375-455C-9EA6-DF929625EA0E}">
        <p15:presenceInfo xmlns:p15="http://schemas.microsoft.com/office/powerpoint/2012/main" userId="9f29532547329c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6895-FC58-4CBD-944A-ED56498CC01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E9C43-77A3-4834-BF74-1C1A06F0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5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DA1084-3859-4601-8949-606223A36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3628"/>
            <a:ext cx="9144000" cy="7907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AutoMapper</a:t>
            </a:r>
            <a:r>
              <a:rPr lang="en-US" dirty="0"/>
              <a:t> &amp; </a:t>
            </a:r>
            <a:r>
              <a:rPr lang="en-US" dirty="0" err="1"/>
              <a:t>Mapster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2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0D8E9D-89D8-4A9A-9C2D-CAAECA7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00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err="1"/>
              <a:t>AutoMapper</a:t>
            </a:r>
            <a:endParaRPr lang="en-US" sz="60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47719341-14E2-42A1-8A8B-882AABE15ED1}"/>
              </a:ext>
            </a:extLst>
          </p:cNvPr>
          <p:cNvSpPr txBox="1"/>
          <p:nvPr/>
        </p:nvSpPr>
        <p:spPr>
          <a:xfrm>
            <a:off x="838200" y="2081719"/>
            <a:ext cx="10746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effectLst/>
                <a:latin typeface="-apple-system"/>
              </a:rPr>
              <a:t>AutoMapper</a:t>
            </a:r>
            <a:r>
              <a:rPr lang="en-US" sz="3200" b="0" i="0" dirty="0">
                <a:effectLst/>
                <a:latin typeface="-apple-system"/>
              </a:rPr>
              <a:t> is a widely used library for object-object mapping in .NET applications. It provides a way to configure the mapping between objects and automatically map properties with similar names. It also supports </a:t>
            </a:r>
            <a:r>
              <a:rPr lang="en-US" sz="3200" b="0" i="0" u="sng" dirty="0">
                <a:effectLst/>
                <a:latin typeface="-apple-system"/>
              </a:rPr>
              <a:t>complex mapping scenarios</a:t>
            </a:r>
            <a:r>
              <a:rPr lang="en-US" sz="3200" b="0" i="0" dirty="0">
                <a:effectLst/>
                <a:latin typeface="-apple-system"/>
              </a:rPr>
              <a:t>, including flattening and unflattening nested objects. </a:t>
            </a:r>
            <a:r>
              <a:rPr lang="en-US" sz="3200" b="0" i="0" dirty="0" err="1">
                <a:effectLst/>
                <a:latin typeface="-apple-system"/>
              </a:rPr>
              <a:t>Automapper</a:t>
            </a:r>
            <a:r>
              <a:rPr lang="en-US" sz="3200" b="0" i="0" dirty="0">
                <a:effectLst/>
                <a:latin typeface="-apple-system"/>
              </a:rPr>
              <a:t> is </a:t>
            </a:r>
            <a:r>
              <a:rPr lang="en-US" sz="3200" b="0" i="0" u="sng" dirty="0">
                <a:effectLst/>
                <a:latin typeface="-apple-system"/>
              </a:rPr>
              <a:t>well-documented</a:t>
            </a:r>
            <a:r>
              <a:rPr lang="en-US" sz="3200" b="0" i="0" dirty="0">
                <a:effectLst/>
                <a:latin typeface="-apple-system"/>
              </a:rPr>
              <a:t>, has a </a:t>
            </a:r>
            <a:r>
              <a:rPr lang="en-US" sz="3200" b="0" i="0" u="sng" dirty="0">
                <a:effectLst/>
                <a:latin typeface="-apple-system"/>
              </a:rPr>
              <a:t>large community</a:t>
            </a:r>
            <a:r>
              <a:rPr lang="en-US" sz="3200" b="0" i="0" dirty="0">
                <a:effectLst/>
                <a:latin typeface="-apple-system"/>
              </a:rPr>
              <a:t>, and is </a:t>
            </a:r>
            <a:r>
              <a:rPr lang="en-US" sz="3200" b="0" i="0" u="sng" dirty="0">
                <a:effectLst/>
                <a:latin typeface="-apple-system"/>
              </a:rPr>
              <a:t>actively maintained</a:t>
            </a:r>
            <a:r>
              <a:rPr lang="en-US" sz="3200" b="0" i="0" dirty="0">
                <a:effectLst/>
                <a:latin typeface="-apple-system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274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3BD0651E-C82D-4090-BBA4-DA129C56633A}"/>
              </a:ext>
            </a:extLst>
          </p:cNvPr>
          <p:cNvSpPr txBox="1"/>
          <p:nvPr/>
        </p:nvSpPr>
        <p:spPr>
          <a:xfrm>
            <a:off x="1193260" y="875489"/>
            <a:ext cx="2804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Mapster</a:t>
            </a:r>
            <a:endParaRPr lang="en-US" sz="6000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11FBBEB-DB9A-4D63-85A5-79FE48CEDF77}"/>
              </a:ext>
            </a:extLst>
          </p:cNvPr>
          <p:cNvSpPr txBox="1"/>
          <p:nvPr/>
        </p:nvSpPr>
        <p:spPr>
          <a:xfrm>
            <a:off x="1193260" y="2443081"/>
            <a:ext cx="10466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effectLst/>
                <a:latin typeface="-apple-system"/>
              </a:rPr>
              <a:t>Mapster</a:t>
            </a:r>
            <a:r>
              <a:rPr lang="en-US" sz="3200" b="0" i="0" dirty="0">
                <a:effectLst/>
                <a:latin typeface="-apple-system"/>
              </a:rPr>
              <a:t> is a </a:t>
            </a:r>
            <a:r>
              <a:rPr lang="en-US" sz="3200" b="0" i="0" u="sng" dirty="0">
                <a:effectLst/>
                <a:latin typeface="-apple-system"/>
              </a:rPr>
              <a:t>newer library </a:t>
            </a:r>
            <a:r>
              <a:rPr lang="en-US" sz="3200" b="0" i="0" dirty="0">
                <a:effectLst/>
                <a:latin typeface="-apple-system"/>
              </a:rPr>
              <a:t>that aims to be </a:t>
            </a:r>
            <a:r>
              <a:rPr lang="en-US" sz="3200" b="0" i="0" u="sng" dirty="0">
                <a:effectLst/>
                <a:latin typeface="-apple-system"/>
              </a:rPr>
              <a:t>simpler</a:t>
            </a:r>
            <a:r>
              <a:rPr lang="en-US" sz="3200" b="0" i="0" dirty="0">
                <a:effectLst/>
                <a:latin typeface="-apple-system"/>
              </a:rPr>
              <a:t>, </a:t>
            </a:r>
            <a:r>
              <a:rPr lang="en-US" sz="3200" b="0" i="0" u="sng" dirty="0">
                <a:effectLst/>
                <a:latin typeface="-apple-system"/>
              </a:rPr>
              <a:t>faster</a:t>
            </a:r>
            <a:r>
              <a:rPr lang="en-US" sz="3200" b="0" i="0" dirty="0">
                <a:effectLst/>
                <a:latin typeface="-apple-system"/>
              </a:rPr>
              <a:t>, and </a:t>
            </a:r>
            <a:r>
              <a:rPr lang="en-US" sz="3200" b="0" i="0" u="sng" dirty="0">
                <a:effectLst/>
                <a:latin typeface="-apple-system"/>
              </a:rPr>
              <a:t>more flexible </a:t>
            </a:r>
            <a:r>
              <a:rPr lang="en-US" sz="3200" b="0" i="0" dirty="0">
                <a:effectLst/>
                <a:latin typeface="-apple-system"/>
              </a:rPr>
              <a:t>than </a:t>
            </a:r>
            <a:r>
              <a:rPr lang="en-US" sz="3200" b="0" i="0" dirty="0" err="1">
                <a:effectLst/>
                <a:latin typeface="-apple-system"/>
              </a:rPr>
              <a:t>AutoMapper</a:t>
            </a:r>
            <a:r>
              <a:rPr lang="en-US" sz="3200" b="0" i="0" dirty="0">
                <a:effectLst/>
                <a:latin typeface="-apple-system"/>
              </a:rPr>
              <a:t>. It </a:t>
            </a:r>
            <a:r>
              <a:rPr lang="en-US" sz="3200" b="0" i="0" u="sng" dirty="0">
                <a:effectLst/>
                <a:latin typeface="-apple-system"/>
              </a:rPr>
              <a:t>uses a fluent API</a:t>
            </a:r>
            <a:r>
              <a:rPr lang="en-US" sz="3200" b="0" i="0" dirty="0">
                <a:effectLst/>
                <a:latin typeface="-apple-system"/>
              </a:rPr>
              <a:t> to configure mappings and </a:t>
            </a:r>
            <a:r>
              <a:rPr lang="en-US" sz="3200" b="0" i="0" u="sng" dirty="0">
                <a:effectLst/>
                <a:latin typeface="-apple-system"/>
              </a:rPr>
              <a:t>provides a variety of customization options</a:t>
            </a:r>
            <a:r>
              <a:rPr lang="en-US" sz="3200" b="0" i="0" dirty="0">
                <a:effectLst/>
                <a:latin typeface="-apple-system"/>
              </a:rPr>
              <a:t>, including the </a:t>
            </a:r>
            <a:r>
              <a:rPr lang="en-US" sz="3200" b="0" i="0" u="sng" dirty="0">
                <a:effectLst/>
                <a:latin typeface="-apple-system"/>
              </a:rPr>
              <a:t>ability to ignore or rename properties</a:t>
            </a:r>
            <a:r>
              <a:rPr lang="en-US" sz="3200" b="0" i="0" dirty="0">
                <a:effectLst/>
                <a:latin typeface="-apple-system"/>
              </a:rPr>
              <a:t>, convert values, and handle nulls.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72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285DD48B-19E0-4130-A898-25F556627474}"/>
              </a:ext>
            </a:extLst>
          </p:cNvPr>
          <p:cNvSpPr txBox="1"/>
          <p:nvPr/>
        </p:nvSpPr>
        <p:spPr>
          <a:xfrm>
            <a:off x="4136938" y="2921168"/>
            <a:ext cx="3918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Differences:</a:t>
            </a:r>
          </a:p>
        </p:txBody>
      </p:sp>
    </p:spTree>
    <p:extLst>
      <p:ext uri="{BB962C8B-B14F-4D97-AF65-F5344CB8AC3E}">
        <p14:creationId xmlns:p14="http://schemas.microsoft.com/office/powerpoint/2010/main" val="77608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6D816DDF-A0F3-467D-AC49-DE2C7F0005C4}"/>
              </a:ext>
            </a:extLst>
          </p:cNvPr>
          <p:cNvSpPr txBox="1"/>
          <p:nvPr/>
        </p:nvSpPr>
        <p:spPr>
          <a:xfrm>
            <a:off x="959460" y="2351782"/>
            <a:ext cx="102730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-apple-system"/>
              </a:rPr>
              <a:t>- </a:t>
            </a:r>
            <a:r>
              <a:rPr lang="en-US" sz="3200" b="0" i="0" dirty="0" err="1">
                <a:effectLst/>
                <a:latin typeface="-apple-system"/>
              </a:rPr>
              <a:t>Mapster</a:t>
            </a:r>
            <a:r>
              <a:rPr lang="en-US" sz="3200" b="0" i="0" dirty="0">
                <a:effectLst/>
                <a:latin typeface="-apple-system"/>
              </a:rPr>
              <a:t> also claims to be significantly faster than </a:t>
            </a:r>
            <a:r>
              <a:rPr lang="en-US" sz="3200" b="0" i="0" dirty="0" err="1">
                <a:effectLst/>
                <a:latin typeface="-apple-system"/>
              </a:rPr>
              <a:t>AutoMapper</a:t>
            </a:r>
            <a:r>
              <a:rPr lang="en-US" sz="3200" b="0" i="0" dirty="0">
                <a:effectLst/>
                <a:latin typeface="-apple-system"/>
              </a:rPr>
              <a:t>, especially for mapping large collections(In a benchmark for example, when mapping 1 million objects, </a:t>
            </a:r>
            <a:r>
              <a:rPr lang="en-US" sz="3200" b="0" i="0" dirty="0" err="1">
                <a:effectLst/>
                <a:latin typeface="-apple-system"/>
              </a:rPr>
              <a:t>Mapster</a:t>
            </a:r>
            <a:r>
              <a:rPr lang="en-US" sz="3200" b="0" i="0" dirty="0">
                <a:effectLst/>
                <a:latin typeface="-apple-system"/>
              </a:rPr>
              <a:t> was over 6 times faster than </a:t>
            </a:r>
            <a:r>
              <a:rPr lang="en-US" sz="3200" b="0" i="0" dirty="0" err="1">
                <a:effectLst/>
                <a:latin typeface="-apple-system"/>
              </a:rPr>
              <a:t>AutoMapper</a:t>
            </a:r>
            <a:r>
              <a:rPr lang="en-US" sz="3200" b="0" i="0" dirty="0">
                <a:effectLst/>
                <a:latin typeface="-apple-system"/>
              </a:rPr>
              <a:t>).</a:t>
            </a:r>
          </a:p>
          <a:p>
            <a:endParaRPr lang="en-US" sz="3200" dirty="0">
              <a:latin typeface="-apple-system"/>
            </a:endParaRPr>
          </a:p>
          <a:p>
            <a:endParaRPr lang="en-US" sz="3200" b="0" i="0" dirty="0">
              <a:effectLst/>
              <a:latin typeface="-apple-system"/>
            </a:endParaRPr>
          </a:p>
          <a:p>
            <a:r>
              <a:rPr lang="en-US" sz="3200" dirty="0">
                <a:latin typeface="-apple-system"/>
              </a:rPr>
              <a:t>- </a:t>
            </a:r>
            <a:r>
              <a:rPr lang="en-US" sz="3200" dirty="0" err="1">
                <a:latin typeface="-apple-system"/>
              </a:rPr>
              <a:t>Mapster</a:t>
            </a:r>
            <a:r>
              <a:rPr lang="en-US" sz="3200" dirty="0">
                <a:latin typeface="-apple-system"/>
              </a:rPr>
              <a:t> is simpler and more flexible</a:t>
            </a:r>
            <a:endParaRPr lang="en-US" sz="3200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BA5D627-ADCA-43CD-89E9-874CBB1F49B6}"/>
              </a:ext>
            </a:extLst>
          </p:cNvPr>
          <p:cNvSpPr txBox="1"/>
          <p:nvPr/>
        </p:nvSpPr>
        <p:spPr>
          <a:xfrm>
            <a:off x="2292105" y="856034"/>
            <a:ext cx="7607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Advantages of </a:t>
            </a:r>
            <a:r>
              <a:rPr lang="en-US" sz="6000" dirty="0" err="1"/>
              <a:t>Mapster</a:t>
            </a:r>
            <a:r>
              <a:rPr lang="en-US" sz="6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1062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A21A61F2-BAB5-4475-90AC-6AF606EC2B5D}"/>
              </a:ext>
            </a:extLst>
          </p:cNvPr>
          <p:cNvSpPr txBox="1"/>
          <p:nvPr/>
        </p:nvSpPr>
        <p:spPr>
          <a:xfrm>
            <a:off x="1709222" y="752272"/>
            <a:ext cx="897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Advantages of </a:t>
            </a:r>
            <a:r>
              <a:rPr lang="en-US" sz="6000" dirty="0" err="1"/>
              <a:t>AutoMapper</a:t>
            </a:r>
            <a:r>
              <a:rPr lang="en-US" sz="6000" dirty="0"/>
              <a:t>: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40AB334-A6C8-403B-81BF-76059AE6AC1A}"/>
              </a:ext>
            </a:extLst>
          </p:cNvPr>
          <p:cNvSpPr txBox="1"/>
          <p:nvPr/>
        </p:nvSpPr>
        <p:spPr>
          <a:xfrm>
            <a:off x="1709222" y="2282757"/>
            <a:ext cx="4013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It is well-documented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EF6F5469-F91F-4E17-A44F-4D72DC6DAF0A}"/>
              </a:ext>
            </a:extLst>
          </p:cNvPr>
          <p:cNvSpPr txBox="1"/>
          <p:nvPr/>
        </p:nvSpPr>
        <p:spPr>
          <a:xfrm>
            <a:off x="1709222" y="3937574"/>
            <a:ext cx="9818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b="0" i="0" dirty="0">
                <a:effectLst/>
                <a:latin typeface="-apple-system"/>
              </a:rPr>
              <a:t> Supports complex mapping scenarios, including flattening and unflattening nested objects(for more complex mappings involving nested objects and custom value resolvers, </a:t>
            </a:r>
            <a:r>
              <a:rPr lang="en-US" sz="3200" b="0" i="0" dirty="0" err="1">
                <a:effectLst/>
                <a:latin typeface="-apple-system"/>
              </a:rPr>
              <a:t>AutoMapper</a:t>
            </a:r>
            <a:r>
              <a:rPr lang="en-US" sz="3200" b="0" i="0" dirty="0">
                <a:effectLst/>
                <a:latin typeface="-apple-system"/>
              </a:rPr>
              <a:t> was shown to be faster than </a:t>
            </a:r>
            <a:r>
              <a:rPr lang="en-US" sz="3200" b="0" i="0" dirty="0" err="1">
                <a:effectLst/>
                <a:latin typeface="-apple-system"/>
              </a:rPr>
              <a:t>Mapster</a:t>
            </a:r>
            <a:r>
              <a:rPr lang="en-US" sz="3200" b="0" i="0" dirty="0">
                <a:effectLst/>
                <a:latin typeface="-apple-system"/>
              </a:rPr>
              <a:t>.)</a:t>
            </a:r>
            <a:endParaRPr lang="en-US" sz="32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59B06076-DDC4-4565-B63E-ABF430E5F8C1}"/>
              </a:ext>
            </a:extLst>
          </p:cNvPr>
          <p:cNvSpPr txBox="1"/>
          <p:nvPr/>
        </p:nvSpPr>
        <p:spPr>
          <a:xfrm>
            <a:off x="1709222" y="3110165"/>
            <a:ext cx="453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The community is active </a:t>
            </a:r>
          </a:p>
        </p:txBody>
      </p:sp>
    </p:spTree>
    <p:extLst>
      <p:ext uri="{BB962C8B-B14F-4D97-AF65-F5344CB8AC3E}">
        <p14:creationId xmlns:p14="http://schemas.microsoft.com/office/powerpoint/2010/main" val="176962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9F9FB4A0-2144-42CC-A748-A4B831706399}"/>
              </a:ext>
            </a:extLst>
          </p:cNvPr>
          <p:cNvSpPr txBox="1"/>
          <p:nvPr/>
        </p:nvSpPr>
        <p:spPr>
          <a:xfrm>
            <a:off x="4106513" y="914400"/>
            <a:ext cx="3978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Clonclusion</a:t>
            </a:r>
            <a:r>
              <a:rPr lang="en-US" sz="6000" dirty="0"/>
              <a:t>: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AC837BB-1DCF-4AC4-930D-04FD774ED9ED}"/>
              </a:ext>
            </a:extLst>
          </p:cNvPr>
          <p:cNvSpPr txBox="1"/>
          <p:nvPr/>
        </p:nvSpPr>
        <p:spPr>
          <a:xfrm>
            <a:off x="677694" y="2281216"/>
            <a:ext cx="10836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</a:t>
            </a:r>
            <a:r>
              <a:rPr lang="en-US" sz="3200" b="0" i="0" dirty="0">
                <a:effectLst/>
                <a:latin typeface="-apple-system"/>
              </a:rPr>
              <a:t>You require a well-established, feature-rich library with a large community </a:t>
            </a:r>
            <a:r>
              <a:rPr lang="en-US" sz="3200" dirty="0">
                <a:latin typeface="-apple-system"/>
              </a:rPr>
              <a:t>-&gt; use </a:t>
            </a:r>
            <a:r>
              <a:rPr lang="en-US" sz="3200" dirty="0" err="1">
                <a:latin typeface="-apple-system"/>
              </a:rPr>
              <a:t>AutoMapper</a:t>
            </a:r>
            <a:endParaRPr lang="en-US" sz="32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2ABB23E5-2B5B-4EC2-A730-3F0857F8A446}"/>
              </a:ext>
            </a:extLst>
          </p:cNvPr>
          <p:cNvSpPr txBox="1"/>
          <p:nvPr/>
        </p:nvSpPr>
        <p:spPr>
          <a:xfrm>
            <a:off x="677694" y="3709587"/>
            <a:ext cx="10289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-apple-system"/>
              </a:rPr>
              <a:t>- You prioritize speed, simplicity, and flexibility -&gt; use Mapper</a:t>
            </a:r>
            <a:endParaRPr lang="en-US" sz="32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C75BC0AF-93A2-4C49-BED8-6A2007A7ED63}"/>
              </a:ext>
            </a:extLst>
          </p:cNvPr>
          <p:cNvSpPr txBox="1"/>
          <p:nvPr/>
        </p:nvSpPr>
        <p:spPr>
          <a:xfrm>
            <a:off x="677694" y="4760069"/>
            <a:ext cx="114137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 TIP:</a:t>
            </a:r>
            <a:r>
              <a:rPr lang="en-US" sz="3200" dirty="0"/>
              <a:t> Benchmark both packages to find the more appropriate one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293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ă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ă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ă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255</Words>
  <Application>Microsoft Office PowerPoint</Application>
  <PresentationFormat>Ecran lat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AutoMapper &amp; Mapster</vt:lpstr>
      <vt:lpstr>AutoMapper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AutoMapper &amp; Mapster</dc:title>
  <dc:creator>Bors Andrei Darius</dc:creator>
  <cp:lastModifiedBy>Bors Andrei Darius</cp:lastModifiedBy>
  <cp:revision>8</cp:revision>
  <dcterms:created xsi:type="dcterms:W3CDTF">2023-11-16T09:48:12Z</dcterms:created>
  <dcterms:modified xsi:type="dcterms:W3CDTF">2023-11-16T10:50:38Z</dcterms:modified>
</cp:coreProperties>
</file>